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8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CDDDE-41AB-4BC9-8E0C-810D0FFC81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36F1B-5DD1-421B-B3FA-BD58A01844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9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23895-4E1C-424D-8E73-02A16BA256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FAA07-E40A-4C5D-A5F7-8A227F3508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0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D610F-108B-4CF0-9BEB-DEF716A6FA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0EEA6-707B-44AC-A153-0C625E78E3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90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98FE-D049-48CD-BA45-16C17E27F8DC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52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CDDDE-41AB-4BC9-8E0C-810D0FFC81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36F1B-5DD1-421B-B3FA-BD58A01844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23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8DDF-9DB7-49D3-AB55-F10C1CFB10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C8C05-6257-4F3C-9D5B-6F67740695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6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F9599-525E-4378-AE57-AD6E08885F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10E40-183E-4489-B2B3-16F0393BBD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78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7F1EE-7FF5-49AA-8B7D-7E6255AB11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D447-1EE9-4E0A-A555-98B013C550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81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546F-1D26-47D6-94FC-DAE2902669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99C4-EECD-4B68-980F-0F79CEC9C6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58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4BA4-539C-4DEA-BC4F-FBC1F97D35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85EB7-42C9-43AC-8F2D-082763FA61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35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9AC1-DA2B-4226-B86A-A09722EE08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1ABF-7657-484A-8311-20BB69FD2F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0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8DDF-9DB7-49D3-AB55-F10C1CFB10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C8C05-6257-4F3C-9D5B-6F67740695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73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C844-1EB0-4F03-BD44-E7FC5AF3D0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2436F-6BBC-4FFE-AAFF-30D68DD306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10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411B5-0AD2-4A1A-BA0F-74740356A6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A8397-5666-4AF1-90C8-7F84CD397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7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23895-4E1C-424D-8E73-02A16BA256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FAA07-E40A-4C5D-A5F7-8A227F3508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5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D610F-108B-4CF0-9BEB-DEF716A6FA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0EEA6-707B-44AC-A153-0C625E78E3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68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98FE-D049-48CD-BA45-16C17E27F8DC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8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F9599-525E-4378-AE57-AD6E08885F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10E40-183E-4489-B2B3-16F0393BBD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2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7F1EE-7FF5-49AA-8B7D-7E6255AB11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D447-1EE9-4E0A-A555-98B013C550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0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546F-1D26-47D6-94FC-DAE2902669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99C4-EECD-4B68-980F-0F79CEC9C6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4BA4-539C-4DEA-BC4F-FBC1F97D35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85EB7-42C9-43AC-8F2D-082763FA61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4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9AC1-DA2B-4226-B86A-A09722EE08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1ABF-7657-484A-8311-20BB69FD2F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9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C844-1EB0-4F03-BD44-E7FC5AF3D0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2436F-6BBC-4FFE-AAFF-30D68DD306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6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411B5-0AD2-4A1A-BA0F-74740356A6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A8397-5666-4AF1-90C8-7F84CD397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7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B3B5E605-E91F-4C07-87DE-B22A7211D1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23E36B43-963C-4EBB-9993-7DA18AD6608B}" type="slidenum">
              <a:rPr lang="en-US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9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B3B5E605-E91F-4C07-87DE-B22A7211D1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1/28/2013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23E36B43-963C-4EBB-9993-7DA18AD6608B}" type="slidenum">
              <a:rPr lang="en-US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8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014sphyn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7300"/>
            <a:ext cx="460692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 descr="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1628775"/>
            <a:ext cx="4887912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9338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>
          <a:xfrm>
            <a:off x="4859338" y="-171450"/>
            <a:ext cx="4392612" cy="1079500"/>
          </a:xfrm>
        </p:spPr>
        <p:txBody>
          <a:bodyPr/>
          <a:lstStyle/>
          <a:p>
            <a:r>
              <a:rPr lang="fa-IR" sz="3800" smtClean="0">
                <a:solidFill>
                  <a:schemeClr val="bg1"/>
                </a:solidFill>
                <a:cs typeface="B Nazanin" pitchFamily="2" charset="-78"/>
              </a:rPr>
              <a:t>1 – 7 – ابوالهول</a:t>
            </a:r>
            <a:endParaRPr lang="en-US" sz="3800" smtClean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914400" y="3357563"/>
            <a:ext cx="3249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Tahoma" pitchFamily="34" charset="0"/>
                <a:cs typeface="B Nazanin" pitchFamily="2" charset="-78"/>
                <a:sym typeface="Wingdings" pitchFamily="2" charset="2"/>
              </a:rPr>
              <a:t></a:t>
            </a:r>
            <a:r>
              <a:rPr lang="fa-IR" smtClean="0">
                <a:solidFill>
                  <a:prstClr val="white"/>
                </a:solidFill>
                <a:latin typeface="Tahoma" pitchFamily="34" charset="0"/>
                <a:cs typeface="B Nazanin" pitchFamily="2" charset="-78"/>
                <a:sym typeface="Wingdings 3" pitchFamily="18" charset="2"/>
              </a:rPr>
              <a:t> مجسمه ابوالهول در جلوی هرم خفرع </a:t>
            </a:r>
            <a:r>
              <a:rPr lang="en-US" smtClean="0">
                <a:solidFill>
                  <a:prstClr val="white"/>
                </a:solidFill>
                <a:latin typeface="Tahoma" pitchFamily="34" charset="0"/>
                <a:cs typeface="B Nazanin" pitchFamily="2" charset="-78"/>
                <a:sym typeface="Wingdings" pitchFamily="2" charset="2"/>
              </a:rPr>
              <a:t>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4975225" y="5446713"/>
            <a:ext cx="3700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a-IR" sz="2000" smtClean="0">
                <a:solidFill>
                  <a:prstClr val="white"/>
                </a:solidFill>
                <a:latin typeface="Tahoma" pitchFamily="34" charset="0"/>
                <a:cs typeface="B Nazanin" pitchFamily="2" charset="-78"/>
              </a:rPr>
              <a:t>اسفينکس با چهره احتمالاً خفرع و هيکل شير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a-IR" sz="2000" smtClean="0">
                <a:solidFill>
                  <a:prstClr val="white"/>
                </a:solidFill>
                <a:latin typeface="Tahoma" pitchFamily="34" charset="0"/>
                <a:cs typeface="B Nazanin" pitchFamily="2" charset="-78"/>
              </a:rPr>
              <a:t>اين تنديس از نظر ابعاد، منحصر بفردترين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a-IR" sz="2000" smtClean="0">
                <a:solidFill>
                  <a:prstClr val="white"/>
                </a:solidFill>
                <a:latin typeface="Tahoma" pitchFamily="34" charset="0"/>
                <a:cs typeface="B Nazanin" pitchFamily="2" charset="-78"/>
              </a:rPr>
              <a:t>اثر پيکرتراشی جهان باستان است.</a:t>
            </a:r>
            <a:endParaRPr lang="en-US" sz="2000" smtClean="0">
              <a:solidFill>
                <a:prstClr val="white"/>
              </a:solidFill>
              <a:latin typeface="Tahoma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05233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3" grpId="0"/>
      <p:bldP spid="655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photos-ancient-egypt_abu-simbel-tem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357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5"/>
          <p:cNvSpPr>
            <a:spLocks noChangeArrowheads="1"/>
          </p:cNvSpPr>
          <p:nvPr/>
        </p:nvSpPr>
        <p:spPr bwMode="auto">
          <a:xfrm rot="10800000">
            <a:off x="5715000" y="457200"/>
            <a:ext cx="2362200" cy="1752600"/>
          </a:xfrm>
          <a:prstGeom prst="irregularSeal1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a-IR" sz="1400" b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معبد رامسس سوم</a:t>
            </a:r>
            <a:endParaRPr lang="en-US" sz="1400" b="1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4518" name="Picture 6" descr="رامسس س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533400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1381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5" name="Picture 11" descr="Amenemhat-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4" name="Picture 10" descr="Beni Has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160463"/>
            <a:ext cx="6084887" cy="56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300" y="187325"/>
            <a:ext cx="4464050" cy="865188"/>
          </a:xfrm>
        </p:spPr>
        <p:txBody>
          <a:bodyPr/>
          <a:lstStyle/>
          <a:p>
            <a:pPr>
              <a:defRPr/>
            </a:pPr>
            <a:r>
              <a:rPr lang="fa-I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Nazanin" pitchFamily="2" charset="-78"/>
              </a:rPr>
              <a:t>مقبره بنی حسن در دوره پادشاهی میانه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Nazanin" pitchFamily="2" charset="-78"/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23850" y="6518275"/>
            <a:ext cx="234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a-IR" smtClean="0">
                <a:solidFill>
                  <a:srgbClr val="EEECE1"/>
                </a:solidFill>
                <a:latin typeface="Tahoma" pitchFamily="34" charset="0"/>
              </a:rPr>
              <a:t>نقشه کف مقبره تخته سنگی</a:t>
            </a:r>
            <a:endParaRPr lang="en-US" smtClean="0">
              <a:solidFill>
                <a:srgbClr val="EEECE1"/>
              </a:solidFill>
              <a:latin typeface="Tahoma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28875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6" name="Picture 8" descr="Mentohotep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675"/>
            <a:ext cx="3925888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950" y="44450"/>
            <a:ext cx="5184775" cy="839788"/>
          </a:xfrm>
        </p:spPr>
        <p:txBody>
          <a:bodyPr/>
          <a:lstStyle/>
          <a:p>
            <a:r>
              <a:rPr lang="fa-IR" sz="3800" smtClean="0">
                <a:solidFill>
                  <a:schemeClr val="bg1"/>
                </a:solidFill>
                <a:cs typeface="Traffic" pitchFamily="2" charset="-78"/>
              </a:rPr>
              <a:t>مقبره منتوحوتپ دوم</a:t>
            </a:r>
            <a:endParaRPr lang="en-US" sz="3800" smtClean="0">
              <a:solidFill>
                <a:schemeClr val="bg1"/>
              </a:solidFill>
              <a:cs typeface="Traffic" pitchFamily="2" charset="-78"/>
            </a:endParaRPr>
          </a:p>
        </p:txBody>
      </p:sp>
      <p:pic>
        <p:nvPicPr>
          <p:cNvPr id="73734" name="Picture 6" descr="mentuhote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948113"/>
            <a:ext cx="521970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843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3"/>
          <p:cNvGrpSpPr>
            <a:grpSpLocks/>
          </p:cNvGrpSpPr>
          <p:nvPr/>
        </p:nvGrpSpPr>
        <p:grpSpPr bwMode="auto">
          <a:xfrm>
            <a:off x="428625" y="428625"/>
            <a:ext cx="8201025" cy="5786438"/>
            <a:chOff x="428596" y="428604"/>
            <a:chExt cx="8201224" cy="5786478"/>
          </a:xfrm>
        </p:grpSpPr>
        <p:pic>
          <p:nvPicPr>
            <p:cNvPr id="38915" name="Picture 6" descr="mentuhotep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1643050"/>
              <a:ext cx="8201224" cy="4572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6" name="TextBox 2"/>
            <p:cNvSpPr txBox="1">
              <a:spLocks noChangeArrowheads="1"/>
            </p:cNvSpPr>
            <p:nvPr/>
          </p:nvSpPr>
          <p:spPr bwMode="auto">
            <a:xfrm>
              <a:off x="571472" y="428604"/>
              <a:ext cx="77867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a-IR" sz="3200" smtClean="0">
                  <a:solidFill>
                    <a:prstClr val="white"/>
                  </a:solidFill>
                  <a:cs typeface="B Nazanin" pitchFamily="2" charset="-78"/>
                </a:rPr>
                <a:t>معبد منتوحوتب در دیر البحر</a:t>
              </a:r>
              <a:endParaRPr lang="en-US" sz="3200" smtClean="0">
                <a:solidFill>
                  <a:prstClr val="white"/>
                </a:solidFill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5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DSC00108و.JPG"/>
          <p:cNvPicPr>
            <a:picLocks noChangeAspect="1"/>
          </p:cNvPicPr>
          <p:nvPr/>
        </p:nvPicPr>
        <p:blipFill>
          <a:blip r:embed="rId2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3125" r="13898" b="16666"/>
          <a:stretch>
            <a:fillRect/>
          </a:stretch>
        </p:blipFill>
        <p:spPr bwMode="auto">
          <a:xfrm>
            <a:off x="1357313" y="642938"/>
            <a:ext cx="6429375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999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3"/>
          <p:cNvGrpSpPr>
            <a:grpSpLocks/>
          </p:cNvGrpSpPr>
          <p:nvPr/>
        </p:nvGrpSpPr>
        <p:grpSpPr bwMode="auto">
          <a:xfrm>
            <a:off x="357188" y="500063"/>
            <a:ext cx="8286750" cy="5786437"/>
            <a:chOff x="357158" y="500042"/>
            <a:chExt cx="8286808" cy="5786478"/>
          </a:xfrm>
        </p:grpSpPr>
        <p:pic>
          <p:nvPicPr>
            <p:cNvPr id="40963" name="Picture 1" descr="DSC00109.JPG"/>
            <p:cNvPicPr>
              <a:picLocks noChangeAspect="1"/>
            </p:cNvPicPr>
            <p:nvPr/>
          </p:nvPicPr>
          <p:blipFill>
            <a:blip r:embed="rId2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6" t="7813" r="5469" b="15794"/>
            <a:stretch>
              <a:fillRect/>
            </a:stretch>
          </p:blipFill>
          <p:spPr bwMode="auto">
            <a:xfrm>
              <a:off x="357158" y="1500174"/>
              <a:ext cx="8286808" cy="4786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4" name="TextBox 2"/>
            <p:cNvSpPr txBox="1">
              <a:spLocks noChangeArrowheads="1"/>
            </p:cNvSpPr>
            <p:nvPr/>
          </p:nvSpPr>
          <p:spPr bwMode="auto">
            <a:xfrm>
              <a:off x="714348" y="500042"/>
              <a:ext cx="76438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a-IR" sz="2800" b="1" smtClean="0">
                  <a:solidFill>
                    <a:prstClr val="white"/>
                  </a:solidFill>
                  <a:cs typeface="B Nazanin" pitchFamily="2" charset="-78"/>
                </a:rPr>
                <a:t>مقبره حتشب سوت</a:t>
              </a:r>
              <a:endParaRPr lang="en-US" sz="2800" b="1" smtClean="0">
                <a:solidFill>
                  <a:prstClr val="white"/>
                </a:solidFill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104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3"/>
          <p:cNvGrpSpPr>
            <a:grpSpLocks/>
          </p:cNvGrpSpPr>
          <p:nvPr/>
        </p:nvGrpSpPr>
        <p:grpSpPr bwMode="auto">
          <a:xfrm>
            <a:off x="0" y="0"/>
            <a:ext cx="9144000" cy="6786563"/>
            <a:chOff x="0" y="0"/>
            <a:chExt cx="9144000" cy="6786586"/>
          </a:xfrm>
        </p:grpSpPr>
        <p:pic>
          <p:nvPicPr>
            <p:cNvPr id="41987" name="Picture 1" descr="photos-ancient-egypt_four-giant-ramse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25"/>
            <a:stretch>
              <a:fillRect/>
            </a:stretch>
          </p:blipFill>
          <p:spPr bwMode="auto">
            <a:xfrm>
              <a:off x="0" y="0"/>
              <a:ext cx="9144000" cy="678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88" name="TextBox 2"/>
            <p:cNvSpPr txBox="1">
              <a:spLocks noChangeArrowheads="1"/>
            </p:cNvSpPr>
            <p:nvPr/>
          </p:nvSpPr>
          <p:spPr bwMode="auto">
            <a:xfrm>
              <a:off x="1500166" y="324129"/>
              <a:ext cx="60722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a-IR" sz="2400" smtClean="0">
                  <a:solidFill>
                    <a:prstClr val="black"/>
                  </a:solidFill>
                  <a:cs typeface="B Nazanin" pitchFamily="2" charset="-78"/>
                </a:rPr>
                <a:t>نمای ورودی معبد صخره ای رامسس دوم (ابوسیمبل)</a:t>
              </a:r>
              <a:endParaRPr lang="en-US" sz="2400" smtClean="0">
                <a:solidFill>
                  <a:prstClr val="black"/>
                </a:solidFill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929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8"/>
          <p:cNvGrpSpPr>
            <a:grpSpLocks/>
          </p:cNvGrpSpPr>
          <p:nvPr/>
        </p:nvGrpSpPr>
        <p:grpSpPr bwMode="auto">
          <a:xfrm>
            <a:off x="381000" y="609600"/>
            <a:ext cx="8421688" cy="6070600"/>
            <a:chOff x="381000" y="609600"/>
            <a:chExt cx="8421987" cy="6070600"/>
          </a:xfrm>
        </p:grpSpPr>
        <p:pic>
          <p:nvPicPr>
            <p:cNvPr id="43011" name="Picture 7" descr="Fer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438400"/>
              <a:ext cx="2743200" cy="337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2" name="Picture 8" descr="ابوسیمبل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581400"/>
              <a:ext cx="2889250" cy="202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3" name="Picture 12" descr="رامسس دوم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1981200"/>
              <a:ext cx="30480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4" name="Picture 13" descr="رامسس دوم 4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800600"/>
              <a:ext cx="2819400" cy="187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5" name="Picture 14" descr="رامسس دوم 1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09600"/>
              <a:ext cx="2438400" cy="182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6" name="Rectangle 7"/>
            <p:cNvSpPr>
              <a:spLocks noChangeArrowheads="1"/>
            </p:cNvSpPr>
            <p:nvPr/>
          </p:nvSpPr>
          <p:spPr bwMode="auto">
            <a:xfrm>
              <a:off x="6286512" y="642918"/>
              <a:ext cx="25164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sz="2400" b="1" smtClean="0">
                  <a:solidFill>
                    <a:prstClr val="white"/>
                  </a:solidFill>
                  <a:latin typeface="Tahoma" pitchFamily="34" charset="0"/>
                  <a:cs typeface="B Nazanin" pitchFamily="2" charset="-78"/>
                </a:rPr>
                <a:t>معبد ابوسیمبل</a:t>
              </a:r>
              <a:endParaRPr lang="en-US" sz="2400" b="1" smtClean="0">
                <a:solidFill>
                  <a:prstClr val="white"/>
                </a:solidFill>
                <a:latin typeface="Tahoma" pitchFamily="34" charset="0"/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532776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3"/>
          <p:cNvGrpSpPr>
            <a:grpSpLocks/>
          </p:cNvGrpSpPr>
          <p:nvPr/>
        </p:nvGrpSpPr>
        <p:grpSpPr bwMode="auto">
          <a:xfrm>
            <a:off x="2500313" y="428625"/>
            <a:ext cx="4572000" cy="6215063"/>
            <a:chOff x="2500298" y="428604"/>
            <a:chExt cx="4572032" cy="6215106"/>
          </a:xfrm>
        </p:grpSpPr>
        <p:pic>
          <p:nvPicPr>
            <p:cNvPr id="44035" name="Picture 1" descr="DSC00002m.JPG"/>
            <p:cNvPicPr>
              <a:picLocks noChangeAspect="1"/>
            </p:cNvPicPr>
            <p:nvPr/>
          </p:nvPicPr>
          <p:blipFill>
            <a:blip r:embed="rId2">
              <a:lum bright="1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4" t="5208" r="20258" b="13541"/>
            <a:stretch>
              <a:fillRect/>
            </a:stretch>
          </p:blipFill>
          <p:spPr bwMode="auto">
            <a:xfrm>
              <a:off x="2500298" y="428604"/>
              <a:ext cx="4572032" cy="5572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6" name="Rectangle 2"/>
            <p:cNvSpPr>
              <a:spLocks noChangeArrowheads="1"/>
            </p:cNvSpPr>
            <p:nvPr/>
          </p:nvSpPr>
          <p:spPr bwMode="auto">
            <a:xfrm>
              <a:off x="3000364" y="6182045"/>
              <a:ext cx="36631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sz="2400" b="1" smtClean="0">
                  <a:solidFill>
                    <a:prstClr val="white"/>
                  </a:solidFill>
                  <a:latin typeface="Tahoma" pitchFamily="34" charset="0"/>
                  <a:cs typeface="B Nazanin" pitchFamily="2" charset="-78"/>
                </a:rPr>
                <a:t>نقشه معبد صخره ای رامسس دوم</a:t>
              </a:r>
              <a:endParaRPr lang="en-US" sz="2400" b="1" smtClean="0">
                <a:solidFill>
                  <a:prstClr val="white"/>
                </a:solidFill>
                <a:latin typeface="Tahoma" pitchFamily="34" charset="0"/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5395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79</Words>
  <Application>Microsoft Office PowerPoint</Application>
  <PresentationFormat>On-screen Show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1_Office Theme</vt:lpstr>
      <vt:lpstr>Office Theme</vt:lpstr>
      <vt:lpstr>1 – 7 – ابوالهول</vt:lpstr>
      <vt:lpstr>مقبره بنی حسن در دوره پادشاهی میانه</vt:lpstr>
      <vt:lpstr>مقبره منتوحوتپ دوم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</cp:revision>
  <dcterms:created xsi:type="dcterms:W3CDTF">2013-01-28T13:25:19Z</dcterms:created>
  <dcterms:modified xsi:type="dcterms:W3CDTF">2013-01-28T13:30:04Z</dcterms:modified>
</cp:coreProperties>
</file>