
<file path=[Content_Types].xml><?xml version="1.0" encoding="utf-8"?>
<Types xmlns="http://schemas.openxmlformats.org/package/2006/content-types">
  <Default Extension="bin" ContentType="application/vnd.openxmlformats-officedocument.oleObject"/>
  <Default Extension="png" ContentType="image/png"/>
  <Default Extension="wmf" ContentType="image/x-wmf"/>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766" r:id="rId1"/>
  </p:sldMasterIdLst>
  <p:notesMasterIdLst>
    <p:notesMasterId r:id="rId247"/>
  </p:notesMasterIdLst>
  <p:handoutMasterIdLst>
    <p:handoutMasterId r:id="rId248"/>
  </p:handoutMasterIdLst>
  <p:sldIdLst>
    <p:sldId id="528" r:id="rId2"/>
    <p:sldId id="518"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507" r:id="rId41"/>
    <p:sldId id="294" r:id="rId42"/>
    <p:sldId id="295" r:id="rId43"/>
    <p:sldId id="296" r:id="rId44"/>
    <p:sldId id="297" r:id="rId45"/>
    <p:sldId id="298" r:id="rId46"/>
    <p:sldId id="299" r:id="rId47"/>
    <p:sldId id="300" r:id="rId48"/>
    <p:sldId id="301" r:id="rId49"/>
    <p:sldId id="519" r:id="rId50"/>
    <p:sldId id="302" r:id="rId51"/>
    <p:sldId id="303" r:id="rId52"/>
    <p:sldId id="304" r:id="rId53"/>
    <p:sldId id="305" r:id="rId54"/>
    <p:sldId id="306" r:id="rId55"/>
    <p:sldId id="307" r:id="rId56"/>
    <p:sldId id="308" r:id="rId57"/>
    <p:sldId id="309" r:id="rId58"/>
    <p:sldId id="310" r:id="rId59"/>
    <p:sldId id="311" r:id="rId60"/>
    <p:sldId id="312" r:id="rId61"/>
    <p:sldId id="313" r:id="rId62"/>
    <p:sldId id="314" r:id="rId63"/>
    <p:sldId id="315" r:id="rId64"/>
    <p:sldId id="316" r:id="rId65"/>
    <p:sldId id="317" r:id="rId66"/>
    <p:sldId id="318" r:id="rId67"/>
    <p:sldId id="319" r:id="rId68"/>
    <p:sldId id="320" r:id="rId69"/>
    <p:sldId id="321" r:id="rId70"/>
    <p:sldId id="322" r:id="rId71"/>
    <p:sldId id="323" r:id="rId72"/>
    <p:sldId id="324" r:id="rId73"/>
    <p:sldId id="325" r:id="rId74"/>
    <p:sldId id="508" r:id="rId75"/>
    <p:sldId id="326" r:id="rId76"/>
    <p:sldId id="327" r:id="rId77"/>
    <p:sldId id="328" r:id="rId78"/>
    <p:sldId id="329" r:id="rId79"/>
    <p:sldId id="509" r:id="rId80"/>
    <p:sldId id="330" r:id="rId81"/>
    <p:sldId id="331" r:id="rId82"/>
    <p:sldId id="510" r:id="rId83"/>
    <p:sldId id="332" r:id="rId84"/>
    <p:sldId id="333" r:id="rId85"/>
    <p:sldId id="334" r:id="rId86"/>
    <p:sldId id="511" r:id="rId87"/>
    <p:sldId id="335" r:id="rId88"/>
    <p:sldId id="336" r:id="rId89"/>
    <p:sldId id="337" r:id="rId90"/>
    <p:sldId id="338" r:id="rId91"/>
    <p:sldId id="339" r:id="rId92"/>
    <p:sldId id="340" r:id="rId93"/>
    <p:sldId id="341" r:id="rId94"/>
    <p:sldId id="342" r:id="rId95"/>
    <p:sldId id="520" r:id="rId96"/>
    <p:sldId id="521" r:id="rId97"/>
    <p:sldId id="343" r:id="rId98"/>
    <p:sldId id="344" r:id="rId99"/>
    <p:sldId id="345" r:id="rId100"/>
    <p:sldId id="346" r:id="rId101"/>
    <p:sldId id="347" r:id="rId102"/>
    <p:sldId id="348" r:id="rId103"/>
    <p:sldId id="349" r:id="rId104"/>
    <p:sldId id="350" r:id="rId105"/>
    <p:sldId id="351" r:id="rId106"/>
    <p:sldId id="352" r:id="rId107"/>
    <p:sldId id="353" r:id="rId108"/>
    <p:sldId id="354" r:id="rId109"/>
    <p:sldId id="355" r:id="rId110"/>
    <p:sldId id="356" r:id="rId111"/>
    <p:sldId id="357" r:id="rId112"/>
    <p:sldId id="358" r:id="rId113"/>
    <p:sldId id="359" r:id="rId114"/>
    <p:sldId id="360" r:id="rId115"/>
    <p:sldId id="361" r:id="rId116"/>
    <p:sldId id="362" r:id="rId117"/>
    <p:sldId id="363" r:id="rId118"/>
    <p:sldId id="364" r:id="rId119"/>
    <p:sldId id="365" r:id="rId120"/>
    <p:sldId id="512" r:id="rId121"/>
    <p:sldId id="366" r:id="rId122"/>
    <p:sldId id="367" r:id="rId123"/>
    <p:sldId id="368" r:id="rId124"/>
    <p:sldId id="369" r:id="rId125"/>
    <p:sldId id="370" r:id="rId126"/>
    <p:sldId id="371" r:id="rId127"/>
    <p:sldId id="372" r:id="rId128"/>
    <p:sldId id="373" r:id="rId129"/>
    <p:sldId id="374" r:id="rId130"/>
    <p:sldId id="522" r:id="rId131"/>
    <p:sldId id="523" r:id="rId132"/>
    <p:sldId id="375" r:id="rId133"/>
    <p:sldId id="376" r:id="rId134"/>
    <p:sldId id="379" r:id="rId135"/>
    <p:sldId id="406" r:id="rId136"/>
    <p:sldId id="381" r:id="rId137"/>
    <p:sldId id="382" r:id="rId138"/>
    <p:sldId id="383" r:id="rId139"/>
    <p:sldId id="513" r:id="rId140"/>
    <p:sldId id="384" r:id="rId141"/>
    <p:sldId id="385" r:id="rId142"/>
    <p:sldId id="386" r:id="rId143"/>
    <p:sldId id="387" r:id="rId144"/>
    <p:sldId id="388" r:id="rId145"/>
    <p:sldId id="389" r:id="rId146"/>
    <p:sldId id="390" r:id="rId147"/>
    <p:sldId id="380" r:id="rId148"/>
    <p:sldId id="391" r:id="rId149"/>
    <p:sldId id="392" r:id="rId150"/>
    <p:sldId id="393" r:id="rId151"/>
    <p:sldId id="394" r:id="rId152"/>
    <p:sldId id="395" r:id="rId153"/>
    <p:sldId id="396" r:id="rId154"/>
    <p:sldId id="397" r:id="rId155"/>
    <p:sldId id="398" r:id="rId156"/>
    <p:sldId id="399" r:id="rId157"/>
    <p:sldId id="400" r:id="rId158"/>
    <p:sldId id="401" r:id="rId159"/>
    <p:sldId id="402" r:id="rId160"/>
    <p:sldId id="403" r:id="rId161"/>
    <p:sldId id="404" r:id="rId162"/>
    <p:sldId id="405" r:id="rId163"/>
    <p:sldId id="407" r:id="rId164"/>
    <p:sldId id="408" r:id="rId165"/>
    <p:sldId id="409" r:id="rId166"/>
    <p:sldId id="410" r:id="rId167"/>
    <p:sldId id="411" r:id="rId168"/>
    <p:sldId id="412" r:id="rId169"/>
    <p:sldId id="413" r:id="rId170"/>
    <p:sldId id="414" r:id="rId171"/>
    <p:sldId id="415" r:id="rId172"/>
    <p:sldId id="416" r:id="rId173"/>
    <p:sldId id="417" r:id="rId174"/>
    <p:sldId id="418" r:id="rId175"/>
    <p:sldId id="514" r:id="rId176"/>
    <p:sldId id="419" r:id="rId177"/>
    <p:sldId id="420" r:id="rId178"/>
    <p:sldId id="421" r:id="rId179"/>
    <p:sldId id="422" r:id="rId180"/>
    <p:sldId id="423" r:id="rId181"/>
    <p:sldId id="424" r:id="rId182"/>
    <p:sldId id="425" r:id="rId183"/>
    <p:sldId id="426" r:id="rId184"/>
    <p:sldId id="524" r:id="rId185"/>
    <p:sldId id="525" r:id="rId186"/>
    <p:sldId id="456" r:id="rId187"/>
    <p:sldId id="457" r:id="rId188"/>
    <p:sldId id="458" r:id="rId189"/>
    <p:sldId id="459" r:id="rId190"/>
    <p:sldId id="460" r:id="rId191"/>
    <p:sldId id="461" r:id="rId192"/>
    <p:sldId id="462" r:id="rId193"/>
    <p:sldId id="463" r:id="rId194"/>
    <p:sldId id="464" r:id="rId195"/>
    <p:sldId id="465" r:id="rId196"/>
    <p:sldId id="466" r:id="rId197"/>
    <p:sldId id="467" r:id="rId198"/>
    <p:sldId id="468" r:id="rId199"/>
    <p:sldId id="469" r:id="rId200"/>
    <p:sldId id="470" r:id="rId201"/>
    <p:sldId id="471" r:id="rId202"/>
    <p:sldId id="472" r:id="rId203"/>
    <p:sldId id="473" r:id="rId204"/>
    <p:sldId id="474" r:id="rId205"/>
    <p:sldId id="475" r:id="rId206"/>
    <p:sldId id="476" r:id="rId207"/>
    <p:sldId id="477" r:id="rId208"/>
    <p:sldId id="478" r:id="rId209"/>
    <p:sldId id="479" r:id="rId210"/>
    <p:sldId id="480" r:id="rId211"/>
    <p:sldId id="481" r:id="rId212"/>
    <p:sldId id="482" r:id="rId213"/>
    <p:sldId id="483" r:id="rId214"/>
    <p:sldId id="484" r:id="rId215"/>
    <p:sldId id="485" r:id="rId216"/>
    <p:sldId id="486" r:id="rId217"/>
    <p:sldId id="487" r:id="rId218"/>
    <p:sldId id="488" r:id="rId219"/>
    <p:sldId id="489" r:id="rId220"/>
    <p:sldId id="490" r:id="rId221"/>
    <p:sldId id="491" r:id="rId222"/>
    <p:sldId id="492" r:id="rId223"/>
    <p:sldId id="493" r:id="rId224"/>
    <p:sldId id="526" r:id="rId225"/>
    <p:sldId id="527" r:id="rId226"/>
    <p:sldId id="495" r:id="rId227"/>
    <p:sldId id="496" r:id="rId228"/>
    <p:sldId id="497" r:id="rId229"/>
    <p:sldId id="498" r:id="rId230"/>
    <p:sldId id="499" r:id="rId231"/>
    <p:sldId id="500" r:id="rId232"/>
    <p:sldId id="501" r:id="rId233"/>
    <p:sldId id="502" r:id="rId234"/>
    <p:sldId id="503" r:id="rId235"/>
    <p:sldId id="504" r:id="rId236"/>
    <p:sldId id="505" r:id="rId237"/>
    <p:sldId id="428" r:id="rId238"/>
    <p:sldId id="430" r:id="rId239"/>
    <p:sldId id="431" r:id="rId240"/>
    <p:sldId id="432" r:id="rId241"/>
    <p:sldId id="433" r:id="rId242"/>
    <p:sldId id="434" r:id="rId243"/>
    <p:sldId id="435" r:id="rId244"/>
    <p:sldId id="506" r:id="rId245"/>
    <p:sldId id="529" r:id="rId246"/>
  </p:sldIdLst>
  <p:sldSz cx="9144000" cy="6858000" type="screen4x3"/>
  <p:notesSz cx="6858000" cy="9144000"/>
  <p:defaultTextStyle>
    <a:defPPr>
      <a:defRPr lang="ar-SA"/>
    </a:defPPr>
    <a:lvl1pPr algn="l" rtl="0" fontAlgn="base">
      <a:spcBef>
        <a:spcPct val="0"/>
      </a:spcBef>
      <a:spcAft>
        <a:spcPct val="0"/>
      </a:spcAft>
      <a:defRPr sz="3200" kern="1200">
        <a:solidFill>
          <a:schemeClr val="tx1"/>
        </a:solidFill>
        <a:latin typeface="Tahoma" pitchFamily="34" charset="0"/>
        <a:ea typeface="+mn-ea"/>
        <a:cs typeface="B Zar" pitchFamily="2" charset="-78"/>
      </a:defRPr>
    </a:lvl1pPr>
    <a:lvl2pPr marL="457200" algn="l" rtl="0" fontAlgn="base">
      <a:spcBef>
        <a:spcPct val="0"/>
      </a:spcBef>
      <a:spcAft>
        <a:spcPct val="0"/>
      </a:spcAft>
      <a:defRPr sz="3200" kern="1200">
        <a:solidFill>
          <a:schemeClr val="tx1"/>
        </a:solidFill>
        <a:latin typeface="Tahoma" pitchFamily="34" charset="0"/>
        <a:ea typeface="+mn-ea"/>
        <a:cs typeface="B Zar" pitchFamily="2" charset="-78"/>
      </a:defRPr>
    </a:lvl2pPr>
    <a:lvl3pPr marL="914400" algn="l" rtl="0" fontAlgn="base">
      <a:spcBef>
        <a:spcPct val="0"/>
      </a:spcBef>
      <a:spcAft>
        <a:spcPct val="0"/>
      </a:spcAft>
      <a:defRPr sz="3200" kern="1200">
        <a:solidFill>
          <a:schemeClr val="tx1"/>
        </a:solidFill>
        <a:latin typeface="Tahoma" pitchFamily="34" charset="0"/>
        <a:ea typeface="+mn-ea"/>
        <a:cs typeface="B Zar" pitchFamily="2" charset="-78"/>
      </a:defRPr>
    </a:lvl3pPr>
    <a:lvl4pPr marL="1371600" algn="l" rtl="0" fontAlgn="base">
      <a:spcBef>
        <a:spcPct val="0"/>
      </a:spcBef>
      <a:spcAft>
        <a:spcPct val="0"/>
      </a:spcAft>
      <a:defRPr sz="3200" kern="1200">
        <a:solidFill>
          <a:schemeClr val="tx1"/>
        </a:solidFill>
        <a:latin typeface="Tahoma" pitchFamily="34" charset="0"/>
        <a:ea typeface="+mn-ea"/>
        <a:cs typeface="B Zar" pitchFamily="2" charset="-78"/>
      </a:defRPr>
    </a:lvl4pPr>
    <a:lvl5pPr marL="1828800" algn="l" rtl="0" fontAlgn="base">
      <a:spcBef>
        <a:spcPct val="0"/>
      </a:spcBef>
      <a:spcAft>
        <a:spcPct val="0"/>
      </a:spcAft>
      <a:defRPr sz="3200" kern="1200">
        <a:solidFill>
          <a:schemeClr val="tx1"/>
        </a:solidFill>
        <a:latin typeface="Tahoma" pitchFamily="34" charset="0"/>
        <a:ea typeface="+mn-ea"/>
        <a:cs typeface="B Zar" pitchFamily="2" charset="-78"/>
      </a:defRPr>
    </a:lvl5pPr>
    <a:lvl6pPr marL="2286000" algn="l" defTabSz="914400" rtl="0" eaLnBrk="1" latinLnBrk="0" hangingPunct="1">
      <a:defRPr sz="3200" kern="1200">
        <a:solidFill>
          <a:schemeClr val="tx1"/>
        </a:solidFill>
        <a:latin typeface="Tahoma" pitchFamily="34" charset="0"/>
        <a:ea typeface="+mn-ea"/>
        <a:cs typeface="B Zar" pitchFamily="2" charset="-78"/>
      </a:defRPr>
    </a:lvl6pPr>
    <a:lvl7pPr marL="2743200" algn="l" defTabSz="914400" rtl="0" eaLnBrk="1" latinLnBrk="0" hangingPunct="1">
      <a:defRPr sz="3200" kern="1200">
        <a:solidFill>
          <a:schemeClr val="tx1"/>
        </a:solidFill>
        <a:latin typeface="Tahoma" pitchFamily="34" charset="0"/>
        <a:ea typeface="+mn-ea"/>
        <a:cs typeface="B Zar" pitchFamily="2" charset="-78"/>
      </a:defRPr>
    </a:lvl7pPr>
    <a:lvl8pPr marL="3200400" algn="l" defTabSz="914400" rtl="0" eaLnBrk="1" latinLnBrk="0" hangingPunct="1">
      <a:defRPr sz="3200" kern="1200">
        <a:solidFill>
          <a:schemeClr val="tx1"/>
        </a:solidFill>
        <a:latin typeface="Tahoma" pitchFamily="34" charset="0"/>
        <a:ea typeface="+mn-ea"/>
        <a:cs typeface="B Zar" pitchFamily="2" charset="-78"/>
      </a:defRPr>
    </a:lvl8pPr>
    <a:lvl9pPr marL="3657600" algn="l" defTabSz="914400" rtl="0" eaLnBrk="1" latinLnBrk="0" hangingPunct="1">
      <a:defRPr sz="3200" kern="1200">
        <a:solidFill>
          <a:schemeClr val="tx1"/>
        </a:solidFill>
        <a:latin typeface="Tahoma" pitchFamily="34" charset="0"/>
        <a:ea typeface="+mn-ea"/>
        <a:cs typeface="B Zar" pitchFamily="2" charset="-7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FF33"/>
    <a:srgbClr val="FFFF00"/>
    <a:srgbClr val="FF00FF"/>
    <a:srgbClr val="FF6600"/>
    <a:srgbClr val="CC66FF"/>
    <a:srgbClr val="FFFFFF"/>
    <a:srgbClr val="FF3300"/>
    <a:srgbClr val="99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7441" autoAdjust="0"/>
    <p:restoredTop sz="96534" autoAdjust="0"/>
  </p:normalViewPr>
  <p:slideViewPr>
    <p:cSldViewPr>
      <p:cViewPr varScale="1">
        <p:scale>
          <a:sx n="41" d="100"/>
          <a:sy n="41" d="100"/>
        </p:scale>
        <p:origin x="1428" y="5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226" Type="http://schemas.openxmlformats.org/officeDocument/2006/relationships/slide" Target="slides/slide225.xml"/><Relationship Id="rId247" Type="http://schemas.openxmlformats.org/officeDocument/2006/relationships/notesMaster" Target="notesMasters/notesMaster1.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16" Type="http://schemas.openxmlformats.org/officeDocument/2006/relationships/slide" Target="slides/slide215.xml"/><Relationship Id="rId237" Type="http://schemas.openxmlformats.org/officeDocument/2006/relationships/slide" Target="slides/slide236.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slide" Target="slides/slide191.xml"/><Relationship Id="rId206" Type="http://schemas.openxmlformats.org/officeDocument/2006/relationships/slide" Target="slides/slide205.xml"/><Relationship Id="rId227" Type="http://schemas.openxmlformats.org/officeDocument/2006/relationships/slide" Target="slides/slide226.xml"/><Relationship Id="rId248" Type="http://schemas.openxmlformats.org/officeDocument/2006/relationships/handoutMaster" Target="handoutMasters/handoutMaster1.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82" Type="http://schemas.openxmlformats.org/officeDocument/2006/relationships/slide" Target="slides/slide181.xml"/><Relationship Id="rId187" Type="http://schemas.openxmlformats.org/officeDocument/2006/relationships/slide" Target="slides/slide186.xml"/><Relationship Id="rId217" Type="http://schemas.openxmlformats.org/officeDocument/2006/relationships/slide" Target="slides/slide216.xml"/><Relationship Id="rId1" Type="http://schemas.openxmlformats.org/officeDocument/2006/relationships/slideMaster" Target="slideMasters/slideMaster1.xml"/><Relationship Id="rId6" Type="http://schemas.openxmlformats.org/officeDocument/2006/relationships/slide" Target="slides/slide5.xml"/><Relationship Id="rId212" Type="http://schemas.openxmlformats.org/officeDocument/2006/relationships/slide" Target="slides/slide211.xml"/><Relationship Id="rId233" Type="http://schemas.openxmlformats.org/officeDocument/2006/relationships/slide" Target="slides/slide232.xml"/><Relationship Id="rId238" Type="http://schemas.openxmlformats.org/officeDocument/2006/relationships/slide" Target="slides/slide237.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172" Type="http://schemas.openxmlformats.org/officeDocument/2006/relationships/slide" Target="slides/slide171.xml"/><Relationship Id="rId193" Type="http://schemas.openxmlformats.org/officeDocument/2006/relationships/slide" Target="slides/slide192.xml"/><Relationship Id="rId202" Type="http://schemas.openxmlformats.org/officeDocument/2006/relationships/slide" Target="slides/slide201.xml"/><Relationship Id="rId207" Type="http://schemas.openxmlformats.org/officeDocument/2006/relationships/slide" Target="slides/slide206.xml"/><Relationship Id="rId223" Type="http://schemas.openxmlformats.org/officeDocument/2006/relationships/slide" Target="slides/slide222.xml"/><Relationship Id="rId228" Type="http://schemas.openxmlformats.org/officeDocument/2006/relationships/slide" Target="slides/slide227.xml"/><Relationship Id="rId244" Type="http://schemas.openxmlformats.org/officeDocument/2006/relationships/slide" Target="slides/slide243.xml"/><Relationship Id="rId249" Type="http://schemas.openxmlformats.org/officeDocument/2006/relationships/presProps" Target="presProps.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13" Type="http://schemas.openxmlformats.org/officeDocument/2006/relationships/slide" Target="slides/slide212.xml"/><Relationship Id="rId218" Type="http://schemas.openxmlformats.org/officeDocument/2006/relationships/slide" Target="slides/slide217.xml"/><Relationship Id="rId234" Type="http://schemas.openxmlformats.org/officeDocument/2006/relationships/slide" Target="slides/slide233.xml"/><Relationship Id="rId239" Type="http://schemas.openxmlformats.org/officeDocument/2006/relationships/slide" Target="slides/slide238.xml"/><Relationship Id="rId2" Type="http://schemas.openxmlformats.org/officeDocument/2006/relationships/slide" Target="slides/slide1.xml"/><Relationship Id="rId29" Type="http://schemas.openxmlformats.org/officeDocument/2006/relationships/slide" Target="slides/slide28.xml"/><Relationship Id="rId250" Type="http://schemas.openxmlformats.org/officeDocument/2006/relationships/viewProps" Target="viewProps.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199" Type="http://schemas.openxmlformats.org/officeDocument/2006/relationships/slide" Target="slides/slide198.xml"/><Relationship Id="rId203" Type="http://schemas.openxmlformats.org/officeDocument/2006/relationships/slide" Target="slides/slide202.xml"/><Relationship Id="rId208" Type="http://schemas.openxmlformats.org/officeDocument/2006/relationships/slide" Target="slides/slide207.xml"/><Relationship Id="rId229" Type="http://schemas.openxmlformats.org/officeDocument/2006/relationships/slide" Target="slides/slide228.xml"/><Relationship Id="rId19" Type="http://schemas.openxmlformats.org/officeDocument/2006/relationships/slide" Target="slides/slide18.xml"/><Relationship Id="rId224" Type="http://schemas.openxmlformats.org/officeDocument/2006/relationships/slide" Target="slides/slide223.xml"/><Relationship Id="rId240" Type="http://schemas.openxmlformats.org/officeDocument/2006/relationships/slide" Target="slides/slide239.xml"/><Relationship Id="rId245" Type="http://schemas.openxmlformats.org/officeDocument/2006/relationships/slide" Target="slides/slide244.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219" Type="http://schemas.openxmlformats.org/officeDocument/2006/relationships/slide" Target="slides/slide218.xml"/><Relationship Id="rId3" Type="http://schemas.openxmlformats.org/officeDocument/2006/relationships/slide" Target="slides/slide2.xml"/><Relationship Id="rId214" Type="http://schemas.openxmlformats.org/officeDocument/2006/relationships/slide" Target="slides/slide213.xml"/><Relationship Id="rId230" Type="http://schemas.openxmlformats.org/officeDocument/2006/relationships/slide" Target="slides/slide229.xml"/><Relationship Id="rId235" Type="http://schemas.openxmlformats.org/officeDocument/2006/relationships/slide" Target="slides/slide234.xml"/><Relationship Id="rId251" Type="http://schemas.openxmlformats.org/officeDocument/2006/relationships/theme" Target="theme/theme1.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209" Type="http://schemas.openxmlformats.org/officeDocument/2006/relationships/slide" Target="slides/slide208.xml"/><Relationship Id="rId190" Type="http://schemas.openxmlformats.org/officeDocument/2006/relationships/slide" Target="slides/slide189.xml"/><Relationship Id="rId204" Type="http://schemas.openxmlformats.org/officeDocument/2006/relationships/slide" Target="slides/slide203.xml"/><Relationship Id="rId220" Type="http://schemas.openxmlformats.org/officeDocument/2006/relationships/slide" Target="slides/slide219.xml"/><Relationship Id="rId225" Type="http://schemas.openxmlformats.org/officeDocument/2006/relationships/slide" Target="slides/slide224.xml"/><Relationship Id="rId241" Type="http://schemas.openxmlformats.org/officeDocument/2006/relationships/slide" Target="slides/slide240.xml"/><Relationship Id="rId246" Type="http://schemas.openxmlformats.org/officeDocument/2006/relationships/slide" Target="slides/slide245.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slide" Target="slides/slide209.xml"/><Relationship Id="rId215" Type="http://schemas.openxmlformats.org/officeDocument/2006/relationships/slide" Target="slides/slide214.xml"/><Relationship Id="rId236" Type="http://schemas.openxmlformats.org/officeDocument/2006/relationships/slide" Target="slides/slide235.xml"/><Relationship Id="rId26" Type="http://schemas.openxmlformats.org/officeDocument/2006/relationships/slide" Target="slides/slide25.xml"/><Relationship Id="rId231" Type="http://schemas.openxmlformats.org/officeDocument/2006/relationships/slide" Target="slides/slide230.xml"/><Relationship Id="rId252" Type="http://schemas.openxmlformats.org/officeDocument/2006/relationships/tableStyles" Target="tableStyles.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221" Type="http://schemas.openxmlformats.org/officeDocument/2006/relationships/slide" Target="slides/slide220.xml"/><Relationship Id="rId242" Type="http://schemas.openxmlformats.org/officeDocument/2006/relationships/slide" Target="slides/slide241.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11" Type="http://schemas.openxmlformats.org/officeDocument/2006/relationships/slide" Target="slides/slide210.xml"/><Relationship Id="rId232" Type="http://schemas.openxmlformats.org/officeDocument/2006/relationships/slide" Target="slides/slide231.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201" Type="http://schemas.openxmlformats.org/officeDocument/2006/relationships/slide" Target="slides/slide200.xml"/><Relationship Id="rId222" Type="http://schemas.openxmlformats.org/officeDocument/2006/relationships/slide" Target="slides/slide221.xml"/><Relationship Id="rId243" Type="http://schemas.openxmlformats.org/officeDocument/2006/relationships/slide" Target="slides/slide24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8.wmf"/></Relationships>
</file>

<file path=ppt/drawings/_rels/vmlDrawing100.vml.rels><?xml version="1.0" encoding="UTF-8" standalone="yes"?>
<Relationships xmlns="http://schemas.openxmlformats.org/package/2006/relationships"><Relationship Id="rId1" Type="http://schemas.openxmlformats.org/officeDocument/2006/relationships/image" Target="../media/image227.emf"/></Relationships>
</file>

<file path=ppt/drawings/_rels/vmlDrawing101.vml.rels><?xml version="1.0" encoding="UTF-8" standalone="yes"?>
<Relationships xmlns="http://schemas.openxmlformats.org/package/2006/relationships"><Relationship Id="rId3" Type="http://schemas.openxmlformats.org/officeDocument/2006/relationships/image" Target="../media/image230.wmf"/><Relationship Id="rId7" Type="http://schemas.openxmlformats.org/officeDocument/2006/relationships/image" Target="../media/image234.wmf"/><Relationship Id="rId2" Type="http://schemas.openxmlformats.org/officeDocument/2006/relationships/image" Target="../media/image229.wmf"/><Relationship Id="rId1" Type="http://schemas.openxmlformats.org/officeDocument/2006/relationships/image" Target="../media/image228.wmf"/><Relationship Id="rId6" Type="http://schemas.openxmlformats.org/officeDocument/2006/relationships/image" Target="../media/image233.wmf"/><Relationship Id="rId5" Type="http://schemas.openxmlformats.org/officeDocument/2006/relationships/image" Target="../media/image232.wmf"/><Relationship Id="rId4" Type="http://schemas.openxmlformats.org/officeDocument/2006/relationships/image" Target="../media/image231.wmf"/></Relationships>
</file>

<file path=ppt/drawings/_rels/vmlDrawing102.vml.rels><?xml version="1.0" encoding="UTF-8" standalone="yes"?>
<Relationships xmlns="http://schemas.openxmlformats.org/package/2006/relationships"><Relationship Id="rId3" Type="http://schemas.openxmlformats.org/officeDocument/2006/relationships/image" Target="../media/image237.wmf"/><Relationship Id="rId2" Type="http://schemas.openxmlformats.org/officeDocument/2006/relationships/image" Target="../media/image236.wmf"/><Relationship Id="rId1" Type="http://schemas.openxmlformats.org/officeDocument/2006/relationships/image" Target="../media/image235.wmf"/><Relationship Id="rId5" Type="http://schemas.openxmlformats.org/officeDocument/2006/relationships/image" Target="../media/image239.wmf"/><Relationship Id="rId4" Type="http://schemas.openxmlformats.org/officeDocument/2006/relationships/image" Target="../media/image238.wmf"/></Relationships>
</file>

<file path=ppt/drawings/_rels/vmlDrawing103.vml.rels><?xml version="1.0" encoding="UTF-8" standalone="yes"?>
<Relationships xmlns="http://schemas.openxmlformats.org/package/2006/relationships"><Relationship Id="rId3" Type="http://schemas.openxmlformats.org/officeDocument/2006/relationships/image" Target="../media/image242.wmf"/><Relationship Id="rId2" Type="http://schemas.openxmlformats.org/officeDocument/2006/relationships/image" Target="../media/image241.wmf"/><Relationship Id="rId1" Type="http://schemas.openxmlformats.org/officeDocument/2006/relationships/image" Target="../media/image240.wmf"/><Relationship Id="rId4" Type="http://schemas.openxmlformats.org/officeDocument/2006/relationships/image" Target="../media/image243.wmf"/></Relationships>
</file>

<file path=ppt/drawings/_rels/vmlDrawing104.vml.rels><?xml version="1.0" encoding="UTF-8" standalone="yes"?>
<Relationships xmlns="http://schemas.openxmlformats.org/package/2006/relationships"><Relationship Id="rId1" Type="http://schemas.openxmlformats.org/officeDocument/2006/relationships/image" Target="../media/image244.emf"/></Relationships>
</file>

<file path=ppt/drawings/_rels/vmlDrawing105.vml.rels><?xml version="1.0" encoding="UTF-8" standalone="yes"?>
<Relationships xmlns="http://schemas.openxmlformats.org/package/2006/relationships"><Relationship Id="rId2" Type="http://schemas.openxmlformats.org/officeDocument/2006/relationships/image" Target="../media/image246.wmf"/><Relationship Id="rId1" Type="http://schemas.openxmlformats.org/officeDocument/2006/relationships/image" Target="../media/image245.wmf"/></Relationships>
</file>

<file path=ppt/drawings/_rels/vmlDrawing106.vml.rels><?xml version="1.0" encoding="UTF-8" standalone="yes"?>
<Relationships xmlns="http://schemas.openxmlformats.org/package/2006/relationships"><Relationship Id="rId3" Type="http://schemas.openxmlformats.org/officeDocument/2006/relationships/image" Target="../media/image249.wmf"/><Relationship Id="rId2" Type="http://schemas.openxmlformats.org/officeDocument/2006/relationships/image" Target="../media/image248.wmf"/><Relationship Id="rId1" Type="http://schemas.openxmlformats.org/officeDocument/2006/relationships/image" Target="../media/image247.wmf"/></Relationships>
</file>

<file path=ppt/drawings/_rels/vmlDrawing107.vml.rels><?xml version="1.0" encoding="UTF-8" standalone="yes"?>
<Relationships xmlns="http://schemas.openxmlformats.org/package/2006/relationships"><Relationship Id="rId2" Type="http://schemas.openxmlformats.org/officeDocument/2006/relationships/image" Target="../media/image249.wmf"/><Relationship Id="rId1" Type="http://schemas.openxmlformats.org/officeDocument/2006/relationships/image" Target="../media/image250.wmf"/></Relationships>
</file>

<file path=ppt/drawings/_rels/vmlDrawing108.vml.rels><?xml version="1.0" encoding="UTF-8" standalone="yes"?>
<Relationships xmlns="http://schemas.openxmlformats.org/package/2006/relationships"><Relationship Id="rId1" Type="http://schemas.openxmlformats.org/officeDocument/2006/relationships/image" Target="../media/image251.wmf"/></Relationships>
</file>

<file path=ppt/drawings/_rels/vmlDrawing109.vml.rels><?xml version="1.0" encoding="UTF-8" standalone="yes"?>
<Relationships xmlns="http://schemas.openxmlformats.org/package/2006/relationships"><Relationship Id="rId3" Type="http://schemas.openxmlformats.org/officeDocument/2006/relationships/image" Target="../media/image254.wmf"/><Relationship Id="rId2" Type="http://schemas.openxmlformats.org/officeDocument/2006/relationships/image" Target="../media/image253.wmf"/><Relationship Id="rId1" Type="http://schemas.openxmlformats.org/officeDocument/2006/relationships/image" Target="../media/image252.wmf"/><Relationship Id="rId4" Type="http://schemas.openxmlformats.org/officeDocument/2006/relationships/image" Target="../media/image255.w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9.wmf"/></Relationships>
</file>

<file path=ppt/drawings/_rels/vmlDrawing110.vml.rels><?xml version="1.0" encoding="UTF-8" standalone="yes"?>
<Relationships xmlns="http://schemas.openxmlformats.org/package/2006/relationships"><Relationship Id="rId1" Type="http://schemas.openxmlformats.org/officeDocument/2006/relationships/image" Target="../media/image256.wmf"/></Relationships>
</file>

<file path=ppt/drawings/_rels/vmlDrawing111.vml.rels><?xml version="1.0" encoding="UTF-8" standalone="yes"?>
<Relationships xmlns="http://schemas.openxmlformats.org/package/2006/relationships"><Relationship Id="rId3" Type="http://schemas.openxmlformats.org/officeDocument/2006/relationships/image" Target="../media/image259.wmf"/><Relationship Id="rId2" Type="http://schemas.openxmlformats.org/officeDocument/2006/relationships/image" Target="../media/image258.wmf"/><Relationship Id="rId1" Type="http://schemas.openxmlformats.org/officeDocument/2006/relationships/image" Target="../media/image257.wmf"/></Relationships>
</file>

<file path=ppt/drawings/_rels/vmlDrawing112.vml.rels><?xml version="1.0" encoding="UTF-8" standalone="yes"?>
<Relationships xmlns="http://schemas.openxmlformats.org/package/2006/relationships"><Relationship Id="rId2" Type="http://schemas.openxmlformats.org/officeDocument/2006/relationships/image" Target="../media/image261.wmf"/><Relationship Id="rId1" Type="http://schemas.openxmlformats.org/officeDocument/2006/relationships/image" Target="../media/image260.wmf"/></Relationships>
</file>

<file path=ppt/drawings/_rels/vmlDrawing113.vml.rels><?xml version="1.0" encoding="UTF-8" standalone="yes"?>
<Relationships xmlns="http://schemas.openxmlformats.org/package/2006/relationships"><Relationship Id="rId2" Type="http://schemas.openxmlformats.org/officeDocument/2006/relationships/image" Target="../media/image263.wmf"/><Relationship Id="rId1" Type="http://schemas.openxmlformats.org/officeDocument/2006/relationships/image" Target="../media/image262.wmf"/></Relationships>
</file>

<file path=ppt/drawings/_rels/vmlDrawing114.vml.rels><?xml version="1.0" encoding="UTF-8" standalone="yes"?>
<Relationships xmlns="http://schemas.openxmlformats.org/package/2006/relationships"><Relationship Id="rId2" Type="http://schemas.openxmlformats.org/officeDocument/2006/relationships/image" Target="../media/image265.wmf"/><Relationship Id="rId1" Type="http://schemas.openxmlformats.org/officeDocument/2006/relationships/image" Target="../media/image264.wmf"/></Relationships>
</file>

<file path=ppt/drawings/_rels/vmlDrawing115.vml.rels><?xml version="1.0" encoding="UTF-8" standalone="yes"?>
<Relationships xmlns="http://schemas.openxmlformats.org/package/2006/relationships"><Relationship Id="rId2" Type="http://schemas.openxmlformats.org/officeDocument/2006/relationships/image" Target="../media/image266.emf"/><Relationship Id="rId1" Type="http://schemas.openxmlformats.org/officeDocument/2006/relationships/image" Target="../media/image262.wmf"/></Relationships>
</file>

<file path=ppt/drawings/_rels/vmlDrawing116.vml.rels><?xml version="1.0" encoding="UTF-8" standalone="yes"?>
<Relationships xmlns="http://schemas.openxmlformats.org/package/2006/relationships"><Relationship Id="rId2" Type="http://schemas.openxmlformats.org/officeDocument/2006/relationships/image" Target="../media/image268.wmf"/><Relationship Id="rId1" Type="http://schemas.openxmlformats.org/officeDocument/2006/relationships/image" Target="../media/image267.wmf"/></Relationships>
</file>

<file path=ppt/drawings/_rels/vmlDrawing117.vml.rels><?xml version="1.0" encoding="UTF-8" standalone="yes"?>
<Relationships xmlns="http://schemas.openxmlformats.org/package/2006/relationships"><Relationship Id="rId1" Type="http://schemas.openxmlformats.org/officeDocument/2006/relationships/image" Target="../media/image269.wmf"/></Relationships>
</file>

<file path=ppt/drawings/_rels/vmlDrawing118.vml.rels><?xml version="1.0" encoding="UTF-8" standalone="yes"?>
<Relationships xmlns="http://schemas.openxmlformats.org/package/2006/relationships"><Relationship Id="rId3" Type="http://schemas.openxmlformats.org/officeDocument/2006/relationships/image" Target="../media/image272.wmf"/><Relationship Id="rId2" Type="http://schemas.openxmlformats.org/officeDocument/2006/relationships/image" Target="../media/image271.wmf"/><Relationship Id="rId1" Type="http://schemas.openxmlformats.org/officeDocument/2006/relationships/image" Target="../media/image270.wmf"/><Relationship Id="rId4" Type="http://schemas.openxmlformats.org/officeDocument/2006/relationships/image" Target="../media/image273.wmf"/></Relationships>
</file>

<file path=ppt/drawings/_rels/vmlDrawing119.vml.rels><?xml version="1.0" encoding="UTF-8" standalone="yes"?>
<Relationships xmlns="http://schemas.openxmlformats.org/package/2006/relationships"><Relationship Id="rId3" Type="http://schemas.openxmlformats.org/officeDocument/2006/relationships/image" Target="../media/image276.wmf"/><Relationship Id="rId2" Type="http://schemas.openxmlformats.org/officeDocument/2006/relationships/image" Target="../media/image275.wmf"/><Relationship Id="rId1" Type="http://schemas.openxmlformats.org/officeDocument/2006/relationships/image" Target="../media/image274.w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20.wmf"/></Relationships>
</file>

<file path=ppt/drawings/_rels/vmlDrawing120.vml.rels><?xml version="1.0" encoding="UTF-8" standalone="yes"?>
<Relationships xmlns="http://schemas.openxmlformats.org/package/2006/relationships"><Relationship Id="rId3" Type="http://schemas.openxmlformats.org/officeDocument/2006/relationships/image" Target="../media/image279.wmf"/><Relationship Id="rId7" Type="http://schemas.openxmlformats.org/officeDocument/2006/relationships/image" Target="../media/image283.wmf"/><Relationship Id="rId2" Type="http://schemas.openxmlformats.org/officeDocument/2006/relationships/image" Target="../media/image278.wmf"/><Relationship Id="rId1" Type="http://schemas.openxmlformats.org/officeDocument/2006/relationships/image" Target="../media/image277.wmf"/><Relationship Id="rId6" Type="http://schemas.openxmlformats.org/officeDocument/2006/relationships/image" Target="../media/image282.wmf"/><Relationship Id="rId5" Type="http://schemas.openxmlformats.org/officeDocument/2006/relationships/image" Target="../media/image281.wmf"/><Relationship Id="rId4" Type="http://schemas.openxmlformats.org/officeDocument/2006/relationships/image" Target="../media/image280.wmf"/></Relationships>
</file>

<file path=ppt/drawings/_rels/vmlDrawing121.vml.rels><?xml version="1.0" encoding="UTF-8" standalone="yes"?>
<Relationships xmlns="http://schemas.openxmlformats.org/package/2006/relationships"><Relationship Id="rId2" Type="http://schemas.openxmlformats.org/officeDocument/2006/relationships/image" Target="../media/image285.wmf"/><Relationship Id="rId1" Type="http://schemas.openxmlformats.org/officeDocument/2006/relationships/image" Target="../media/image284.wmf"/></Relationships>
</file>

<file path=ppt/drawings/_rels/vmlDrawing122.vml.rels><?xml version="1.0" encoding="UTF-8" standalone="yes"?>
<Relationships xmlns="http://schemas.openxmlformats.org/package/2006/relationships"><Relationship Id="rId2" Type="http://schemas.openxmlformats.org/officeDocument/2006/relationships/image" Target="../media/image287.wmf"/><Relationship Id="rId1" Type="http://schemas.openxmlformats.org/officeDocument/2006/relationships/image" Target="../media/image286.wmf"/></Relationships>
</file>

<file path=ppt/drawings/_rels/vmlDrawing123.vml.rels><?xml version="1.0" encoding="UTF-8" standalone="yes"?>
<Relationships xmlns="http://schemas.openxmlformats.org/package/2006/relationships"><Relationship Id="rId3" Type="http://schemas.openxmlformats.org/officeDocument/2006/relationships/image" Target="../media/image290.wmf"/><Relationship Id="rId2" Type="http://schemas.openxmlformats.org/officeDocument/2006/relationships/image" Target="../media/image289.wmf"/><Relationship Id="rId1" Type="http://schemas.openxmlformats.org/officeDocument/2006/relationships/image" Target="../media/image288.wmf"/></Relationships>
</file>

<file path=ppt/drawings/_rels/vmlDrawing124.vml.rels><?xml version="1.0" encoding="UTF-8" standalone="yes"?>
<Relationships xmlns="http://schemas.openxmlformats.org/package/2006/relationships"><Relationship Id="rId3" Type="http://schemas.openxmlformats.org/officeDocument/2006/relationships/image" Target="../media/image293.wmf"/><Relationship Id="rId2" Type="http://schemas.openxmlformats.org/officeDocument/2006/relationships/image" Target="../media/image292.wmf"/><Relationship Id="rId1" Type="http://schemas.openxmlformats.org/officeDocument/2006/relationships/image" Target="../media/image291.wmf"/><Relationship Id="rId4" Type="http://schemas.openxmlformats.org/officeDocument/2006/relationships/image" Target="../media/image294.wmf"/></Relationships>
</file>

<file path=ppt/drawings/_rels/vmlDrawing125.vml.rels><?xml version="1.0" encoding="UTF-8" standalone="yes"?>
<Relationships xmlns="http://schemas.openxmlformats.org/package/2006/relationships"><Relationship Id="rId2" Type="http://schemas.openxmlformats.org/officeDocument/2006/relationships/image" Target="../media/image296.wmf"/><Relationship Id="rId1" Type="http://schemas.openxmlformats.org/officeDocument/2006/relationships/image" Target="../media/image295.wmf"/></Relationships>
</file>

<file path=ppt/drawings/_rels/vmlDrawing126.vml.rels><?xml version="1.0" encoding="UTF-8" standalone="yes"?>
<Relationships xmlns="http://schemas.openxmlformats.org/package/2006/relationships"><Relationship Id="rId1" Type="http://schemas.openxmlformats.org/officeDocument/2006/relationships/image" Target="../media/image297.wmf"/></Relationships>
</file>

<file path=ppt/drawings/_rels/vmlDrawing127.vml.rels><?xml version="1.0" encoding="UTF-8" standalone="yes"?>
<Relationships xmlns="http://schemas.openxmlformats.org/package/2006/relationships"><Relationship Id="rId3" Type="http://schemas.openxmlformats.org/officeDocument/2006/relationships/image" Target="../media/image300.wmf"/><Relationship Id="rId2" Type="http://schemas.openxmlformats.org/officeDocument/2006/relationships/image" Target="../media/image299.wmf"/><Relationship Id="rId1" Type="http://schemas.openxmlformats.org/officeDocument/2006/relationships/image" Target="../media/image298.wmf"/><Relationship Id="rId4" Type="http://schemas.openxmlformats.org/officeDocument/2006/relationships/image" Target="../media/image301.wmf"/></Relationships>
</file>

<file path=ppt/drawings/_rels/vmlDrawing128.vml.rels><?xml version="1.0" encoding="UTF-8" standalone="yes"?>
<Relationships xmlns="http://schemas.openxmlformats.org/package/2006/relationships"><Relationship Id="rId2" Type="http://schemas.openxmlformats.org/officeDocument/2006/relationships/image" Target="../media/image303.wmf"/><Relationship Id="rId1" Type="http://schemas.openxmlformats.org/officeDocument/2006/relationships/image" Target="../media/image302.wmf"/></Relationships>
</file>

<file path=ppt/drawings/_rels/vmlDrawing129.vml.rels><?xml version="1.0" encoding="UTF-8" standalone="yes"?>
<Relationships xmlns="http://schemas.openxmlformats.org/package/2006/relationships"><Relationship Id="rId3" Type="http://schemas.openxmlformats.org/officeDocument/2006/relationships/image" Target="../media/image306.wmf"/><Relationship Id="rId2" Type="http://schemas.openxmlformats.org/officeDocument/2006/relationships/image" Target="../media/image305.wmf"/><Relationship Id="rId1" Type="http://schemas.openxmlformats.org/officeDocument/2006/relationships/image" Target="../media/image304.wmf"/><Relationship Id="rId4" Type="http://schemas.openxmlformats.org/officeDocument/2006/relationships/image" Target="../media/image307.wmf"/></Relationships>
</file>

<file path=ppt/drawings/_rels/vmlDrawing13.vml.rels><?xml version="1.0" encoding="UTF-8" standalone="yes"?>
<Relationships xmlns="http://schemas.openxmlformats.org/package/2006/relationships"><Relationship Id="rId3" Type="http://schemas.openxmlformats.org/officeDocument/2006/relationships/image" Target="../media/image23.wmf"/><Relationship Id="rId2" Type="http://schemas.openxmlformats.org/officeDocument/2006/relationships/image" Target="../media/image22.wmf"/><Relationship Id="rId1" Type="http://schemas.openxmlformats.org/officeDocument/2006/relationships/image" Target="../media/image21.wmf"/></Relationships>
</file>

<file path=ppt/drawings/_rels/vmlDrawing130.vml.rels><?xml version="1.0" encoding="UTF-8" standalone="yes"?>
<Relationships xmlns="http://schemas.openxmlformats.org/package/2006/relationships"><Relationship Id="rId2" Type="http://schemas.openxmlformats.org/officeDocument/2006/relationships/image" Target="../media/image309.wmf"/><Relationship Id="rId1" Type="http://schemas.openxmlformats.org/officeDocument/2006/relationships/image" Target="../media/image308.wmf"/></Relationships>
</file>

<file path=ppt/drawings/_rels/vmlDrawing131.vml.rels><?xml version="1.0" encoding="UTF-8" standalone="yes"?>
<Relationships xmlns="http://schemas.openxmlformats.org/package/2006/relationships"><Relationship Id="rId1" Type="http://schemas.openxmlformats.org/officeDocument/2006/relationships/image" Target="../media/image310.wmf"/></Relationships>
</file>

<file path=ppt/drawings/_rels/vmlDrawing132.vml.rels><?xml version="1.0" encoding="UTF-8" standalone="yes"?>
<Relationships xmlns="http://schemas.openxmlformats.org/package/2006/relationships"><Relationship Id="rId1" Type="http://schemas.openxmlformats.org/officeDocument/2006/relationships/image" Target="../media/image311.wmf"/></Relationships>
</file>

<file path=ppt/drawings/_rels/vmlDrawing133.vml.rels><?xml version="1.0" encoding="UTF-8" standalone="yes"?>
<Relationships xmlns="http://schemas.openxmlformats.org/package/2006/relationships"><Relationship Id="rId1" Type="http://schemas.openxmlformats.org/officeDocument/2006/relationships/image" Target="../media/image312.wmf"/></Relationships>
</file>

<file path=ppt/drawings/_rels/vmlDrawing134.vml.rels><?xml version="1.0" encoding="UTF-8" standalone="yes"?>
<Relationships xmlns="http://schemas.openxmlformats.org/package/2006/relationships"><Relationship Id="rId2" Type="http://schemas.openxmlformats.org/officeDocument/2006/relationships/image" Target="../media/image314.wmf"/><Relationship Id="rId1" Type="http://schemas.openxmlformats.org/officeDocument/2006/relationships/image" Target="../media/image313.wmf"/></Relationships>
</file>

<file path=ppt/drawings/_rels/vmlDrawing135.vml.rels><?xml version="1.0" encoding="UTF-8" standalone="yes"?>
<Relationships xmlns="http://schemas.openxmlformats.org/package/2006/relationships"><Relationship Id="rId1" Type="http://schemas.openxmlformats.org/officeDocument/2006/relationships/image" Target="../media/image315.wmf"/></Relationships>
</file>

<file path=ppt/drawings/_rels/vmlDrawing136.vml.rels><?xml version="1.0" encoding="UTF-8" standalone="yes"?>
<Relationships xmlns="http://schemas.openxmlformats.org/package/2006/relationships"><Relationship Id="rId3" Type="http://schemas.openxmlformats.org/officeDocument/2006/relationships/image" Target="../media/image318.wmf"/><Relationship Id="rId2" Type="http://schemas.openxmlformats.org/officeDocument/2006/relationships/image" Target="../media/image317.wmf"/><Relationship Id="rId1" Type="http://schemas.openxmlformats.org/officeDocument/2006/relationships/image" Target="../media/image316.wmf"/></Relationships>
</file>

<file path=ppt/drawings/_rels/vmlDrawing137.vml.rels><?xml version="1.0" encoding="UTF-8" standalone="yes"?>
<Relationships xmlns="http://schemas.openxmlformats.org/package/2006/relationships"><Relationship Id="rId3" Type="http://schemas.openxmlformats.org/officeDocument/2006/relationships/image" Target="../media/image321.wmf"/><Relationship Id="rId2" Type="http://schemas.openxmlformats.org/officeDocument/2006/relationships/image" Target="../media/image320.wmf"/><Relationship Id="rId1" Type="http://schemas.openxmlformats.org/officeDocument/2006/relationships/image" Target="../media/image319.wmf"/></Relationships>
</file>

<file path=ppt/drawings/_rels/vmlDrawing138.vml.rels><?xml version="1.0" encoding="UTF-8" standalone="yes"?>
<Relationships xmlns="http://schemas.openxmlformats.org/package/2006/relationships"><Relationship Id="rId2" Type="http://schemas.openxmlformats.org/officeDocument/2006/relationships/image" Target="../media/image323.wmf"/><Relationship Id="rId1" Type="http://schemas.openxmlformats.org/officeDocument/2006/relationships/image" Target="../media/image322.wmf"/></Relationships>
</file>

<file path=ppt/drawings/_rels/vmlDrawing139.vml.rels><?xml version="1.0" encoding="UTF-8" standalone="yes"?>
<Relationships xmlns="http://schemas.openxmlformats.org/package/2006/relationships"><Relationship Id="rId1" Type="http://schemas.openxmlformats.org/officeDocument/2006/relationships/image" Target="../media/image324.wmf"/></Relationships>
</file>

<file path=ppt/drawings/_rels/vmlDrawing14.vml.rels><?xml version="1.0" encoding="UTF-8" standalone="yes"?>
<Relationships xmlns="http://schemas.openxmlformats.org/package/2006/relationships"><Relationship Id="rId2" Type="http://schemas.openxmlformats.org/officeDocument/2006/relationships/image" Target="../media/image25.wmf"/><Relationship Id="rId1" Type="http://schemas.openxmlformats.org/officeDocument/2006/relationships/image" Target="../media/image24.wmf"/></Relationships>
</file>

<file path=ppt/drawings/_rels/vmlDrawing140.vml.rels><?xml version="1.0" encoding="UTF-8" standalone="yes"?>
<Relationships xmlns="http://schemas.openxmlformats.org/package/2006/relationships"><Relationship Id="rId1" Type="http://schemas.openxmlformats.org/officeDocument/2006/relationships/image" Target="../media/image325.wmf"/></Relationships>
</file>

<file path=ppt/drawings/_rels/vmlDrawing141.vml.rels><?xml version="1.0" encoding="UTF-8" standalone="yes"?>
<Relationships xmlns="http://schemas.openxmlformats.org/package/2006/relationships"><Relationship Id="rId1" Type="http://schemas.openxmlformats.org/officeDocument/2006/relationships/image" Target="../media/image326.wmf"/></Relationships>
</file>

<file path=ppt/drawings/_rels/vmlDrawing142.vml.rels><?xml version="1.0" encoding="UTF-8" standalone="yes"?>
<Relationships xmlns="http://schemas.openxmlformats.org/package/2006/relationships"><Relationship Id="rId2" Type="http://schemas.openxmlformats.org/officeDocument/2006/relationships/image" Target="../media/image328.wmf"/><Relationship Id="rId1" Type="http://schemas.openxmlformats.org/officeDocument/2006/relationships/image" Target="../media/image327.wmf"/></Relationships>
</file>

<file path=ppt/drawings/_rels/vmlDrawing143.vml.rels><?xml version="1.0" encoding="UTF-8" standalone="yes"?>
<Relationships xmlns="http://schemas.openxmlformats.org/package/2006/relationships"><Relationship Id="rId3" Type="http://schemas.openxmlformats.org/officeDocument/2006/relationships/image" Target="../media/image331.wmf"/><Relationship Id="rId2" Type="http://schemas.openxmlformats.org/officeDocument/2006/relationships/image" Target="../media/image330.wmf"/><Relationship Id="rId1" Type="http://schemas.openxmlformats.org/officeDocument/2006/relationships/image" Target="../media/image329.wmf"/><Relationship Id="rId4" Type="http://schemas.openxmlformats.org/officeDocument/2006/relationships/image" Target="../media/image332.wmf"/></Relationships>
</file>

<file path=ppt/drawings/_rels/vmlDrawing144.vml.rels><?xml version="1.0" encoding="UTF-8" standalone="yes"?>
<Relationships xmlns="http://schemas.openxmlformats.org/package/2006/relationships"><Relationship Id="rId3" Type="http://schemas.openxmlformats.org/officeDocument/2006/relationships/image" Target="../media/image335.wmf"/><Relationship Id="rId2" Type="http://schemas.openxmlformats.org/officeDocument/2006/relationships/image" Target="../media/image334.wmf"/><Relationship Id="rId1" Type="http://schemas.openxmlformats.org/officeDocument/2006/relationships/image" Target="../media/image333.wmf"/><Relationship Id="rId4" Type="http://schemas.openxmlformats.org/officeDocument/2006/relationships/image" Target="../media/image336.wmf"/></Relationships>
</file>

<file path=ppt/drawings/_rels/vmlDrawing145.vml.rels><?xml version="1.0" encoding="UTF-8" standalone="yes"?>
<Relationships xmlns="http://schemas.openxmlformats.org/package/2006/relationships"><Relationship Id="rId1" Type="http://schemas.openxmlformats.org/officeDocument/2006/relationships/image" Target="../media/image337.wmf"/></Relationships>
</file>

<file path=ppt/drawings/_rels/vmlDrawing146.vml.rels><?xml version="1.0" encoding="UTF-8" standalone="yes"?>
<Relationships xmlns="http://schemas.openxmlformats.org/package/2006/relationships"><Relationship Id="rId3" Type="http://schemas.openxmlformats.org/officeDocument/2006/relationships/image" Target="../media/image340.wmf"/><Relationship Id="rId2" Type="http://schemas.openxmlformats.org/officeDocument/2006/relationships/image" Target="../media/image339.wmf"/><Relationship Id="rId1" Type="http://schemas.openxmlformats.org/officeDocument/2006/relationships/image" Target="../media/image338.wmf"/><Relationship Id="rId4" Type="http://schemas.openxmlformats.org/officeDocument/2006/relationships/image" Target="../media/image341.wmf"/></Relationships>
</file>

<file path=ppt/drawings/_rels/vmlDrawing147.vml.rels><?xml version="1.0" encoding="UTF-8" standalone="yes"?>
<Relationships xmlns="http://schemas.openxmlformats.org/package/2006/relationships"><Relationship Id="rId3" Type="http://schemas.openxmlformats.org/officeDocument/2006/relationships/image" Target="../media/image344.wmf"/><Relationship Id="rId2" Type="http://schemas.openxmlformats.org/officeDocument/2006/relationships/image" Target="../media/image343.wmf"/><Relationship Id="rId1" Type="http://schemas.openxmlformats.org/officeDocument/2006/relationships/image" Target="../media/image342.wmf"/></Relationships>
</file>

<file path=ppt/drawings/_rels/vmlDrawing148.vml.rels><?xml version="1.0" encoding="UTF-8" standalone="yes"?>
<Relationships xmlns="http://schemas.openxmlformats.org/package/2006/relationships"><Relationship Id="rId3" Type="http://schemas.openxmlformats.org/officeDocument/2006/relationships/image" Target="../media/image346.wmf"/><Relationship Id="rId2" Type="http://schemas.openxmlformats.org/officeDocument/2006/relationships/image" Target="../media/image345.wmf"/><Relationship Id="rId1" Type="http://schemas.openxmlformats.org/officeDocument/2006/relationships/image" Target="../media/image344.wmf"/></Relationships>
</file>

<file path=ppt/drawings/_rels/vmlDrawing149.vml.rels><?xml version="1.0" encoding="UTF-8" standalone="yes"?>
<Relationships xmlns="http://schemas.openxmlformats.org/package/2006/relationships"><Relationship Id="rId1" Type="http://schemas.openxmlformats.org/officeDocument/2006/relationships/image" Target="../media/image347.w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26.wmf"/></Relationships>
</file>

<file path=ppt/drawings/_rels/vmlDrawing150.vml.rels><?xml version="1.0" encoding="UTF-8" standalone="yes"?>
<Relationships xmlns="http://schemas.openxmlformats.org/package/2006/relationships"><Relationship Id="rId1" Type="http://schemas.openxmlformats.org/officeDocument/2006/relationships/image" Target="../media/image348.wmf"/></Relationships>
</file>

<file path=ppt/drawings/_rels/vmlDrawing151.vml.rels><?xml version="1.0" encoding="UTF-8" standalone="yes"?>
<Relationships xmlns="http://schemas.openxmlformats.org/package/2006/relationships"><Relationship Id="rId3" Type="http://schemas.openxmlformats.org/officeDocument/2006/relationships/image" Target="../media/image351.wmf"/><Relationship Id="rId2" Type="http://schemas.openxmlformats.org/officeDocument/2006/relationships/image" Target="../media/image350.wmf"/><Relationship Id="rId1" Type="http://schemas.openxmlformats.org/officeDocument/2006/relationships/image" Target="../media/image349.wmf"/></Relationships>
</file>

<file path=ppt/drawings/_rels/vmlDrawing152.vml.rels><?xml version="1.0" encoding="UTF-8" standalone="yes"?>
<Relationships xmlns="http://schemas.openxmlformats.org/package/2006/relationships"><Relationship Id="rId3" Type="http://schemas.openxmlformats.org/officeDocument/2006/relationships/image" Target="../media/image354.wmf"/><Relationship Id="rId2" Type="http://schemas.openxmlformats.org/officeDocument/2006/relationships/image" Target="../media/image353.wmf"/><Relationship Id="rId1" Type="http://schemas.openxmlformats.org/officeDocument/2006/relationships/image" Target="../media/image352.wmf"/><Relationship Id="rId4" Type="http://schemas.openxmlformats.org/officeDocument/2006/relationships/image" Target="../media/image355.wmf"/></Relationships>
</file>

<file path=ppt/drawings/_rels/vmlDrawing153.vml.rels><?xml version="1.0" encoding="UTF-8" standalone="yes"?>
<Relationships xmlns="http://schemas.openxmlformats.org/package/2006/relationships"><Relationship Id="rId3" Type="http://schemas.openxmlformats.org/officeDocument/2006/relationships/image" Target="../media/image358.wmf"/><Relationship Id="rId2" Type="http://schemas.openxmlformats.org/officeDocument/2006/relationships/image" Target="../media/image357.wmf"/><Relationship Id="rId1" Type="http://schemas.openxmlformats.org/officeDocument/2006/relationships/image" Target="../media/image356.wmf"/></Relationships>
</file>

<file path=ppt/drawings/_rels/vmlDrawing154.vml.rels><?xml version="1.0" encoding="UTF-8" standalone="yes"?>
<Relationships xmlns="http://schemas.openxmlformats.org/package/2006/relationships"><Relationship Id="rId1" Type="http://schemas.openxmlformats.org/officeDocument/2006/relationships/image" Target="../media/image360.wmf"/></Relationships>
</file>

<file path=ppt/drawings/_rels/vmlDrawing155.vml.rels><?xml version="1.0" encoding="UTF-8" standalone="yes"?>
<Relationships xmlns="http://schemas.openxmlformats.org/package/2006/relationships"><Relationship Id="rId1" Type="http://schemas.openxmlformats.org/officeDocument/2006/relationships/image" Target="../media/image361.wmf"/></Relationships>
</file>

<file path=ppt/drawings/_rels/vmlDrawing156.vml.rels><?xml version="1.0" encoding="UTF-8" standalone="yes"?>
<Relationships xmlns="http://schemas.openxmlformats.org/package/2006/relationships"><Relationship Id="rId3" Type="http://schemas.openxmlformats.org/officeDocument/2006/relationships/image" Target="../media/image364.wmf"/><Relationship Id="rId2" Type="http://schemas.openxmlformats.org/officeDocument/2006/relationships/image" Target="../media/image363.wmf"/><Relationship Id="rId1" Type="http://schemas.openxmlformats.org/officeDocument/2006/relationships/image" Target="../media/image362.wmf"/><Relationship Id="rId5" Type="http://schemas.openxmlformats.org/officeDocument/2006/relationships/image" Target="../media/image366.wmf"/><Relationship Id="rId4" Type="http://schemas.openxmlformats.org/officeDocument/2006/relationships/image" Target="../media/image365.wmf"/></Relationships>
</file>

<file path=ppt/drawings/_rels/vmlDrawing157.vml.rels><?xml version="1.0" encoding="UTF-8" standalone="yes"?>
<Relationships xmlns="http://schemas.openxmlformats.org/package/2006/relationships"><Relationship Id="rId3" Type="http://schemas.openxmlformats.org/officeDocument/2006/relationships/image" Target="../media/image368.wmf"/><Relationship Id="rId2" Type="http://schemas.openxmlformats.org/officeDocument/2006/relationships/image" Target="../media/image367.wmf"/><Relationship Id="rId1" Type="http://schemas.openxmlformats.org/officeDocument/2006/relationships/image" Target="../media/image366.wmf"/><Relationship Id="rId4" Type="http://schemas.openxmlformats.org/officeDocument/2006/relationships/image" Target="../media/image369.wmf"/></Relationships>
</file>

<file path=ppt/drawings/_rels/vmlDrawing158.vml.rels><?xml version="1.0" encoding="UTF-8" standalone="yes"?>
<Relationships xmlns="http://schemas.openxmlformats.org/package/2006/relationships"><Relationship Id="rId1" Type="http://schemas.openxmlformats.org/officeDocument/2006/relationships/image" Target="../media/image370.wmf"/></Relationships>
</file>

<file path=ppt/drawings/_rels/vmlDrawing159.vml.rels><?xml version="1.0" encoding="UTF-8" standalone="yes"?>
<Relationships xmlns="http://schemas.openxmlformats.org/package/2006/relationships"><Relationship Id="rId3" Type="http://schemas.openxmlformats.org/officeDocument/2006/relationships/image" Target="../media/image373.wmf"/><Relationship Id="rId2" Type="http://schemas.openxmlformats.org/officeDocument/2006/relationships/image" Target="../media/image372.wmf"/><Relationship Id="rId1" Type="http://schemas.openxmlformats.org/officeDocument/2006/relationships/image" Target="../media/image371.wmf"/><Relationship Id="rId5" Type="http://schemas.openxmlformats.org/officeDocument/2006/relationships/image" Target="../media/image375.wmf"/><Relationship Id="rId4" Type="http://schemas.openxmlformats.org/officeDocument/2006/relationships/image" Target="../media/image374.wmf"/></Relationships>
</file>

<file path=ppt/drawings/_rels/vmlDrawing16.vml.rels><?xml version="1.0" encoding="UTF-8" standalone="yes"?>
<Relationships xmlns="http://schemas.openxmlformats.org/package/2006/relationships"><Relationship Id="rId3" Type="http://schemas.openxmlformats.org/officeDocument/2006/relationships/image" Target="../media/image29.wmf"/><Relationship Id="rId2" Type="http://schemas.openxmlformats.org/officeDocument/2006/relationships/image" Target="../media/image28.wmf"/><Relationship Id="rId1" Type="http://schemas.openxmlformats.org/officeDocument/2006/relationships/image" Target="../media/image27.wmf"/></Relationships>
</file>

<file path=ppt/drawings/_rels/vmlDrawing160.vml.rels><?xml version="1.0" encoding="UTF-8" standalone="yes"?>
<Relationships xmlns="http://schemas.openxmlformats.org/package/2006/relationships"><Relationship Id="rId3" Type="http://schemas.openxmlformats.org/officeDocument/2006/relationships/image" Target="../media/image378.wmf"/><Relationship Id="rId2" Type="http://schemas.openxmlformats.org/officeDocument/2006/relationships/image" Target="../media/image377.wmf"/><Relationship Id="rId1" Type="http://schemas.openxmlformats.org/officeDocument/2006/relationships/image" Target="../media/image376.wmf"/></Relationships>
</file>

<file path=ppt/drawings/_rels/vmlDrawing161.vml.rels><?xml version="1.0" encoding="UTF-8" standalone="yes"?>
<Relationships xmlns="http://schemas.openxmlformats.org/package/2006/relationships"><Relationship Id="rId1" Type="http://schemas.openxmlformats.org/officeDocument/2006/relationships/image" Target="../media/image379.wmf"/></Relationships>
</file>

<file path=ppt/drawings/_rels/vmlDrawing162.vml.rels><?xml version="1.0" encoding="UTF-8" standalone="yes"?>
<Relationships xmlns="http://schemas.openxmlformats.org/package/2006/relationships"><Relationship Id="rId2" Type="http://schemas.openxmlformats.org/officeDocument/2006/relationships/image" Target="../media/image381.wmf"/><Relationship Id="rId1" Type="http://schemas.openxmlformats.org/officeDocument/2006/relationships/image" Target="../media/image380.wmf"/></Relationships>
</file>

<file path=ppt/drawings/_rels/vmlDrawing163.vml.rels><?xml version="1.0" encoding="UTF-8" standalone="yes"?>
<Relationships xmlns="http://schemas.openxmlformats.org/package/2006/relationships"><Relationship Id="rId3" Type="http://schemas.openxmlformats.org/officeDocument/2006/relationships/image" Target="../media/image384.wmf"/><Relationship Id="rId2" Type="http://schemas.openxmlformats.org/officeDocument/2006/relationships/image" Target="../media/image383.wmf"/><Relationship Id="rId1" Type="http://schemas.openxmlformats.org/officeDocument/2006/relationships/image" Target="../media/image382.wmf"/></Relationships>
</file>

<file path=ppt/drawings/_rels/vmlDrawing164.vml.rels><?xml version="1.0" encoding="UTF-8" standalone="yes"?>
<Relationships xmlns="http://schemas.openxmlformats.org/package/2006/relationships"><Relationship Id="rId3" Type="http://schemas.openxmlformats.org/officeDocument/2006/relationships/image" Target="../media/image387.wmf"/><Relationship Id="rId2" Type="http://schemas.openxmlformats.org/officeDocument/2006/relationships/image" Target="../media/image386.wmf"/><Relationship Id="rId1" Type="http://schemas.openxmlformats.org/officeDocument/2006/relationships/image" Target="../media/image385.wmf"/></Relationships>
</file>

<file path=ppt/drawings/_rels/vmlDrawing165.vml.rels><?xml version="1.0" encoding="UTF-8" standalone="yes"?>
<Relationships xmlns="http://schemas.openxmlformats.org/package/2006/relationships"><Relationship Id="rId1" Type="http://schemas.openxmlformats.org/officeDocument/2006/relationships/image" Target="../media/image388.wmf"/></Relationships>
</file>

<file path=ppt/drawings/_rels/vmlDrawing166.vml.rels><?xml version="1.0" encoding="UTF-8" standalone="yes"?>
<Relationships xmlns="http://schemas.openxmlformats.org/package/2006/relationships"><Relationship Id="rId1" Type="http://schemas.openxmlformats.org/officeDocument/2006/relationships/image" Target="../media/image389.wmf"/></Relationships>
</file>

<file path=ppt/drawings/_rels/vmlDrawing167.vml.rels><?xml version="1.0" encoding="UTF-8" standalone="yes"?>
<Relationships xmlns="http://schemas.openxmlformats.org/package/2006/relationships"><Relationship Id="rId3" Type="http://schemas.openxmlformats.org/officeDocument/2006/relationships/image" Target="../media/image392.wmf"/><Relationship Id="rId2" Type="http://schemas.openxmlformats.org/officeDocument/2006/relationships/image" Target="../media/image391.wmf"/><Relationship Id="rId1" Type="http://schemas.openxmlformats.org/officeDocument/2006/relationships/image" Target="../media/image390.wmf"/></Relationships>
</file>

<file path=ppt/drawings/_rels/vmlDrawing168.vml.rels><?xml version="1.0" encoding="UTF-8" standalone="yes"?>
<Relationships xmlns="http://schemas.openxmlformats.org/package/2006/relationships"><Relationship Id="rId1" Type="http://schemas.openxmlformats.org/officeDocument/2006/relationships/image" Target="../media/image393.wmf"/></Relationships>
</file>

<file path=ppt/drawings/_rels/vmlDrawing169.vml.rels><?xml version="1.0" encoding="UTF-8" standalone="yes"?>
<Relationships xmlns="http://schemas.openxmlformats.org/package/2006/relationships"><Relationship Id="rId3" Type="http://schemas.openxmlformats.org/officeDocument/2006/relationships/image" Target="../media/image396.wmf"/><Relationship Id="rId2" Type="http://schemas.openxmlformats.org/officeDocument/2006/relationships/image" Target="../media/image395.wmf"/><Relationship Id="rId1" Type="http://schemas.openxmlformats.org/officeDocument/2006/relationships/image" Target="../media/image394.wmf"/></Relationships>
</file>

<file path=ppt/drawings/_rels/vmlDrawing17.vml.rels><?xml version="1.0" encoding="UTF-8" standalone="yes"?>
<Relationships xmlns="http://schemas.openxmlformats.org/package/2006/relationships"><Relationship Id="rId3" Type="http://schemas.openxmlformats.org/officeDocument/2006/relationships/image" Target="../media/image32.wmf"/><Relationship Id="rId2" Type="http://schemas.openxmlformats.org/officeDocument/2006/relationships/image" Target="../media/image31.wmf"/><Relationship Id="rId1" Type="http://schemas.openxmlformats.org/officeDocument/2006/relationships/image" Target="../media/image30.wmf"/></Relationships>
</file>

<file path=ppt/drawings/_rels/vmlDrawing170.vml.rels><?xml version="1.0" encoding="UTF-8" standalone="yes"?>
<Relationships xmlns="http://schemas.openxmlformats.org/package/2006/relationships"><Relationship Id="rId3" Type="http://schemas.openxmlformats.org/officeDocument/2006/relationships/image" Target="../media/image399.wmf"/><Relationship Id="rId2" Type="http://schemas.openxmlformats.org/officeDocument/2006/relationships/image" Target="../media/image398.wmf"/><Relationship Id="rId1" Type="http://schemas.openxmlformats.org/officeDocument/2006/relationships/image" Target="../media/image397.wmf"/><Relationship Id="rId4" Type="http://schemas.openxmlformats.org/officeDocument/2006/relationships/image" Target="../media/image3.wmf"/></Relationships>
</file>

<file path=ppt/drawings/_rels/vmlDrawing171.vml.rels><?xml version="1.0" encoding="UTF-8" standalone="yes"?>
<Relationships xmlns="http://schemas.openxmlformats.org/package/2006/relationships"><Relationship Id="rId1" Type="http://schemas.openxmlformats.org/officeDocument/2006/relationships/image" Target="../media/image400.wmf"/></Relationships>
</file>

<file path=ppt/drawings/_rels/vmlDrawing172.vml.rels><?xml version="1.0" encoding="UTF-8" standalone="yes"?>
<Relationships xmlns="http://schemas.openxmlformats.org/package/2006/relationships"><Relationship Id="rId2" Type="http://schemas.openxmlformats.org/officeDocument/2006/relationships/image" Target="../media/image402.wmf"/><Relationship Id="rId1" Type="http://schemas.openxmlformats.org/officeDocument/2006/relationships/image" Target="../media/image401.wmf"/></Relationships>
</file>

<file path=ppt/drawings/_rels/vmlDrawing173.vml.rels><?xml version="1.0" encoding="UTF-8" standalone="yes"?>
<Relationships xmlns="http://schemas.openxmlformats.org/package/2006/relationships"><Relationship Id="rId3" Type="http://schemas.openxmlformats.org/officeDocument/2006/relationships/image" Target="../media/image404.wmf"/><Relationship Id="rId2" Type="http://schemas.openxmlformats.org/officeDocument/2006/relationships/image" Target="../media/image3.wmf"/><Relationship Id="rId1" Type="http://schemas.openxmlformats.org/officeDocument/2006/relationships/image" Target="../media/image403.wmf"/><Relationship Id="rId5" Type="http://schemas.openxmlformats.org/officeDocument/2006/relationships/image" Target="../media/image406.wmf"/><Relationship Id="rId4" Type="http://schemas.openxmlformats.org/officeDocument/2006/relationships/image" Target="../media/image405.wmf"/></Relationships>
</file>

<file path=ppt/drawings/_rels/vmlDrawing174.vml.rels><?xml version="1.0" encoding="UTF-8" standalone="yes"?>
<Relationships xmlns="http://schemas.openxmlformats.org/package/2006/relationships"><Relationship Id="rId3" Type="http://schemas.openxmlformats.org/officeDocument/2006/relationships/image" Target="../media/image409.wmf"/><Relationship Id="rId2" Type="http://schemas.openxmlformats.org/officeDocument/2006/relationships/image" Target="../media/image408.wmf"/><Relationship Id="rId1" Type="http://schemas.openxmlformats.org/officeDocument/2006/relationships/image" Target="../media/image407.wmf"/><Relationship Id="rId4" Type="http://schemas.openxmlformats.org/officeDocument/2006/relationships/image" Target="../media/image410.wmf"/></Relationships>
</file>

<file path=ppt/drawings/_rels/vmlDrawing175.vml.rels><?xml version="1.0" encoding="UTF-8" standalone="yes"?>
<Relationships xmlns="http://schemas.openxmlformats.org/package/2006/relationships"><Relationship Id="rId3" Type="http://schemas.openxmlformats.org/officeDocument/2006/relationships/image" Target="../media/image413.wmf"/><Relationship Id="rId2" Type="http://schemas.openxmlformats.org/officeDocument/2006/relationships/image" Target="../media/image412.wmf"/><Relationship Id="rId1" Type="http://schemas.openxmlformats.org/officeDocument/2006/relationships/image" Target="../media/image411.wmf"/><Relationship Id="rId4" Type="http://schemas.openxmlformats.org/officeDocument/2006/relationships/image" Target="../media/image414.wmf"/></Relationships>
</file>

<file path=ppt/drawings/_rels/vmlDrawing176.vml.rels><?xml version="1.0" encoding="UTF-8" standalone="yes"?>
<Relationships xmlns="http://schemas.openxmlformats.org/package/2006/relationships"><Relationship Id="rId1" Type="http://schemas.openxmlformats.org/officeDocument/2006/relationships/image" Target="../media/image415.wmf"/></Relationships>
</file>

<file path=ppt/drawings/_rels/vmlDrawing177.vml.rels><?xml version="1.0" encoding="UTF-8" standalone="yes"?>
<Relationships xmlns="http://schemas.openxmlformats.org/package/2006/relationships"><Relationship Id="rId3" Type="http://schemas.openxmlformats.org/officeDocument/2006/relationships/image" Target="../media/image418.wmf"/><Relationship Id="rId2" Type="http://schemas.openxmlformats.org/officeDocument/2006/relationships/image" Target="../media/image417.wmf"/><Relationship Id="rId1" Type="http://schemas.openxmlformats.org/officeDocument/2006/relationships/image" Target="../media/image416.wmf"/><Relationship Id="rId5" Type="http://schemas.openxmlformats.org/officeDocument/2006/relationships/image" Target="../media/image420.wmf"/><Relationship Id="rId4" Type="http://schemas.openxmlformats.org/officeDocument/2006/relationships/image" Target="../media/image419.wmf"/></Relationships>
</file>

<file path=ppt/drawings/_rels/vmlDrawing178.vml.rels><?xml version="1.0" encoding="UTF-8" standalone="yes"?>
<Relationships xmlns="http://schemas.openxmlformats.org/package/2006/relationships"><Relationship Id="rId2" Type="http://schemas.openxmlformats.org/officeDocument/2006/relationships/image" Target="../media/image423.wmf"/><Relationship Id="rId1" Type="http://schemas.openxmlformats.org/officeDocument/2006/relationships/image" Target="../media/image422.wmf"/></Relationships>
</file>

<file path=ppt/drawings/_rels/vmlDrawing179.vml.rels><?xml version="1.0" encoding="UTF-8" standalone="yes"?>
<Relationships xmlns="http://schemas.openxmlformats.org/package/2006/relationships"><Relationship Id="rId3" Type="http://schemas.openxmlformats.org/officeDocument/2006/relationships/image" Target="../media/image426.wmf"/><Relationship Id="rId2" Type="http://schemas.openxmlformats.org/officeDocument/2006/relationships/image" Target="../media/image425.wmf"/><Relationship Id="rId1" Type="http://schemas.openxmlformats.org/officeDocument/2006/relationships/image" Target="../media/image424.wmf"/><Relationship Id="rId5" Type="http://schemas.openxmlformats.org/officeDocument/2006/relationships/image" Target="../media/image428.wmf"/><Relationship Id="rId4" Type="http://schemas.openxmlformats.org/officeDocument/2006/relationships/image" Target="../media/image427.wmf"/></Relationships>
</file>

<file path=ppt/drawings/_rels/vmlDrawing18.vml.rels><?xml version="1.0" encoding="UTF-8" standalone="yes"?>
<Relationships xmlns="http://schemas.openxmlformats.org/package/2006/relationships"><Relationship Id="rId3" Type="http://schemas.openxmlformats.org/officeDocument/2006/relationships/image" Target="../media/image35.wmf"/><Relationship Id="rId2" Type="http://schemas.openxmlformats.org/officeDocument/2006/relationships/image" Target="../media/image34.wmf"/><Relationship Id="rId1" Type="http://schemas.openxmlformats.org/officeDocument/2006/relationships/image" Target="../media/image33.wmf"/><Relationship Id="rId5" Type="http://schemas.openxmlformats.org/officeDocument/2006/relationships/image" Target="../media/image37.wmf"/><Relationship Id="rId4" Type="http://schemas.openxmlformats.org/officeDocument/2006/relationships/image" Target="../media/image36.wmf"/></Relationships>
</file>

<file path=ppt/drawings/_rels/vmlDrawing180.vml.rels><?xml version="1.0" encoding="UTF-8" standalone="yes"?>
<Relationships xmlns="http://schemas.openxmlformats.org/package/2006/relationships"><Relationship Id="rId3" Type="http://schemas.openxmlformats.org/officeDocument/2006/relationships/image" Target="../media/image431.wmf"/><Relationship Id="rId2" Type="http://schemas.openxmlformats.org/officeDocument/2006/relationships/image" Target="../media/image430.wmf"/><Relationship Id="rId1" Type="http://schemas.openxmlformats.org/officeDocument/2006/relationships/image" Target="../media/image429.wmf"/><Relationship Id="rId6" Type="http://schemas.openxmlformats.org/officeDocument/2006/relationships/image" Target="../media/image434.wmf"/><Relationship Id="rId5" Type="http://schemas.openxmlformats.org/officeDocument/2006/relationships/image" Target="../media/image433.wmf"/><Relationship Id="rId4" Type="http://schemas.openxmlformats.org/officeDocument/2006/relationships/image" Target="../media/image432.wmf"/></Relationships>
</file>

<file path=ppt/drawings/_rels/vmlDrawing181.vml.rels><?xml version="1.0" encoding="UTF-8" standalone="yes"?>
<Relationships xmlns="http://schemas.openxmlformats.org/package/2006/relationships"><Relationship Id="rId3" Type="http://schemas.openxmlformats.org/officeDocument/2006/relationships/image" Target="../media/image434.wmf"/><Relationship Id="rId2" Type="http://schemas.openxmlformats.org/officeDocument/2006/relationships/image" Target="../media/image432.wmf"/><Relationship Id="rId1" Type="http://schemas.openxmlformats.org/officeDocument/2006/relationships/image" Target="../media/image429.wmf"/><Relationship Id="rId4" Type="http://schemas.openxmlformats.org/officeDocument/2006/relationships/image" Target="../media/image433.wmf"/></Relationships>
</file>

<file path=ppt/drawings/_rels/vmlDrawing182.vml.rels><?xml version="1.0" encoding="UTF-8" standalone="yes"?>
<Relationships xmlns="http://schemas.openxmlformats.org/package/2006/relationships"><Relationship Id="rId3" Type="http://schemas.openxmlformats.org/officeDocument/2006/relationships/image" Target="../media/image432.wmf"/><Relationship Id="rId2" Type="http://schemas.openxmlformats.org/officeDocument/2006/relationships/image" Target="../media/image433.wmf"/><Relationship Id="rId1" Type="http://schemas.openxmlformats.org/officeDocument/2006/relationships/image" Target="../media/image435.wmf"/><Relationship Id="rId4" Type="http://schemas.openxmlformats.org/officeDocument/2006/relationships/image" Target="../media/image434.wmf"/></Relationships>
</file>

<file path=ppt/drawings/_rels/vmlDrawing183.vml.rels><?xml version="1.0" encoding="UTF-8" standalone="yes"?>
<Relationships xmlns="http://schemas.openxmlformats.org/package/2006/relationships"><Relationship Id="rId3" Type="http://schemas.openxmlformats.org/officeDocument/2006/relationships/image" Target="../media/image434.wmf"/><Relationship Id="rId2" Type="http://schemas.openxmlformats.org/officeDocument/2006/relationships/image" Target="../media/image433.wmf"/><Relationship Id="rId1" Type="http://schemas.openxmlformats.org/officeDocument/2006/relationships/image" Target="../media/image435.wmf"/></Relationships>
</file>

<file path=ppt/drawings/_rels/vmlDrawing184.vml.rels><?xml version="1.0" encoding="UTF-8" standalone="yes"?>
<Relationships xmlns="http://schemas.openxmlformats.org/package/2006/relationships"><Relationship Id="rId3" Type="http://schemas.openxmlformats.org/officeDocument/2006/relationships/image" Target="../media/image438.wmf"/><Relationship Id="rId2" Type="http://schemas.openxmlformats.org/officeDocument/2006/relationships/image" Target="../media/image437.wmf"/><Relationship Id="rId1" Type="http://schemas.openxmlformats.org/officeDocument/2006/relationships/image" Target="../media/image436.w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38.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image" Target="../media/image2.wmf"/></Relationships>
</file>

<file path=ppt/drawings/_rels/vmlDrawing20.vml.rels><?xml version="1.0" encoding="UTF-8" standalone="yes"?>
<Relationships xmlns="http://schemas.openxmlformats.org/package/2006/relationships"><Relationship Id="rId3" Type="http://schemas.openxmlformats.org/officeDocument/2006/relationships/image" Target="../media/image41.wmf"/><Relationship Id="rId2" Type="http://schemas.openxmlformats.org/officeDocument/2006/relationships/image" Target="../media/image40.wmf"/><Relationship Id="rId1" Type="http://schemas.openxmlformats.org/officeDocument/2006/relationships/image" Target="../media/image39.w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42.wmf"/></Relationships>
</file>

<file path=ppt/drawings/_rels/vmlDrawing22.vml.rels><?xml version="1.0" encoding="UTF-8" standalone="yes"?>
<Relationships xmlns="http://schemas.openxmlformats.org/package/2006/relationships"><Relationship Id="rId2" Type="http://schemas.openxmlformats.org/officeDocument/2006/relationships/image" Target="../media/image44.wmf"/><Relationship Id="rId1" Type="http://schemas.openxmlformats.org/officeDocument/2006/relationships/image" Target="../media/image43.wmf"/></Relationships>
</file>

<file path=ppt/drawings/_rels/vmlDrawing23.vml.rels><?xml version="1.0" encoding="UTF-8" standalone="yes"?>
<Relationships xmlns="http://schemas.openxmlformats.org/package/2006/relationships"><Relationship Id="rId2" Type="http://schemas.openxmlformats.org/officeDocument/2006/relationships/image" Target="../media/image46.wmf"/><Relationship Id="rId1" Type="http://schemas.openxmlformats.org/officeDocument/2006/relationships/image" Target="../media/image45.wmf"/></Relationships>
</file>

<file path=ppt/drawings/_rels/vmlDrawing24.vml.rels><?xml version="1.0" encoding="UTF-8" standalone="yes"?>
<Relationships xmlns="http://schemas.openxmlformats.org/package/2006/relationships"><Relationship Id="rId2" Type="http://schemas.openxmlformats.org/officeDocument/2006/relationships/image" Target="../media/image48.wmf"/><Relationship Id="rId1" Type="http://schemas.openxmlformats.org/officeDocument/2006/relationships/image" Target="../media/image47.wmf"/></Relationships>
</file>

<file path=ppt/drawings/_rels/vmlDrawing25.vml.rels><?xml version="1.0" encoding="UTF-8" standalone="yes"?>
<Relationships xmlns="http://schemas.openxmlformats.org/package/2006/relationships"><Relationship Id="rId3" Type="http://schemas.openxmlformats.org/officeDocument/2006/relationships/image" Target="../media/image51.wmf"/><Relationship Id="rId2" Type="http://schemas.openxmlformats.org/officeDocument/2006/relationships/image" Target="../media/image50.wmf"/><Relationship Id="rId1" Type="http://schemas.openxmlformats.org/officeDocument/2006/relationships/image" Target="../media/image49.w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52.wmf"/></Relationships>
</file>

<file path=ppt/drawings/_rels/vmlDrawing27.vml.rels><?xml version="1.0" encoding="UTF-8" standalone="yes"?>
<Relationships xmlns="http://schemas.openxmlformats.org/package/2006/relationships"><Relationship Id="rId2" Type="http://schemas.openxmlformats.org/officeDocument/2006/relationships/image" Target="../media/image54.emf"/><Relationship Id="rId1" Type="http://schemas.openxmlformats.org/officeDocument/2006/relationships/image" Target="../media/image53.emf"/></Relationships>
</file>

<file path=ppt/drawings/_rels/vmlDrawing28.vml.rels><?xml version="1.0" encoding="UTF-8" standalone="yes"?>
<Relationships xmlns="http://schemas.openxmlformats.org/package/2006/relationships"><Relationship Id="rId3" Type="http://schemas.openxmlformats.org/officeDocument/2006/relationships/image" Target="../media/image57.wmf"/><Relationship Id="rId2" Type="http://schemas.openxmlformats.org/officeDocument/2006/relationships/image" Target="../media/image56.wmf"/><Relationship Id="rId1" Type="http://schemas.openxmlformats.org/officeDocument/2006/relationships/image" Target="../media/image55.wmf"/><Relationship Id="rId4" Type="http://schemas.openxmlformats.org/officeDocument/2006/relationships/image" Target="../media/image58.wmf"/></Relationships>
</file>

<file path=ppt/drawings/_rels/vmlDrawing29.vml.rels><?xml version="1.0" encoding="UTF-8" standalone="yes"?>
<Relationships xmlns="http://schemas.openxmlformats.org/package/2006/relationships"><Relationship Id="rId3" Type="http://schemas.openxmlformats.org/officeDocument/2006/relationships/image" Target="../media/image61.wmf"/><Relationship Id="rId2" Type="http://schemas.openxmlformats.org/officeDocument/2006/relationships/image" Target="../media/image60.wmf"/><Relationship Id="rId1" Type="http://schemas.openxmlformats.org/officeDocument/2006/relationships/image" Target="../media/image59.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30.vml.rels><?xml version="1.0" encoding="UTF-8" standalone="yes"?>
<Relationships xmlns="http://schemas.openxmlformats.org/package/2006/relationships"><Relationship Id="rId1" Type="http://schemas.openxmlformats.org/officeDocument/2006/relationships/image" Target="../media/image62.wmf"/></Relationships>
</file>

<file path=ppt/drawings/_rels/vmlDrawing31.vml.rels><?xml version="1.0" encoding="UTF-8" standalone="yes"?>
<Relationships xmlns="http://schemas.openxmlformats.org/package/2006/relationships"><Relationship Id="rId2" Type="http://schemas.openxmlformats.org/officeDocument/2006/relationships/image" Target="../media/image64.wmf"/><Relationship Id="rId1" Type="http://schemas.openxmlformats.org/officeDocument/2006/relationships/image" Target="../media/image63.wmf"/></Relationships>
</file>

<file path=ppt/drawings/_rels/vmlDrawing32.vml.rels><?xml version="1.0" encoding="UTF-8" standalone="yes"?>
<Relationships xmlns="http://schemas.openxmlformats.org/package/2006/relationships"><Relationship Id="rId3" Type="http://schemas.openxmlformats.org/officeDocument/2006/relationships/image" Target="../media/image67.wmf"/><Relationship Id="rId2" Type="http://schemas.openxmlformats.org/officeDocument/2006/relationships/image" Target="../media/image66.wmf"/><Relationship Id="rId1" Type="http://schemas.openxmlformats.org/officeDocument/2006/relationships/image" Target="../media/image65.wmf"/></Relationships>
</file>

<file path=ppt/drawings/_rels/vmlDrawing33.vml.rels><?xml version="1.0" encoding="UTF-8" standalone="yes"?>
<Relationships xmlns="http://schemas.openxmlformats.org/package/2006/relationships"><Relationship Id="rId3" Type="http://schemas.openxmlformats.org/officeDocument/2006/relationships/image" Target="../media/image69.wmf"/><Relationship Id="rId2" Type="http://schemas.openxmlformats.org/officeDocument/2006/relationships/image" Target="../media/image65.wmf"/><Relationship Id="rId1" Type="http://schemas.openxmlformats.org/officeDocument/2006/relationships/image" Target="../media/image68.wmf"/><Relationship Id="rId5" Type="http://schemas.openxmlformats.org/officeDocument/2006/relationships/image" Target="../media/image71.wmf"/><Relationship Id="rId4" Type="http://schemas.openxmlformats.org/officeDocument/2006/relationships/image" Target="../media/image70.wmf"/></Relationships>
</file>

<file path=ppt/drawings/_rels/vmlDrawing34.vml.rels><?xml version="1.0" encoding="UTF-8" standalone="yes"?>
<Relationships xmlns="http://schemas.openxmlformats.org/package/2006/relationships"><Relationship Id="rId2" Type="http://schemas.openxmlformats.org/officeDocument/2006/relationships/image" Target="../media/image73.wmf"/><Relationship Id="rId1" Type="http://schemas.openxmlformats.org/officeDocument/2006/relationships/image" Target="../media/image72.wmf"/></Relationships>
</file>

<file path=ppt/drawings/_rels/vmlDrawing35.vml.rels><?xml version="1.0" encoding="UTF-8" standalone="yes"?>
<Relationships xmlns="http://schemas.openxmlformats.org/package/2006/relationships"><Relationship Id="rId2" Type="http://schemas.openxmlformats.org/officeDocument/2006/relationships/image" Target="../media/image75.wmf"/><Relationship Id="rId1" Type="http://schemas.openxmlformats.org/officeDocument/2006/relationships/image" Target="../media/image74.wmf"/></Relationships>
</file>

<file path=ppt/drawings/_rels/vmlDrawing36.vml.rels><?xml version="1.0" encoding="UTF-8" standalone="yes"?>
<Relationships xmlns="http://schemas.openxmlformats.org/package/2006/relationships"><Relationship Id="rId2" Type="http://schemas.openxmlformats.org/officeDocument/2006/relationships/image" Target="../media/image77.wmf"/><Relationship Id="rId1" Type="http://schemas.openxmlformats.org/officeDocument/2006/relationships/image" Target="../media/image76.wmf"/></Relationships>
</file>

<file path=ppt/drawings/_rels/vmlDrawing37.vml.rels><?xml version="1.0" encoding="UTF-8" standalone="yes"?>
<Relationships xmlns="http://schemas.openxmlformats.org/package/2006/relationships"><Relationship Id="rId2" Type="http://schemas.openxmlformats.org/officeDocument/2006/relationships/image" Target="../media/image79.wmf"/><Relationship Id="rId1" Type="http://schemas.openxmlformats.org/officeDocument/2006/relationships/image" Target="../media/image78.wmf"/></Relationships>
</file>

<file path=ppt/drawings/_rels/vmlDrawing38.vml.rels><?xml version="1.0" encoding="UTF-8" standalone="yes"?>
<Relationships xmlns="http://schemas.openxmlformats.org/package/2006/relationships"><Relationship Id="rId1" Type="http://schemas.openxmlformats.org/officeDocument/2006/relationships/image" Target="../media/image80.wmf"/></Relationships>
</file>

<file path=ppt/drawings/_rels/vmlDrawing39.vml.rels><?xml version="1.0" encoding="UTF-8" standalone="yes"?>
<Relationships xmlns="http://schemas.openxmlformats.org/package/2006/relationships"><Relationship Id="rId3" Type="http://schemas.openxmlformats.org/officeDocument/2006/relationships/image" Target="../media/image83.wmf"/><Relationship Id="rId2" Type="http://schemas.openxmlformats.org/officeDocument/2006/relationships/image" Target="../media/image82.wmf"/><Relationship Id="rId1" Type="http://schemas.openxmlformats.org/officeDocument/2006/relationships/image" Target="../media/image81.wmf"/><Relationship Id="rId4" Type="http://schemas.openxmlformats.org/officeDocument/2006/relationships/image" Target="../media/image84.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image" Target="../media/image5.wmf"/></Relationships>
</file>

<file path=ppt/drawings/_rels/vmlDrawing40.vml.rels><?xml version="1.0" encoding="UTF-8" standalone="yes"?>
<Relationships xmlns="http://schemas.openxmlformats.org/package/2006/relationships"><Relationship Id="rId1" Type="http://schemas.openxmlformats.org/officeDocument/2006/relationships/image" Target="../media/image85.wmf"/></Relationships>
</file>

<file path=ppt/drawings/_rels/vmlDrawing41.vml.rels><?xml version="1.0" encoding="UTF-8" standalone="yes"?>
<Relationships xmlns="http://schemas.openxmlformats.org/package/2006/relationships"><Relationship Id="rId1" Type="http://schemas.openxmlformats.org/officeDocument/2006/relationships/image" Target="../media/image86.wmf"/></Relationships>
</file>

<file path=ppt/drawings/_rels/vmlDrawing42.vml.rels><?xml version="1.0" encoding="UTF-8" standalone="yes"?>
<Relationships xmlns="http://schemas.openxmlformats.org/package/2006/relationships"><Relationship Id="rId3" Type="http://schemas.openxmlformats.org/officeDocument/2006/relationships/image" Target="../media/image89.wmf"/><Relationship Id="rId2" Type="http://schemas.openxmlformats.org/officeDocument/2006/relationships/image" Target="../media/image88.wmf"/><Relationship Id="rId1" Type="http://schemas.openxmlformats.org/officeDocument/2006/relationships/image" Target="../media/image87.wmf"/></Relationships>
</file>

<file path=ppt/drawings/_rels/vmlDrawing43.vml.rels><?xml version="1.0" encoding="UTF-8" standalone="yes"?>
<Relationships xmlns="http://schemas.openxmlformats.org/package/2006/relationships"><Relationship Id="rId2" Type="http://schemas.openxmlformats.org/officeDocument/2006/relationships/image" Target="../media/image91.wmf"/><Relationship Id="rId1" Type="http://schemas.openxmlformats.org/officeDocument/2006/relationships/image" Target="../media/image90.wmf"/></Relationships>
</file>

<file path=ppt/drawings/_rels/vmlDrawing44.vml.rels><?xml version="1.0" encoding="UTF-8" standalone="yes"?>
<Relationships xmlns="http://schemas.openxmlformats.org/package/2006/relationships"><Relationship Id="rId3" Type="http://schemas.openxmlformats.org/officeDocument/2006/relationships/image" Target="../media/image94.wmf"/><Relationship Id="rId2" Type="http://schemas.openxmlformats.org/officeDocument/2006/relationships/image" Target="../media/image93.wmf"/><Relationship Id="rId1" Type="http://schemas.openxmlformats.org/officeDocument/2006/relationships/image" Target="../media/image92.wmf"/></Relationships>
</file>

<file path=ppt/drawings/_rels/vmlDrawing45.vml.rels><?xml version="1.0" encoding="UTF-8" standalone="yes"?>
<Relationships xmlns="http://schemas.openxmlformats.org/package/2006/relationships"><Relationship Id="rId2" Type="http://schemas.openxmlformats.org/officeDocument/2006/relationships/image" Target="../media/image96.wmf"/><Relationship Id="rId1" Type="http://schemas.openxmlformats.org/officeDocument/2006/relationships/image" Target="../media/image95.wmf"/></Relationships>
</file>

<file path=ppt/drawings/_rels/vmlDrawing46.vml.rels><?xml version="1.0" encoding="UTF-8" standalone="yes"?>
<Relationships xmlns="http://schemas.openxmlformats.org/package/2006/relationships"><Relationship Id="rId1" Type="http://schemas.openxmlformats.org/officeDocument/2006/relationships/image" Target="../media/image97.wmf"/></Relationships>
</file>

<file path=ppt/drawings/_rels/vmlDrawing47.vml.rels><?xml version="1.0" encoding="UTF-8" standalone="yes"?>
<Relationships xmlns="http://schemas.openxmlformats.org/package/2006/relationships"><Relationship Id="rId1" Type="http://schemas.openxmlformats.org/officeDocument/2006/relationships/image" Target="../media/image98.wmf"/></Relationships>
</file>

<file path=ppt/drawings/_rels/vmlDrawing48.vml.rels><?xml version="1.0" encoding="UTF-8" standalone="yes"?>
<Relationships xmlns="http://schemas.openxmlformats.org/package/2006/relationships"><Relationship Id="rId3" Type="http://schemas.openxmlformats.org/officeDocument/2006/relationships/image" Target="../media/image101.wmf"/><Relationship Id="rId2" Type="http://schemas.openxmlformats.org/officeDocument/2006/relationships/image" Target="../media/image100.wmf"/><Relationship Id="rId1" Type="http://schemas.openxmlformats.org/officeDocument/2006/relationships/image" Target="../media/image99.wmf"/></Relationships>
</file>

<file path=ppt/drawings/_rels/vmlDrawing49.vml.rels><?xml version="1.0" encoding="UTF-8" standalone="yes"?>
<Relationships xmlns="http://schemas.openxmlformats.org/package/2006/relationships"><Relationship Id="rId2" Type="http://schemas.openxmlformats.org/officeDocument/2006/relationships/image" Target="../media/image103.wmf"/><Relationship Id="rId1" Type="http://schemas.openxmlformats.org/officeDocument/2006/relationships/image" Target="../media/image102.w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image" Target="../media/image7.wmf"/></Relationships>
</file>

<file path=ppt/drawings/_rels/vmlDrawing50.vml.rels><?xml version="1.0" encoding="UTF-8" standalone="yes"?>
<Relationships xmlns="http://schemas.openxmlformats.org/package/2006/relationships"><Relationship Id="rId2" Type="http://schemas.openxmlformats.org/officeDocument/2006/relationships/image" Target="../media/image105.wmf"/><Relationship Id="rId1" Type="http://schemas.openxmlformats.org/officeDocument/2006/relationships/image" Target="../media/image104.wmf"/></Relationships>
</file>

<file path=ppt/drawings/_rels/vmlDrawing51.vml.rels><?xml version="1.0" encoding="UTF-8" standalone="yes"?>
<Relationships xmlns="http://schemas.openxmlformats.org/package/2006/relationships"><Relationship Id="rId2" Type="http://schemas.openxmlformats.org/officeDocument/2006/relationships/image" Target="../media/image107.wmf"/><Relationship Id="rId1" Type="http://schemas.openxmlformats.org/officeDocument/2006/relationships/image" Target="../media/image106.wmf"/></Relationships>
</file>

<file path=ppt/drawings/_rels/vmlDrawing52.vml.rels><?xml version="1.0" encoding="UTF-8" standalone="yes"?>
<Relationships xmlns="http://schemas.openxmlformats.org/package/2006/relationships"><Relationship Id="rId1" Type="http://schemas.openxmlformats.org/officeDocument/2006/relationships/image" Target="../media/image108.wmf"/></Relationships>
</file>

<file path=ppt/drawings/_rels/vmlDrawing53.vml.rels><?xml version="1.0" encoding="UTF-8" standalone="yes"?>
<Relationships xmlns="http://schemas.openxmlformats.org/package/2006/relationships"><Relationship Id="rId3" Type="http://schemas.openxmlformats.org/officeDocument/2006/relationships/image" Target="../media/image111.wmf"/><Relationship Id="rId2" Type="http://schemas.openxmlformats.org/officeDocument/2006/relationships/image" Target="../media/image110.wmf"/><Relationship Id="rId1" Type="http://schemas.openxmlformats.org/officeDocument/2006/relationships/image" Target="../media/image109.wmf"/></Relationships>
</file>

<file path=ppt/drawings/_rels/vmlDrawing54.vml.rels><?xml version="1.0" encoding="UTF-8" standalone="yes"?>
<Relationships xmlns="http://schemas.openxmlformats.org/package/2006/relationships"><Relationship Id="rId1" Type="http://schemas.openxmlformats.org/officeDocument/2006/relationships/image" Target="../media/image112.wmf"/></Relationships>
</file>

<file path=ppt/drawings/_rels/vmlDrawing55.vml.rels><?xml version="1.0" encoding="UTF-8" standalone="yes"?>
<Relationships xmlns="http://schemas.openxmlformats.org/package/2006/relationships"><Relationship Id="rId2" Type="http://schemas.openxmlformats.org/officeDocument/2006/relationships/image" Target="../media/image114.wmf"/><Relationship Id="rId1" Type="http://schemas.openxmlformats.org/officeDocument/2006/relationships/image" Target="../media/image113.wmf"/></Relationships>
</file>

<file path=ppt/drawings/_rels/vmlDrawing56.vml.rels><?xml version="1.0" encoding="UTF-8" standalone="yes"?>
<Relationships xmlns="http://schemas.openxmlformats.org/package/2006/relationships"><Relationship Id="rId1" Type="http://schemas.openxmlformats.org/officeDocument/2006/relationships/image" Target="../media/image115.wmf"/></Relationships>
</file>

<file path=ppt/drawings/_rels/vmlDrawing57.vml.rels><?xml version="1.0" encoding="UTF-8" standalone="yes"?>
<Relationships xmlns="http://schemas.openxmlformats.org/package/2006/relationships"><Relationship Id="rId2" Type="http://schemas.openxmlformats.org/officeDocument/2006/relationships/image" Target="../media/image117.wmf"/><Relationship Id="rId1" Type="http://schemas.openxmlformats.org/officeDocument/2006/relationships/image" Target="../media/image116.wmf"/></Relationships>
</file>

<file path=ppt/drawings/_rels/vmlDrawing58.vml.rels><?xml version="1.0" encoding="UTF-8" standalone="yes"?>
<Relationships xmlns="http://schemas.openxmlformats.org/package/2006/relationships"><Relationship Id="rId2" Type="http://schemas.openxmlformats.org/officeDocument/2006/relationships/image" Target="../media/image119.wmf"/><Relationship Id="rId1" Type="http://schemas.openxmlformats.org/officeDocument/2006/relationships/image" Target="../media/image118.wmf"/></Relationships>
</file>

<file path=ppt/drawings/_rels/vmlDrawing59.vml.rels><?xml version="1.0" encoding="UTF-8" standalone="yes"?>
<Relationships xmlns="http://schemas.openxmlformats.org/package/2006/relationships"><Relationship Id="rId3" Type="http://schemas.openxmlformats.org/officeDocument/2006/relationships/image" Target="../media/image122.wmf"/><Relationship Id="rId2" Type="http://schemas.openxmlformats.org/officeDocument/2006/relationships/image" Target="../media/image121.wmf"/><Relationship Id="rId1" Type="http://schemas.openxmlformats.org/officeDocument/2006/relationships/image" Target="../media/image120.wmf"/><Relationship Id="rId4" Type="http://schemas.openxmlformats.org/officeDocument/2006/relationships/image" Target="../media/image123.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image" Target="../media/image10.wmf"/><Relationship Id="rId1" Type="http://schemas.openxmlformats.org/officeDocument/2006/relationships/image" Target="../media/image9.wmf"/><Relationship Id="rId4" Type="http://schemas.openxmlformats.org/officeDocument/2006/relationships/image" Target="../media/image12.wmf"/></Relationships>
</file>

<file path=ppt/drawings/_rels/vmlDrawing60.vml.rels><?xml version="1.0" encoding="UTF-8" standalone="yes"?>
<Relationships xmlns="http://schemas.openxmlformats.org/package/2006/relationships"><Relationship Id="rId2" Type="http://schemas.openxmlformats.org/officeDocument/2006/relationships/image" Target="../media/image125.wmf"/><Relationship Id="rId1" Type="http://schemas.openxmlformats.org/officeDocument/2006/relationships/image" Target="../media/image124.wmf"/></Relationships>
</file>

<file path=ppt/drawings/_rels/vmlDrawing61.vml.rels><?xml version="1.0" encoding="UTF-8" standalone="yes"?>
<Relationships xmlns="http://schemas.openxmlformats.org/package/2006/relationships"><Relationship Id="rId2" Type="http://schemas.openxmlformats.org/officeDocument/2006/relationships/image" Target="../media/image127.wmf"/><Relationship Id="rId1" Type="http://schemas.openxmlformats.org/officeDocument/2006/relationships/image" Target="../media/image126.wmf"/></Relationships>
</file>

<file path=ppt/drawings/_rels/vmlDrawing62.vml.rels><?xml version="1.0" encoding="UTF-8" standalone="yes"?>
<Relationships xmlns="http://schemas.openxmlformats.org/package/2006/relationships"><Relationship Id="rId2" Type="http://schemas.openxmlformats.org/officeDocument/2006/relationships/image" Target="../media/image129.wmf"/><Relationship Id="rId1" Type="http://schemas.openxmlformats.org/officeDocument/2006/relationships/image" Target="../media/image128.wmf"/></Relationships>
</file>

<file path=ppt/drawings/_rels/vmlDrawing63.vml.rels><?xml version="1.0" encoding="UTF-8" standalone="yes"?>
<Relationships xmlns="http://schemas.openxmlformats.org/package/2006/relationships"><Relationship Id="rId1" Type="http://schemas.openxmlformats.org/officeDocument/2006/relationships/image" Target="../media/image130.wmf"/></Relationships>
</file>

<file path=ppt/drawings/_rels/vmlDrawing64.vml.rels><?xml version="1.0" encoding="UTF-8" standalone="yes"?>
<Relationships xmlns="http://schemas.openxmlformats.org/package/2006/relationships"><Relationship Id="rId3" Type="http://schemas.openxmlformats.org/officeDocument/2006/relationships/image" Target="../media/image133.wmf"/><Relationship Id="rId2" Type="http://schemas.openxmlformats.org/officeDocument/2006/relationships/image" Target="../media/image132.wmf"/><Relationship Id="rId1" Type="http://schemas.openxmlformats.org/officeDocument/2006/relationships/image" Target="../media/image131.wmf"/><Relationship Id="rId6" Type="http://schemas.openxmlformats.org/officeDocument/2006/relationships/image" Target="../media/image136.wmf"/><Relationship Id="rId5" Type="http://schemas.openxmlformats.org/officeDocument/2006/relationships/image" Target="../media/image135.wmf"/><Relationship Id="rId4" Type="http://schemas.openxmlformats.org/officeDocument/2006/relationships/image" Target="../media/image134.wmf"/></Relationships>
</file>

<file path=ppt/drawings/_rels/vmlDrawing65.vml.rels><?xml version="1.0" encoding="UTF-8" standalone="yes"?>
<Relationships xmlns="http://schemas.openxmlformats.org/package/2006/relationships"><Relationship Id="rId3" Type="http://schemas.openxmlformats.org/officeDocument/2006/relationships/image" Target="../media/image139.wmf"/><Relationship Id="rId2" Type="http://schemas.openxmlformats.org/officeDocument/2006/relationships/image" Target="../media/image138.wmf"/><Relationship Id="rId1" Type="http://schemas.openxmlformats.org/officeDocument/2006/relationships/image" Target="../media/image137.wmf"/><Relationship Id="rId5" Type="http://schemas.openxmlformats.org/officeDocument/2006/relationships/image" Target="../media/image141.wmf"/><Relationship Id="rId4" Type="http://schemas.openxmlformats.org/officeDocument/2006/relationships/image" Target="../media/image140.wmf"/></Relationships>
</file>

<file path=ppt/drawings/_rels/vmlDrawing66.vml.rels><?xml version="1.0" encoding="UTF-8" standalone="yes"?>
<Relationships xmlns="http://schemas.openxmlformats.org/package/2006/relationships"><Relationship Id="rId1" Type="http://schemas.openxmlformats.org/officeDocument/2006/relationships/image" Target="../media/image142.wmf"/></Relationships>
</file>

<file path=ppt/drawings/_rels/vmlDrawing67.vml.rels><?xml version="1.0" encoding="UTF-8" standalone="yes"?>
<Relationships xmlns="http://schemas.openxmlformats.org/package/2006/relationships"><Relationship Id="rId3" Type="http://schemas.openxmlformats.org/officeDocument/2006/relationships/image" Target="../media/image145.wmf"/><Relationship Id="rId2" Type="http://schemas.openxmlformats.org/officeDocument/2006/relationships/image" Target="../media/image144.wmf"/><Relationship Id="rId1" Type="http://schemas.openxmlformats.org/officeDocument/2006/relationships/image" Target="../media/image143.wmf"/></Relationships>
</file>

<file path=ppt/drawings/_rels/vmlDrawing68.vml.rels><?xml version="1.0" encoding="UTF-8" standalone="yes"?>
<Relationships xmlns="http://schemas.openxmlformats.org/package/2006/relationships"><Relationship Id="rId1" Type="http://schemas.openxmlformats.org/officeDocument/2006/relationships/image" Target="../media/image146.wmf"/></Relationships>
</file>

<file path=ppt/drawings/_rels/vmlDrawing69.vml.rels><?xml version="1.0" encoding="UTF-8" standalone="yes"?>
<Relationships xmlns="http://schemas.openxmlformats.org/package/2006/relationships"><Relationship Id="rId3" Type="http://schemas.openxmlformats.org/officeDocument/2006/relationships/image" Target="../media/image149.wmf"/><Relationship Id="rId2" Type="http://schemas.openxmlformats.org/officeDocument/2006/relationships/image" Target="../media/image148.wmf"/><Relationship Id="rId1" Type="http://schemas.openxmlformats.org/officeDocument/2006/relationships/image" Target="../media/image147.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3.wmf"/></Relationships>
</file>

<file path=ppt/drawings/_rels/vmlDrawing70.vml.rels><?xml version="1.0" encoding="UTF-8" standalone="yes"?>
<Relationships xmlns="http://schemas.openxmlformats.org/package/2006/relationships"><Relationship Id="rId1" Type="http://schemas.openxmlformats.org/officeDocument/2006/relationships/image" Target="../media/image150.wmf"/></Relationships>
</file>

<file path=ppt/drawings/_rels/vmlDrawing71.vml.rels><?xml version="1.0" encoding="UTF-8" standalone="yes"?>
<Relationships xmlns="http://schemas.openxmlformats.org/package/2006/relationships"><Relationship Id="rId3" Type="http://schemas.openxmlformats.org/officeDocument/2006/relationships/image" Target="../media/image153.wmf"/><Relationship Id="rId2" Type="http://schemas.openxmlformats.org/officeDocument/2006/relationships/image" Target="../media/image152.wmf"/><Relationship Id="rId1" Type="http://schemas.openxmlformats.org/officeDocument/2006/relationships/image" Target="../media/image151.wmf"/><Relationship Id="rId4" Type="http://schemas.openxmlformats.org/officeDocument/2006/relationships/image" Target="../media/image154.wmf"/></Relationships>
</file>

<file path=ppt/drawings/_rels/vmlDrawing72.vml.rels><?xml version="1.0" encoding="UTF-8" standalone="yes"?>
<Relationships xmlns="http://schemas.openxmlformats.org/package/2006/relationships"><Relationship Id="rId2" Type="http://schemas.openxmlformats.org/officeDocument/2006/relationships/image" Target="../media/image152.wmf"/><Relationship Id="rId1" Type="http://schemas.openxmlformats.org/officeDocument/2006/relationships/image" Target="../media/image153.wmf"/></Relationships>
</file>

<file path=ppt/drawings/_rels/vmlDrawing73.vml.rels><?xml version="1.0" encoding="UTF-8" standalone="yes"?>
<Relationships xmlns="http://schemas.openxmlformats.org/package/2006/relationships"><Relationship Id="rId2" Type="http://schemas.openxmlformats.org/officeDocument/2006/relationships/image" Target="../media/image156.wmf"/><Relationship Id="rId1" Type="http://schemas.openxmlformats.org/officeDocument/2006/relationships/image" Target="../media/image155.wmf"/></Relationships>
</file>

<file path=ppt/drawings/_rels/vmlDrawing74.vml.rels><?xml version="1.0" encoding="UTF-8" standalone="yes"?>
<Relationships xmlns="http://schemas.openxmlformats.org/package/2006/relationships"><Relationship Id="rId8" Type="http://schemas.openxmlformats.org/officeDocument/2006/relationships/image" Target="../media/image164.wmf"/><Relationship Id="rId3" Type="http://schemas.openxmlformats.org/officeDocument/2006/relationships/image" Target="../media/image159.wmf"/><Relationship Id="rId7" Type="http://schemas.openxmlformats.org/officeDocument/2006/relationships/image" Target="../media/image163.wmf"/><Relationship Id="rId2" Type="http://schemas.openxmlformats.org/officeDocument/2006/relationships/image" Target="../media/image158.wmf"/><Relationship Id="rId1" Type="http://schemas.openxmlformats.org/officeDocument/2006/relationships/image" Target="../media/image157.wmf"/><Relationship Id="rId6" Type="http://schemas.openxmlformats.org/officeDocument/2006/relationships/image" Target="../media/image162.wmf"/><Relationship Id="rId5" Type="http://schemas.openxmlformats.org/officeDocument/2006/relationships/image" Target="../media/image161.wmf"/><Relationship Id="rId4" Type="http://schemas.openxmlformats.org/officeDocument/2006/relationships/image" Target="../media/image160.wmf"/></Relationships>
</file>

<file path=ppt/drawings/_rels/vmlDrawing75.vml.rels><?xml version="1.0" encoding="UTF-8" standalone="yes"?>
<Relationships xmlns="http://schemas.openxmlformats.org/package/2006/relationships"><Relationship Id="rId3" Type="http://schemas.openxmlformats.org/officeDocument/2006/relationships/image" Target="../media/image167.wmf"/><Relationship Id="rId2" Type="http://schemas.openxmlformats.org/officeDocument/2006/relationships/image" Target="../media/image166.wmf"/><Relationship Id="rId1" Type="http://schemas.openxmlformats.org/officeDocument/2006/relationships/image" Target="../media/image165.wmf"/><Relationship Id="rId6" Type="http://schemas.openxmlformats.org/officeDocument/2006/relationships/image" Target="../media/image169.wmf"/><Relationship Id="rId5" Type="http://schemas.openxmlformats.org/officeDocument/2006/relationships/image" Target="../media/image160.wmf"/><Relationship Id="rId4" Type="http://schemas.openxmlformats.org/officeDocument/2006/relationships/image" Target="../media/image168.wmf"/></Relationships>
</file>

<file path=ppt/drawings/_rels/vmlDrawing76.vml.rels><?xml version="1.0" encoding="UTF-8" standalone="yes"?>
<Relationships xmlns="http://schemas.openxmlformats.org/package/2006/relationships"><Relationship Id="rId3" Type="http://schemas.openxmlformats.org/officeDocument/2006/relationships/image" Target="../media/image171.wmf"/><Relationship Id="rId2" Type="http://schemas.openxmlformats.org/officeDocument/2006/relationships/image" Target="../media/image168.wmf"/><Relationship Id="rId1" Type="http://schemas.openxmlformats.org/officeDocument/2006/relationships/image" Target="../media/image170.wmf"/></Relationships>
</file>

<file path=ppt/drawings/_rels/vmlDrawing77.vml.rels><?xml version="1.0" encoding="UTF-8" standalone="yes"?>
<Relationships xmlns="http://schemas.openxmlformats.org/package/2006/relationships"><Relationship Id="rId1" Type="http://schemas.openxmlformats.org/officeDocument/2006/relationships/image" Target="../media/image172.wmf"/></Relationships>
</file>

<file path=ppt/drawings/_rels/vmlDrawing78.vml.rels><?xml version="1.0" encoding="UTF-8" standalone="yes"?>
<Relationships xmlns="http://schemas.openxmlformats.org/package/2006/relationships"><Relationship Id="rId1" Type="http://schemas.openxmlformats.org/officeDocument/2006/relationships/image" Target="../media/image173.wmf"/></Relationships>
</file>

<file path=ppt/drawings/_rels/vmlDrawing79.vml.rels><?xml version="1.0" encoding="UTF-8" standalone="yes"?>
<Relationships xmlns="http://schemas.openxmlformats.org/package/2006/relationships"><Relationship Id="rId2" Type="http://schemas.openxmlformats.org/officeDocument/2006/relationships/image" Target="../media/image175.wmf"/><Relationship Id="rId1" Type="http://schemas.openxmlformats.org/officeDocument/2006/relationships/image" Target="../media/image174.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4.wmf"/></Relationships>
</file>

<file path=ppt/drawings/_rels/vmlDrawing80.vml.rels><?xml version="1.0" encoding="UTF-8" standalone="yes"?>
<Relationships xmlns="http://schemas.openxmlformats.org/package/2006/relationships"><Relationship Id="rId2" Type="http://schemas.openxmlformats.org/officeDocument/2006/relationships/image" Target="../media/image177.wmf"/><Relationship Id="rId1" Type="http://schemas.openxmlformats.org/officeDocument/2006/relationships/image" Target="../media/image176.wmf"/></Relationships>
</file>

<file path=ppt/drawings/_rels/vmlDrawing81.vml.rels><?xml version="1.0" encoding="UTF-8" standalone="yes"?>
<Relationships xmlns="http://schemas.openxmlformats.org/package/2006/relationships"><Relationship Id="rId3" Type="http://schemas.openxmlformats.org/officeDocument/2006/relationships/image" Target="../media/image180.wmf"/><Relationship Id="rId2" Type="http://schemas.openxmlformats.org/officeDocument/2006/relationships/image" Target="../media/image179.wmf"/><Relationship Id="rId1" Type="http://schemas.openxmlformats.org/officeDocument/2006/relationships/image" Target="../media/image178.wmf"/></Relationships>
</file>

<file path=ppt/drawings/_rels/vmlDrawing82.vml.rels><?xml version="1.0" encoding="UTF-8" standalone="yes"?>
<Relationships xmlns="http://schemas.openxmlformats.org/package/2006/relationships"><Relationship Id="rId2" Type="http://schemas.openxmlformats.org/officeDocument/2006/relationships/image" Target="../media/image181.wmf"/><Relationship Id="rId1" Type="http://schemas.openxmlformats.org/officeDocument/2006/relationships/image" Target="../media/image177.wmf"/></Relationships>
</file>

<file path=ppt/drawings/_rels/vmlDrawing83.vml.rels><?xml version="1.0" encoding="UTF-8" standalone="yes"?>
<Relationships xmlns="http://schemas.openxmlformats.org/package/2006/relationships"><Relationship Id="rId2" Type="http://schemas.openxmlformats.org/officeDocument/2006/relationships/image" Target="../media/image183.wmf"/><Relationship Id="rId1" Type="http://schemas.openxmlformats.org/officeDocument/2006/relationships/image" Target="../media/image182.wmf"/></Relationships>
</file>

<file path=ppt/drawings/_rels/vmlDrawing84.vml.rels><?xml version="1.0" encoding="UTF-8" standalone="yes"?>
<Relationships xmlns="http://schemas.openxmlformats.org/package/2006/relationships"><Relationship Id="rId3" Type="http://schemas.openxmlformats.org/officeDocument/2006/relationships/image" Target="../media/image185.wmf"/><Relationship Id="rId2" Type="http://schemas.openxmlformats.org/officeDocument/2006/relationships/image" Target="../media/image184.wmf"/><Relationship Id="rId1" Type="http://schemas.openxmlformats.org/officeDocument/2006/relationships/image" Target="../media/image177.wmf"/><Relationship Id="rId5" Type="http://schemas.openxmlformats.org/officeDocument/2006/relationships/image" Target="../media/image187.wmf"/><Relationship Id="rId4" Type="http://schemas.openxmlformats.org/officeDocument/2006/relationships/image" Target="../media/image186.wmf"/></Relationships>
</file>

<file path=ppt/drawings/_rels/vmlDrawing85.vml.rels><?xml version="1.0" encoding="UTF-8" standalone="yes"?>
<Relationships xmlns="http://schemas.openxmlformats.org/package/2006/relationships"><Relationship Id="rId3" Type="http://schemas.openxmlformats.org/officeDocument/2006/relationships/image" Target="../media/image190.wmf"/><Relationship Id="rId2" Type="http://schemas.openxmlformats.org/officeDocument/2006/relationships/image" Target="../media/image189.wmf"/><Relationship Id="rId1" Type="http://schemas.openxmlformats.org/officeDocument/2006/relationships/image" Target="../media/image188.wmf"/><Relationship Id="rId4" Type="http://schemas.openxmlformats.org/officeDocument/2006/relationships/image" Target="../media/image191.wmf"/></Relationships>
</file>

<file path=ppt/drawings/_rels/vmlDrawing86.vml.rels><?xml version="1.0" encoding="UTF-8" standalone="yes"?>
<Relationships xmlns="http://schemas.openxmlformats.org/package/2006/relationships"><Relationship Id="rId3" Type="http://schemas.openxmlformats.org/officeDocument/2006/relationships/image" Target="../media/image194.wmf"/><Relationship Id="rId2" Type="http://schemas.openxmlformats.org/officeDocument/2006/relationships/image" Target="../media/image193.wmf"/><Relationship Id="rId1" Type="http://schemas.openxmlformats.org/officeDocument/2006/relationships/image" Target="../media/image192.wmf"/><Relationship Id="rId6" Type="http://schemas.openxmlformats.org/officeDocument/2006/relationships/image" Target="../media/image197.wmf"/><Relationship Id="rId5" Type="http://schemas.openxmlformats.org/officeDocument/2006/relationships/image" Target="../media/image196.wmf"/><Relationship Id="rId4" Type="http://schemas.openxmlformats.org/officeDocument/2006/relationships/image" Target="../media/image195.wmf"/></Relationships>
</file>

<file path=ppt/drawings/_rels/vmlDrawing87.vml.rels><?xml version="1.0" encoding="UTF-8" standalone="yes"?>
<Relationships xmlns="http://schemas.openxmlformats.org/package/2006/relationships"><Relationship Id="rId2" Type="http://schemas.openxmlformats.org/officeDocument/2006/relationships/image" Target="../media/image199.wmf"/><Relationship Id="rId1" Type="http://schemas.openxmlformats.org/officeDocument/2006/relationships/image" Target="../media/image198.wmf"/></Relationships>
</file>

<file path=ppt/drawings/_rels/vmlDrawing88.vml.rels><?xml version="1.0" encoding="UTF-8" standalone="yes"?>
<Relationships xmlns="http://schemas.openxmlformats.org/package/2006/relationships"><Relationship Id="rId2" Type="http://schemas.openxmlformats.org/officeDocument/2006/relationships/image" Target="../media/image201.wmf"/><Relationship Id="rId1" Type="http://schemas.openxmlformats.org/officeDocument/2006/relationships/image" Target="../media/image200.wmf"/></Relationships>
</file>

<file path=ppt/drawings/_rels/vmlDrawing89.vml.rels><?xml version="1.0" encoding="UTF-8" standalone="yes"?>
<Relationships xmlns="http://schemas.openxmlformats.org/package/2006/relationships"><Relationship Id="rId1" Type="http://schemas.openxmlformats.org/officeDocument/2006/relationships/image" Target="../media/image202.w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17.wmf"/><Relationship Id="rId2" Type="http://schemas.openxmlformats.org/officeDocument/2006/relationships/image" Target="../media/image16.wmf"/><Relationship Id="rId1" Type="http://schemas.openxmlformats.org/officeDocument/2006/relationships/image" Target="../media/image15.wmf"/></Relationships>
</file>

<file path=ppt/drawings/_rels/vmlDrawing90.vml.rels><?xml version="1.0" encoding="UTF-8" standalone="yes"?>
<Relationships xmlns="http://schemas.openxmlformats.org/package/2006/relationships"><Relationship Id="rId3" Type="http://schemas.openxmlformats.org/officeDocument/2006/relationships/image" Target="../media/image205.wmf"/><Relationship Id="rId2" Type="http://schemas.openxmlformats.org/officeDocument/2006/relationships/image" Target="../media/image204.wmf"/><Relationship Id="rId1" Type="http://schemas.openxmlformats.org/officeDocument/2006/relationships/image" Target="../media/image203.wmf"/></Relationships>
</file>

<file path=ppt/drawings/_rels/vmlDrawing91.vml.rels><?xml version="1.0" encoding="UTF-8" standalone="yes"?>
<Relationships xmlns="http://schemas.openxmlformats.org/package/2006/relationships"><Relationship Id="rId2" Type="http://schemas.openxmlformats.org/officeDocument/2006/relationships/image" Target="../media/image207.wmf"/><Relationship Id="rId1" Type="http://schemas.openxmlformats.org/officeDocument/2006/relationships/image" Target="../media/image206.wmf"/></Relationships>
</file>

<file path=ppt/drawings/_rels/vmlDrawing92.vml.rels><?xml version="1.0" encoding="UTF-8" standalone="yes"?>
<Relationships xmlns="http://schemas.openxmlformats.org/package/2006/relationships"><Relationship Id="rId2" Type="http://schemas.openxmlformats.org/officeDocument/2006/relationships/image" Target="../media/image209.wmf"/><Relationship Id="rId1" Type="http://schemas.openxmlformats.org/officeDocument/2006/relationships/image" Target="../media/image208.wmf"/></Relationships>
</file>

<file path=ppt/drawings/_rels/vmlDrawing93.vml.rels><?xml version="1.0" encoding="UTF-8" standalone="yes"?>
<Relationships xmlns="http://schemas.openxmlformats.org/package/2006/relationships"><Relationship Id="rId1" Type="http://schemas.openxmlformats.org/officeDocument/2006/relationships/image" Target="../media/image210.wmf"/></Relationships>
</file>

<file path=ppt/drawings/_rels/vmlDrawing94.vml.rels><?xml version="1.0" encoding="UTF-8" standalone="yes"?>
<Relationships xmlns="http://schemas.openxmlformats.org/package/2006/relationships"><Relationship Id="rId3" Type="http://schemas.openxmlformats.org/officeDocument/2006/relationships/image" Target="../media/image213.wmf"/><Relationship Id="rId2" Type="http://schemas.openxmlformats.org/officeDocument/2006/relationships/image" Target="../media/image212.wmf"/><Relationship Id="rId1" Type="http://schemas.openxmlformats.org/officeDocument/2006/relationships/image" Target="../media/image211.wmf"/><Relationship Id="rId5" Type="http://schemas.openxmlformats.org/officeDocument/2006/relationships/image" Target="../media/image215.wmf"/><Relationship Id="rId4" Type="http://schemas.openxmlformats.org/officeDocument/2006/relationships/image" Target="../media/image214.wmf"/></Relationships>
</file>

<file path=ppt/drawings/_rels/vmlDrawing95.vml.rels><?xml version="1.0" encoding="UTF-8" standalone="yes"?>
<Relationships xmlns="http://schemas.openxmlformats.org/package/2006/relationships"><Relationship Id="rId1" Type="http://schemas.openxmlformats.org/officeDocument/2006/relationships/image" Target="../media/image216.emf"/></Relationships>
</file>

<file path=ppt/drawings/_rels/vmlDrawing96.vml.rels><?xml version="1.0" encoding="UTF-8" standalone="yes"?>
<Relationships xmlns="http://schemas.openxmlformats.org/package/2006/relationships"><Relationship Id="rId3" Type="http://schemas.openxmlformats.org/officeDocument/2006/relationships/image" Target="../media/image219.wmf"/><Relationship Id="rId2" Type="http://schemas.openxmlformats.org/officeDocument/2006/relationships/image" Target="../media/image218.wmf"/><Relationship Id="rId1" Type="http://schemas.openxmlformats.org/officeDocument/2006/relationships/image" Target="../media/image217.wmf"/><Relationship Id="rId5" Type="http://schemas.openxmlformats.org/officeDocument/2006/relationships/image" Target="../media/image221.wmf"/><Relationship Id="rId4" Type="http://schemas.openxmlformats.org/officeDocument/2006/relationships/image" Target="../media/image220.wmf"/></Relationships>
</file>

<file path=ppt/drawings/_rels/vmlDrawing97.vml.rels><?xml version="1.0" encoding="UTF-8" standalone="yes"?>
<Relationships xmlns="http://schemas.openxmlformats.org/package/2006/relationships"><Relationship Id="rId2" Type="http://schemas.openxmlformats.org/officeDocument/2006/relationships/image" Target="../media/image223.wmf"/><Relationship Id="rId1" Type="http://schemas.openxmlformats.org/officeDocument/2006/relationships/image" Target="../media/image222.wmf"/></Relationships>
</file>

<file path=ppt/drawings/_rels/vmlDrawing98.vml.rels><?xml version="1.0" encoding="UTF-8" standalone="yes"?>
<Relationships xmlns="http://schemas.openxmlformats.org/package/2006/relationships"><Relationship Id="rId1" Type="http://schemas.openxmlformats.org/officeDocument/2006/relationships/image" Target="../media/image224.wmf"/></Relationships>
</file>

<file path=ppt/drawings/_rels/vmlDrawing99.vml.rels><?xml version="1.0" encoding="UTF-8" standalone="yes"?>
<Relationships xmlns="http://schemas.openxmlformats.org/package/2006/relationships"><Relationship Id="rId3" Type="http://schemas.openxmlformats.org/officeDocument/2006/relationships/image" Target="../media/image222.wmf"/><Relationship Id="rId2" Type="http://schemas.openxmlformats.org/officeDocument/2006/relationships/image" Target="../media/image226.wmf"/><Relationship Id="rId1" Type="http://schemas.openxmlformats.org/officeDocument/2006/relationships/image" Target="../media/image225.wmf"/><Relationship Id="rId4" Type="http://schemas.openxmlformats.org/officeDocument/2006/relationships/image" Target="../media/image223.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F921775E-BEB6-4740-BD5D-297A69287609}" type="datetimeFigureOut">
              <a:rPr lang="en-US" smtClean="0"/>
              <a:t>1/8/2020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BEBAE642-BEC7-4EB8-98E0-FC19D209EB86}" type="slidenum">
              <a:rPr lang="en-US" smtClean="0"/>
              <a:t>‹#›</a:t>
            </a:fld>
            <a:endParaRPr lang="en-US"/>
          </a:p>
        </p:txBody>
      </p:sp>
    </p:spTree>
    <p:extLst>
      <p:ext uri="{BB962C8B-B14F-4D97-AF65-F5344CB8AC3E}">
        <p14:creationId xmlns:p14="http://schemas.microsoft.com/office/powerpoint/2010/main" val="4032859350"/>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smtClean="0"/>
            </a:lvl1pPr>
          </a:lstStyle>
          <a:p>
            <a:pPr>
              <a:defRPr/>
            </a:pPr>
            <a:endParaRPr lang="fa-IR"/>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smtClean="0"/>
            </a:lvl1pPr>
          </a:lstStyle>
          <a:p>
            <a:pPr>
              <a:defRPr/>
            </a:pPr>
            <a:fld id="{E4243922-8B3E-4C7E-B480-5192AB143C58}" type="datetimeFigureOut">
              <a:rPr lang="fa-IR"/>
              <a:pPr>
                <a:defRPr/>
              </a:pPr>
              <a:t>05/13/1441</a:t>
            </a:fld>
            <a:endParaRPr lang="fa-IR"/>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pPr lvl="0"/>
            <a:endParaRPr lang="fa-IR"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smtClean="0"/>
            </a:lvl1pPr>
          </a:lstStyle>
          <a:p>
            <a:pPr>
              <a:defRPr/>
            </a:pPr>
            <a:endParaRPr lang="fa-IR"/>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smtClean="0"/>
            </a:lvl1pPr>
          </a:lstStyle>
          <a:p>
            <a:pPr>
              <a:defRPr/>
            </a:pPr>
            <a:fld id="{B9F2A94B-D4D3-4110-A247-A0CFCE6C0A5A}" type="slidenum">
              <a:rPr lang="fa-IR"/>
              <a:pPr>
                <a:defRPr/>
              </a:pPr>
              <a:t>‹#›</a:t>
            </a:fld>
            <a:endParaRPr lang="fa-IR"/>
          </a:p>
        </p:txBody>
      </p:sp>
    </p:spTree>
    <p:extLst>
      <p:ext uri="{BB962C8B-B14F-4D97-AF65-F5344CB8AC3E}">
        <p14:creationId xmlns:p14="http://schemas.microsoft.com/office/powerpoint/2010/main" val="3078093897"/>
      </p:ext>
    </p:extLst>
  </p:cSld>
  <p:clrMap bg1="lt1" tx1="dk1" bg2="lt2" tx2="dk2" accent1="accent1" accent2="accent2" accent3="accent3" accent4="accent4" accent5="accent5" accent6="accent6" hlink="hlink" folHlink="folHlink"/>
  <p:hf sldNum="0" hdr="0" ftr="0" dt="0"/>
  <p:notesStyle>
    <a:lvl1pPr algn="r" rtl="1" fontAlgn="base">
      <a:spcBef>
        <a:spcPct val="30000"/>
      </a:spcBef>
      <a:spcAft>
        <a:spcPct val="0"/>
      </a:spcAft>
      <a:defRPr sz="1200" kern="1200">
        <a:solidFill>
          <a:schemeClr val="tx1"/>
        </a:solidFill>
        <a:latin typeface="+mn-lt"/>
        <a:ea typeface="+mn-ea"/>
        <a:cs typeface="+mn-cs"/>
      </a:defRPr>
    </a:lvl1pPr>
    <a:lvl2pPr marL="457200" algn="r" rtl="1" fontAlgn="base">
      <a:spcBef>
        <a:spcPct val="30000"/>
      </a:spcBef>
      <a:spcAft>
        <a:spcPct val="0"/>
      </a:spcAft>
      <a:defRPr sz="1200" kern="1200">
        <a:solidFill>
          <a:schemeClr val="tx1"/>
        </a:solidFill>
        <a:latin typeface="+mn-lt"/>
        <a:ea typeface="+mn-ea"/>
        <a:cs typeface="+mn-cs"/>
      </a:defRPr>
    </a:lvl2pPr>
    <a:lvl3pPr marL="914400" algn="r" rtl="1" fontAlgn="base">
      <a:spcBef>
        <a:spcPct val="30000"/>
      </a:spcBef>
      <a:spcAft>
        <a:spcPct val="0"/>
      </a:spcAft>
      <a:defRPr sz="1200" kern="1200">
        <a:solidFill>
          <a:schemeClr val="tx1"/>
        </a:solidFill>
        <a:latin typeface="+mn-lt"/>
        <a:ea typeface="+mn-ea"/>
        <a:cs typeface="+mn-cs"/>
      </a:defRPr>
    </a:lvl3pPr>
    <a:lvl4pPr marL="1371600" algn="r" rtl="1" fontAlgn="base">
      <a:spcBef>
        <a:spcPct val="30000"/>
      </a:spcBef>
      <a:spcAft>
        <a:spcPct val="0"/>
      </a:spcAft>
      <a:defRPr sz="1200" kern="1200">
        <a:solidFill>
          <a:schemeClr val="tx1"/>
        </a:solidFill>
        <a:latin typeface="+mn-lt"/>
        <a:ea typeface="+mn-ea"/>
        <a:cs typeface="+mn-cs"/>
      </a:defRPr>
    </a:lvl4pPr>
    <a:lvl5pPr marL="1828800" algn="r" rtl="1" fontAlgn="base">
      <a:spcBef>
        <a:spcPct val="30000"/>
      </a:spcBef>
      <a:spcAft>
        <a:spcPct val="0"/>
      </a:spcAft>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0679956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4829067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r>
              <a:rPr lang="en-US" smtClean="0"/>
              <a:t>www.parsdigishop.ir</a:t>
            </a:r>
            <a:endParaRPr lang="en-US"/>
          </a:p>
        </p:txBody>
      </p:sp>
      <p:sp>
        <p:nvSpPr>
          <p:cNvPr id="6" name="Slide Number Placeholder 5"/>
          <p:cNvSpPr>
            <a:spLocks noGrp="1"/>
          </p:cNvSpPr>
          <p:nvPr>
            <p:ph type="sldNum" sz="quarter" idx="12"/>
          </p:nvPr>
        </p:nvSpPr>
        <p:spPr/>
        <p:txBody>
          <a:bodyPr/>
          <a:lstStyle/>
          <a:p>
            <a:pPr>
              <a:defRPr/>
            </a:pPr>
            <a:fld id="{0B6BE595-DE9E-4F1C-BCC6-45AD26C2A2D0}" type="slidenum">
              <a:rPr lang="ar-SA" smtClean="0"/>
              <a:pPr>
                <a:defRPr/>
              </a:pPr>
              <a:t>‹#›</a:t>
            </a:fld>
            <a:endParaRPr lang="en-US"/>
          </a:p>
        </p:txBody>
      </p:sp>
      <p:sp>
        <p:nvSpPr>
          <p:cNvPr id="7" name="TextBox 3"/>
          <p:cNvSpPr txBox="1"/>
          <p:nvPr userDrawn="1"/>
        </p:nvSpPr>
        <p:spPr>
          <a:xfrm>
            <a:off x="0" y="6357938"/>
            <a:ext cx="1643063" cy="461962"/>
          </a:xfrm>
          <a:prstGeom prst="rect">
            <a:avLst/>
          </a:prstGeom>
          <a:noFill/>
        </p:spPr>
        <p:txBody>
          <a:bodyPr rtlCol="1">
            <a:spAutoFit/>
          </a:bodyPr>
          <a:lstStyle>
            <a:defPPr>
              <a:defRPr lang="ar-SA"/>
            </a:defPPr>
            <a:lvl1pPr algn="r" rtl="1" fontAlgn="base">
              <a:spcBef>
                <a:spcPct val="0"/>
              </a:spcBef>
              <a:spcAft>
                <a:spcPct val="0"/>
              </a:spcAft>
              <a:defRPr kern="1200">
                <a:solidFill>
                  <a:schemeClr val="tx1"/>
                </a:solidFill>
                <a:latin typeface="Tahoma" pitchFamily="34" charset="0"/>
                <a:ea typeface="+mn-ea"/>
                <a:cs typeface="Arial" pitchFamily="34" charset="0"/>
              </a:defRPr>
            </a:lvl1pPr>
            <a:lvl2pPr marL="457200" algn="r" rtl="1" fontAlgn="base">
              <a:spcBef>
                <a:spcPct val="0"/>
              </a:spcBef>
              <a:spcAft>
                <a:spcPct val="0"/>
              </a:spcAft>
              <a:defRPr kern="1200">
                <a:solidFill>
                  <a:schemeClr val="tx1"/>
                </a:solidFill>
                <a:latin typeface="Tahoma" pitchFamily="34" charset="0"/>
                <a:ea typeface="+mn-ea"/>
                <a:cs typeface="Arial" pitchFamily="34" charset="0"/>
              </a:defRPr>
            </a:lvl2pPr>
            <a:lvl3pPr marL="914400" algn="r" rtl="1" fontAlgn="base">
              <a:spcBef>
                <a:spcPct val="0"/>
              </a:spcBef>
              <a:spcAft>
                <a:spcPct val="0"/>
              </a:spcAft>
              <a:defRPr kern="1200">
                <a:solidFill>
                  <a:schemeClr val="tx1"/>
                </a:solidFill>
                <a:latin typeface="Tahoma" pitchFamily="34" charset="0"/>
                <a:ea typeface="+mn-ea"/>
                <a:cs typeface="Arial" pitchFamily="34" charset="0"/>
              </a:defRPr>
            </a:lvl3pPr>
            <a:lvl4pPr marL="1371600" algn="r" rtl="1" fontAlgn="base">
              <a:spcBef>
                <a:spcPct val="0"/>
              </a:spcBef>
              <a:spcAft>
                <a:spcPct val="0"/>
              </a:spcAft>
              <a:defRPr kern="1200">
                <a:solidFill>
                  <a:schemeClr val="tx1"/>
                </a:solidFill>
                <a:latin typeface="Tahoma" pitchFamily="34" charset="0"/>
                <a:ea typeface="+mn-ea"/>
                <a:cs typeface="Arial" pitchFamily="34" charset="0"/>
              </a:defRPr>
            </a:lvl4pPr>
            <a:lvl5pPr marL="1828800" algn="r" rtl="1" fontAlgn="base">
              <a:spcBef>
                <a:spcPct val="0"/>
              </a:spcBef>
              <a:spcAft>
                <a:spcPct val="0"/>
              </a:spcAft>
              <a:defRPr kern="1200">
                <a:solidFill>
                  <a:schemeClr val="tx1"/>
                </a:solidFill>
                <a:latin typeface="Tahoma" pitchFamily="34" charset="0"/>
                <a:ea typeface="+mn-ea"/>
                <a:cs typeface="Arial" pitchFamily="34" charset="0"/>
              </a:defRPr>
            </a:lvl5pPr>
            <a:lvl6pPr marL="2286000" algn="r" defTabSz="914400" rtl="1" eaLnBrk="1" latinLnBrk="0" hangingPunct="1">
              <a:defRPr kern="1200">
                <a:solidFill>
                  <a:schemeClr val="tx1"/>
                </a:solidFill>
                <a:latin typeface="Tahoma" pitchFamily="34" charset="0"/>
                <a:ea typeface="+mn-ea"/>
                <a:cs typeface="Arial" pitchFamily="34" charset="0"/>
              </a:defRPr>
            </a:lvl6pPr>
            <a:lvl7pPr marL="2743200" algn="r" defTabSz="914400" rtl="1" eaLnBrk="1" latinLnBrk="0" hangingPunct="1">
              <a:defRPr kern="1200">
                <a:solidFill>
                  <a:schemeClr val="tx1"/>
                </a:solidFill>
                <a:latin typeface="Tahoma" pitchFamily="34" charset="0"/>
                <a:ea typeface="+mn-ea"/>
                <a:cs typeface="Arial" pitchFamily="34" charset="0"/>
              </a:defRPr>
            </a:lvl7pPr>
            <a:lvl8pPr marL="3200400" algn="r" defTabSz="914400" rtl="1" eaLnBrk="1" latinLnBrk="0" hangingPunct="1">
              <a:defRPr kern="1200">
                <a:solidFill>
                  <a:schemeClr val="tx1"/>
                </a:solidFill>
                <a:latin typeface="Tahoma" pitchFamily="34" charset="0"/>
                <a:ea typeface="+mn-ea"/>
                <a:cs typeface="Arial" pitchFamily="34" charset="0"/>
              </a:defRPr>
            </a:lvl8pPr>
            <a:lvl9pPr marL="3657600" algn="r" defTabSz="914400" rtl="1" eaLnBrk="1" latinLnBrk="0" hangingPunct="1">
              <a:defRPr kern="1200">
                <a:solidFill>
                  <a:schemeClr val="tx1"/>
                </a:solidFill>
                <a:latin typeface="Tahoma" pitchFamily="34" charset="0"/>
                <a:ea typeface="+mn-ea"/>
                <a:cs typeface="Arial" pitchFamily="34" charset="0"/>
              </a:defRPr>
            </a:lvl9pPr>
          </a:lstStyle>
          <a:p>
            <a:pPr algn="l">
              <a:defRPr/>
            </a:pPr>
            <a:r>
              <a:rPr lang="fa-IR" sz="800" dirty="0">
                <a:solidFill>
                  <a:srgbClr val="FFFF00"/>
                </a:solidFill>
                <a:latin typeface="Tahoma"/>
                <a:cs typeface="B Sina" pitchFamily="2" charset="-78"/>
              </a:rPr>
              <a:t>گروه آموزشی مهندسی ایران</a:t>
            </a:r>
            <a:r>
              <a:rPr lang="fa-IR" sz="800" dirty="0">
                <a:latin typeface="Tahoma"/>
                <a:cs typeface="B Elham" pitchFamily="2" charset="-78"/>
              </a:rPr>
              <a:t/>
            </a:r>
            <a:br>
              <a:rPr lang="fa-IR" sz="800" dirty="0">
                <a:latin typeface="Tahoma"/>
                <a:cs typeface="B Elham" pitchFamily="2" charset="-78"/>
              </a:rPr>
            </a:br>
            <a:r>
              <a:rPr lang="en-US" sz="800" b="1" dirty="0">
                <a:solidFill>
                  <a:srgbClr val="FF0000"/>
                </a:solidFill>
                <a:latin typeface="Times New Roman" pitchFamily="18" charset="0"/>
                <a:cs typeface="Times New Roman" pitchFamily="18" charset="0"/>
              </a:rPr>
              <a:t>Iranian Engineering Group</a:t>
            </a:r>
            <a:r>
              <a:rPr lang="fa-IR" sz="800" b="1" dirty="0">
                <a:latin typeface="Times New Roman" pitchFamily="18" charset="0"/>
                <a:cs typeface="Times New Roman" pitchFamily="18" charset="0"/>
              </a:rPr>
              <a:t/>
            </a:r>
            <a:br>
              <a:rPr lang="fa-IR" sz="800" b="1" dirty="0">
                <a:latin typeface="Times New Roman" pitchFamily="18" charset="0"/>
                <a:cs typeface="Times New Roman" pitchFamily="18" charset="0"/>
              </a:rPr>
            </a:br>
            <a:r>
              <a:rPr lang="en-US" sz="800" b="1" dirty="0">
                <a:solidFill>
                  <a:srgbClr val="66FF33"/>
                </a:solidFill>
                <a:latin typeface="Times New Roman" pitchFamily="18" charset="0"/>
                <a:cs typeface="Times New Roman" pitchFamily="18" charset="0"/>
              </a:rPr>
              <a:t>WWW.MOHANDE30.COM</a:t>
            </a:r>
            <a:endParaRPr lang="fa-IR" sz="800" b="1" dirty="0">
              <a:solidFill>
                <a:srgbClr val="66FF33"/>
              </a:solidFill>
              <a:latin typeface="Times New Roman" pitchFamily="18" charset="0"/>
              <a:cs typeface="Times New Roman" pitchFamily="18" charset="0"/>
            </a:endParaRPr>
          </a:p>
        </p:txBody>
      </p:sp>
    </p:spTree>
    <p:extLst>
      <p:ext uri="{BB962C8B-B14F-4D97-AF65-F5344CB8AC3E}">
        <p14:creationId xmlns:p14="http://schemas.microsoft.com/office/powerpoint/2010/main" val="13638937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r>
              <a:rPr lang="en-US" smtClean="0"/>
              <a:t>www.parsdigishop.ir</a:t>
            </a:r>
            <a:endParaRPr lang="en-US"/>
          </a:p>
        </p:txBody>
      </p:sp>
      <p:sp>
        <p:nvSpPr>
          <p:cNvPr id="6" name="Slide Number Placeholder 5"/>
          <p:cNvSpPr>
            <a:spLocks noGrp="1"/>
          </p:cNvSpPr>
          <p:nvPr>
            <p:ph type="sldNum" sz="quarter" idx="12"/>
          </p:nvPr>
        </p:nvSpPr>
        <p:spPr/>
        <p:txBody>
          <a:bodyPr/>
          <a:lstStyle/>
          <a:p>
            <a:pPr>
              <a:defRPr/>
            </a:pPr>
            <a:fld id="{455DBC2D-3A0B-4550-A969-030A63DEF016}" type="slidenum">
              <a:rPr lang="ar-SA" smtClean="0"/>
              <a:pPr>
                <a:defRPr/>
              </a:pPr>
              <a:t>‹#›</a:t>
            </a:fld>
            <a:endParaRPr lang="en-US"/>
          </a:p>
        </p:txBody>
      </p:sp>
    </p:spTree>
    <p:extLst>
      <p:ext uri="{BB962C8B-B14F-4D97-AF65-F5344CB8AC3E}">
        <p14:creationId xmlns:p14="http://schemas.microsoft.com/office/powerpoint/2010/main" val="36880440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r>
              <a:rPr lang="en-US" smtClean="0"/>
              <a:t>www.parsdigishop.ir</a:t>
            </a:r>
            <a:endParaRPr lang="en-US"/>
          </a:p>
        </p:txBody>
      </p:sp>
      <p:sp>
        <p:nvSpPr>
          <p:cNvPr id="6" name="Slide Number Placeholder 5"/>
          <p:cNvSpPr>
            <a:spLocks noGrp="1"/>
          </p:cNvSpPr>
          <p:nvPr>
            <p:ph type="sldNum" sz="quarter" idx="12"/>
          </p:nvPr>
        </p:nvSpPr>
        <p:spPr/>
        <p:txBody>
          <a:bodyPr/>
          <a:lstStyle/>
          <a:p>
            <a:pPr>
              <a:defRPr/>
            </a:pPr>
            <a:fld id="{2CE620F0-6AAF-45C1-8058-F36031203171}" type="slidenum">
              <a:rPr lang="ar-SA" smtClean="0"/>
              <a:pPr>
                <a:defRPr/>
              </a:pPr>
              <a:t>‹#›</a:t>
            </a:fld>
            <a:endParaRPr lang="en-US"/>
          </a:p>
        </p:txBody>
      </p:sp>
    </p:spTree>
    <p:extLst>
      <p:ext uri="{BB962C8B-B14F-4D97-AF65-F5344CB8AC3E}">
        <p14:creationId xmlns:p14="http://schemas.microsoft.com/office/powerpoint/2010/main" val="427555539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1066800" y="304800"/>
            <a:ext cx="7543800" cy="579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3" name="Rectangle 17"/>
          <p:cNvSpPr>
            <a:spLocks noGrp="1" noChangeArrowheads="1"/>
          </p:cNvSpPr>
          <p:nvPr>
            <p:ph type="dt" sz="half" idx="10"/>
          </p:nvPr>
        </p:nvSpPr>
        <p:spPr>
          <a:ln/>
        </p:spPr>
        <p:txBody>
          <a:bodyPr/>
          <a:lstStyle>
            <a:lvl1pPr>
              <a:defRPr/>
            </a:lvl1pPr>
          </a:lstStyle>
          <a:p>
            <a:pPr>
              <a:defRPr/>
            </a:pPr>
            <a:endParaRPr lang="en-US"/>
          </a:p>
        </p:txBody>
      </p:sp>
      <p:sp>
        <p:nvSpPr>
          <p:cNvPr id="4" name="Rectangle 18"/>
          <p:cNvSpPr>
            <a:spLocks noGrp="1" noChangeArrowheads="1"/>
          </p:cNvSpPr>
          <p:nvPr>
            <p:ph type="ftr" sz="quarter" idx="11"/>
          </p:nvPr>
        </p:nvSpPr>
        <p:spPr>
          <a:ln/>
        </p:spPr>
        <p:txBody>
          <a:bodyPr/>
          <a:lstStyle>
            <a:lvl1pPr>
              <a:defRPr/>
            </a:lvl1pPr>
          </a:lstStyle>
          <a:p>
            <a:pPr>
              <a:defRPr/>
            </a:pPr>
            <a:r>
              <a:rPr lang="en-US" smtClean="0"/>
              <a:t>www.parsdigishop.ir</a:t>
            </a:r>
            <a:endParaRPr lang="en-US"/>
          </a:p>
        </p:txBody>
      </p:sp>
      <p:sp>
        <p:nvSpPr>
          <p:cNvPr id="5" name="Rectangle 19"/>
          <p:cNvSpPr>
            <a:spLocks noGrp="1" noChangeArrowheads="1"/>
          </p:cNvSpPr>
          <p:nvPr>
            <p:ph type="sldNum" sz="quarter" idx="12"/>
          </p:nvPr>
        </p:nvSpPr>
        <p:spPr>
          <a:ln/>
        </p:spPr>
        <p:txBody>
          <a:bodyPr/>
          <a:lstStyle>
            <a:lvl1pPr>
              <a:defRPr/>
            </a:lvl1pPr>
          </a:lstStyle>
          <a:p>
            <a:pPr>
              <a:defRPr/>
            </a:pPr>
            <a:fld id="{EF728B77-908F-40E5-ADF0-30F0332CA978}" type="slidenum">
              <a:rPr lang="ar-SA"/>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r>
              <a:rPr lang="en-US" smtClean="0"/>
              <a:t>www.parsdigishop.ir</a:t>
            </a:r>
            <a:endParaRPr lang="en-US"/>
          </a:p>
        </p:txBody>
      </p:sp>
      <p:sp>
        <p:nvSpPr>
          <p:cNvPr id="6" name="Slide Number Placeholder 5"/>
          <p:cNvSpPr>
            <a:spLocks noGrp="1"/>
          </p:cNvSpPr>
          <p:nvPr>
            <p:ph type="sldNum" sz="quarter" idx="12"/>
          </p:nvPr>
        </p:nvSpPr>
        <p:spPr/>
        <p:txBody>
          <a:bodyPr/>
          <a:lstStyle/>
          <a:p>
            <a:pPr>
              <a:defRPr/>
            </a:pPr>
            <a:fld id="{3218B669-0BF1-4856-A691-6134540A01AB}" type="slidenum">
              <a:rPr lang="ar-SA" smtClean="0"/>
              <a:pPr>
                <a:defRPr/>
              </a:pPr>
              <a:t>‹#›</a:t>
            </a:fld>
            <a:endParaRPr lang="en-US"/>
          </a:p>
        </p:txBody>
      </p:sp>
    </p:spTree>
    <p:extLst>
      <p:ext uri="{BB962C8B-B14F-4D97-AF65-F5344CB8AC3E}">
        <p14:creationId xmlns:p14="http://schemas.microsoft.com/office/powerpoint/2010/main" val="704482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r>
              <a:rPr lang="en-US" smtClean="0"/>
              <a:t>www.parsdigishop.ir</a:t>
            </a:r>
            <a:endParaRPr lang="en-US"/>
          </a:p>
        </p:txBody>
      </p:sp>
      <p:sp>
        <p:nvSpPr>
          <p:cNvPr id="6" name="Slide Number Placeholder 5"/>
          <p:cNvSpPr>
            <a:spLocks noGrp="1"/>
          </p:cNvSpPr>
          <p:nvPr>
            <p:ph type="sldNum" sz="quarter" idx="12"/>
          </p:nvPr>
        </p:nvSpPr>
        <p:spPr/>
        <p:txBody>
          <a:bodyPr/>
          <a:lstStyle/>
          <a:p>
            <a:pPr>
              <a:defRPr/>
            </a:pPr>
            <a:fld id="{55A87861-F879-41C7-AA8E-E93814AD632B}" type="slidenum">
              <a:rPr lang="ar-SA" smtClean="0"/>
              <a:pPr>
                <a:defRPr/>
              </a:pPr>
              <a:t>‹#›</a:t>
            </a:fld>
            <a:endParaRPr lang="en-US"/>
          </a:p>
        </p:txBody>
      </p:sp>
    </p:spTree>
    <p:extLst>
      <p:ext uri="{BB962C8B-B14F-4D97-AF65-F5344CB8AC3E}">
        <p14:creationId xmlns:p14="http://schemas.microsoft.com/office/powerpoint/2010/main" val="42265993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r>
              <a:rPr lang="en-US" smtClean="0"/>
              <a:t>www.parsdigishop.ir</a:t>
            </a:r>
            <a:endParaRPr lang="en-US"/>
          </a:p>
        </p:txBody>
      </p:sp>
      <p:sp>
        <p:nvSpPr>
          <p:cNvPr id="7" name="Slide Number Placeholder 6"/>
          <p:cNvSpPr>
            <a:spLocks noGrp="1"/>
          </p:cNvSpPr>
          <p:nvPr>
            <p:ph type="sldNum" sz="quarter" idx="12"/>
          </p:nvPr>
        </p:nvSpPr>
        <p:spPr/>
        <p:txBody>
          <a:bodyPr/>
          <a:lstStyle/>
          <a:p>
            <a:pPr>
              <a:defRPr/>
            </a:pPr>
            <a:fld id="{1B41B99D-A943-4ACD-A066-E391D53C7955}" type="slidenum">
              <a:rPr lang="ar-SA" smtClean="0"/>
              <a:pPr>
                <a:defRPr/>
              </a:pPr>
              <a:t>‹#›</a:t>
            </a:fld>
            <a:endParaRPr lang="en-US"/>
          </a:p>
        </p:txBody>
      </p:sp>
    </p:spTree>
    <p:extLst>
      <p:ext uri="{BB962C8B-B14F-4D97-AF65-F5344CB8AC3E}">
        <p14:creationId xmlns:p14="http://schemas.microsoft.com/office/powerpoint/2010/main" val="23523175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pPr>
              <a:defRPr/>
            </a:pPr>
            <a:endParaRPr lang="en-US"/>
          </a:p>
        </p:txBody>
      </p:sp>
      <p:sp>
        <p:nvSpPr>
          <p:cNvPr id="8" name="Footer Placeholder 7"/>
          <p:cNvSpPr>
            <a:spLocks noGrp="1"/>
          </p:cNvSpPr>
          <p:nvPr>
            <p:ph type="ftr" sz="quarter" idx="11"/>
          </p:nvPr>
        </p:nvSpPr>
        <p:spPr/>
        <p:txBody>
          <a:bodyPr/>
          <a:lstStyle/>
          <a:p>
            <a:pPr>
              <a:defRPr/>
            </a:pPr>
            <a:r>
              <a:rPr lang="en-US" smtClean="0"/>
              <a:t>www.parsdigishop.ir</a:t>
            </a:r>
            <a:endParaRPr lang="en-US"/>
          </a:p>
        </p:txBody>
      </p:sp>
      <p:sp>
        <p:nvSpPr>
          <p:cNvPr id="9" name="Slide Number Placeholder 8"/>
          <p:cNvSpPr>
            <a:spLocks noGrp="1"/>
          </p:cNvSpPr>
          <p:nvPr>
            <p:ph type="sldNum" sz="quarter" idx="12"/>
          </p:nvPr>
        </p:nvSpPr>
        <p:spPr/>
        <p:txBody>
          <a:bodyPr/>
          <a:lstStyle/>
          <a:p>
            <a:pPr>
              <a:defRPr/>
            </a:pPr>
            <a:fld id="{A1AD62CE-C138-43B2-B694-8390BBE11C13}" type="slidenum">
              <a:rPr lang="ar-SA" smtClean="0"/>
              <a:pPr>
                <a:defRPr/>
              </a:pPr>
              <a:t>‹#›</a:t>
            </a:fld>
            <a:endParaRPr lang="en-US"/>
          </a:p>
        </p:txBody>
      </p:sp>
    </p:spTree>
    <p:extLst>
      <p:ext uri="{BB962C8B-B14F-4D97-AF65-F5344CB8AC3E}">
        <p14:creationId xmlns:p14="http://schemas.microsoft.com/office/powerpoint/2010/main" val="18748184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pPr>
              <a:defRPr/>
            </a:pPr>
            <a:endParaRPr lang="en-US"/>
          </a:p>
        </p:txBody>
      </p:sp>
      <p:sp>
        <p:nvSpPr>
          <p:cNvPr id="4" name="Footer Placeholder 3"/>
          <p:cNvSpPr>
            <a:spLocks noGrp="1"/>
          </p:cNvSpPr>
          <p:nvPr>
            <p:ph type="ftr" sz="quarter" idx="11"/>
          </p:nvPr>
        </p:nvSpPr>
        <p:spPr/>
        <p:txBody>
          <a:bodyPr/>
          <a:lstStyle/>
          <a:p>
            <a:pPr>
              <a:defRPr/>
            </a:pPr>
            <a:r>
              <a:rPr lang="en-US" smtClean="0"/>
              <a:t>www.parsdigishop.ir</a:t>
            </a:r>
            <a:endParaRPr lang="en-US"/>
          </a:p>
        </p:txBody>
      </p:sp>
      <p:sp>
        <p:nvSpPr>
          <p:cNvPr id="5" name="Slide Number Placeholder 4"/>
          <p:cNvSpPr>
            <a:spLocks noGrp="1"/>
          </p:cNvSpPr>
          <p:nvPr>
            <p:ph type="sldNum" sz="quarter" idx="12"/>
          </p:nvPr>
        </p:nvSpPr>
        <p:spPr/>
        <p:txBody>
          <a:bodyPr/>
          <a:lstStyle/>
          <a:p>
            <a:pPr>
              <a:defRPr/>
            </a:pPr>
            <a:fld id="{0D1A5851-DC38-4374-9752-E32EDED84E87}" type="slidenum">
              <a:rPr lang="ar-SA" smtClean="0"/>
              <a:pPr>
                <a:defRPr/>
              </a:pPr>
              <a:t>‹#›</a:t>
            </a:fld>
            <a:endParaRPr lang="en-US"/>
          </a:p>
        </p:txBody>
      </p:sp>
    </p:spTree>
    <p:extLst>
      <p:ext uri="{BB962C8B-B14F-4D97-AF65-F5344CB8AC3E}">
        <p14:creationId xmlns:p14="http://schemas.microsoft.com/office/powerpoint/2010/main" val="42878897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en-US"/>
          </a:p>
        </p:txBody>
      </p:sp>
      <p:sp>
        <p:nvSpPr>
          <p:cNvPr id="3" name="Footer Placeholder 2"/>
          <p:cNvSpPr>
            <a:spLocks noGrp="1"/>
          </p:cNvSpPr>
          <p:nvPr>
            <p:ph type="ftr" sz="quarter" idx="11"/>
          </p:nvPr>
        </p:nvSpPr>
        <p:spPr/>
        <p:txBody>
          <a:bodyPr/>
          <a:lstStyle/>
          <a:p>
            <a:pPr>
              <a:defRPr/>
            </a:pPr>
            <a:r>
              <a:rPr lang="en-US" smtClean="0"/>
              <a:t>www.parsdigishop.ir</a:t>
            </a:r>
            <a:endParaRPr lang="en-US"/>
          </a:p>
        </p:txBody>
      </p:sp>
      <p:sp>
        <p:nvSpPr>
          <p:cNvPr id="4" name="Slide Number Placeholder 3"/>
          <p:cNvSpPr>
            <a:spLocks noGrp="1"/>
          </p:cNvSpPr>
          <p:nvPr>
            <p:ph type="sldNum" sz="quarter" idx="12"/>
          </p:nvPr>
        </p:nvSpPr>
        <p:spPr/>
        <p:txBody>
          <a:bodyPr/>
          <a:lstStyle/>
          <a:p>
            <a:pPr>
              <a:defRPr/>
            </a:pPr>
            <a:fld id="{3B62F41D-05E8-42B0-AA7B-17D7AD58FB37}" type="slidenum">
              <a:rPr lang="ar-SA" smtClean="0"/>
              <a:pPr>
                <a:defRPr/>
              </a:pPr>
              <a:t>‹#›</a:t>
            </a:fld>
            <a:endParaRPr lang="en-US"/>
          </a:p>
        </p:txBody>
      </p:sp>
    </p:spTree>
    <p:extLst>
      <p:ext uri="{BB962C8B-B14F-4D97-AF65-F5344CB8AC3E}">
        <p14:creationId xmlns:p14="http://schemas.microsoft.com/office/powerpoint/2010/main" val="22702649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r>
              <a:rPr lang="en-US" smtClean="0"/>
              <a:t>www.parsdigishop.ir</a:t>
            </a:r>
            <a:endParaRPr lang="en-US"/>
          </a:p>
        </p:txBody>
      </p:sp>
      <p:sp>
        <p:nvSpPr>
          <p:cNvPr id="7" name="Slide Number Placeholder 6"/>
          <p:cNvSpPr>
            <a:spLocks noGrp="1"/>
          </p:cNvSpPr>
          <p:nvPr>
            <p:ph type="sldNum" sz="quarter" idx="12"/>
          </p:nvPr>
        </p:nvSpPr>
        <p:spPr/>
        <p:txBody>
          <a:bodyPr/>
          <a:lstStyle/>
          <a:p>
            <a:pPr>
              <a:defRPr/>
            </a:pPr>
            <a:fld id="{9061D6D9-066B-4A9C-8B7B-CB8897C1D79C}" type="slidenum">
              <a:rPr lang="ar-SA" smtClean="0"/>
              <a:pPr>
                <a:defRPr/>
              </a:pPr>
              <a:t>‹#›</a:t>
            </a:fld>
            <a:endParaRPr lang="en-US"/>
          </a:p>
        </p:txBody>
      </p:sp>
    </p:spTree>
    <p:extLst>
      <p:ext uri="{BB962C8B-B14F-4D97-AF65-F5344CB8AC3E}">
        <p14:creationId xmlns:p14="http://schemas.microsoft.com/office/powerpoint/2010/main" val="30492553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r>
              <a:rPr lang="en-US" smtClean="0"/>
              <a:t>www.parsdigishop.ir</a:t>
            </a:r>
            <a:endParaRPr lang="en-US"/>
          </a:p>
        </p:txBody>
      </p:sp>
      <p:sp>
        <p:nvSpPr>
          <p:cNvPr id="7" name="Slide Number Placeholder 6"/>
          <p:cNvSpPr>
            <a:spLocks noGrp="1"/>
          </p:cNvSpPr>
          <p:nvPr>
            <p:ph type="sldNum" sz="quarter" idx="12"/>
          </p:nvPr>
        </p:nvSpPr>
        <p:spPr/>
        <p:txBody>
          <a:bodyPr/>
          <a:lstStyle/>
          <a:p>
            <a:pPr>
              <a:defRPr/>
            </a:pPr>
            <a:fld id="{28A00817-091E-44D7-A2CB-9FE49352E9DC}" type="slidenum">
              <a:rPr lang="ar-SA" smtClean="0"/>
              <a:pPr>
                <a:defRPr/>
              </a:pPr>
              <a:t>‹#›</a:t>
            </a:fld>
            <a:endParaRPr lang="en-US"/>
          </a:p>
        </p:txBody>
      </p:sp>
    </p:spTree>
    <p:extLst>
      <p:ext uri="{BB962C8B-B14F-4D97-AF65-F5344CB8AC3E}">
        <p14:creationId xmlns:p14="http://schemas.microsoft.com/office/powerpoint/2010/main" val="36670212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r>
              <a:rPr lang="en-US" smtClean="0"/>
              <a:t>www.parsdigishop.ir</a:t>
            </a: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6AC101C6-4038-4B34-ACE5-2F695A7FC5E1}" type="slidenum">
              <a:rPr lang="ar-SA" smtClean="0"/>
              <a:pPr>
                <a:defRPr/>
              </a:pPr>
              <a:t>‹#›</a:t>
            </a:fld>
            <a:endParaRPr lang="en-US"/>
          </a:p>
        </p:txBody>
      </p:sp>
      <p:sp>
        <p:nvSpPr>
          <p:cNvPr id="7" name="TextBox 3"/>
          <p:cNvSpPr txBox="1"/>
          <p:nvPr userDrawn="1"/>
        </p:nvSpPr>
        <p:spPr>
          <a:xfrm>
            <a:off x="0" y="6357938"/>
            <a:ext cx="1643063" cy="461962"/>
          </a:xfrm>
          <a:prstGeom prst="rect">
            <a:avLst/>
          </a:prstGeom>
          <a:noFill/>
        </p:spPr>
        <p:txBody>
          <a:bodyPr rtlCol="1">
            <a:spAutoFit/>
          </a:bodyPr>
          <a:lstStyle>
            <a:defPPr>
              <a:defRPr lang="ar-SA"/>
            </a:defPPr>
            <a:lvl1pPr algn="r" rtl="1" fontAlgn="base">
              <a:spcBef>
                <a:spcPct val="0"/>
              </a:spcBef>
              <a:spcAft>
                <a:spcPct val="0"/>
              </a:spcAft>
              <a:defRPr kern="1200">
                <a:solidFill>
                  <a:schemeClr val="tx1"/>
                </a:solidFill>
                <a:latin typeface="Tahoma" pitchFamily="34" charset="0"/>
                <a:ea typeface="+mn-ea"/>
                <a:cs typeface="Arial" pitchFamily="34" charset="0"/>
              </a:defRPr>
            </a:lvl1pPr>
            <a:lvl2pPr marL="457200" algn="r" rtl="1" fontAlgn="base">
              <a:spcBef>
                <a:spcPct val="0"/>
              </a:spcBef>
              <a:spcAft>
                <a:spcPct val="0"/>
              </a:spcAft>
              <a:defRPr kern="1200">
                <a:solidFill>
                  <a:schemeClr val="tx1"/>
                </a:solidFill>
                <a:latin typeface="Tahoma" pitchFamily="34" charset="0"/>
                <a:ea typeface="+mn-ea"/>
                <a:cs typeface="Arial" pitchFamily="34" charset="0"/>
              </a:defRPr>
            </a:lvl2pPr>
            <a:lvl3pPr marL="914400" algn="r" rtl="1" fontAlgn="base">
              <a:spcBef>
                <a:spcPct val="0"/>
              </a:spcBef>
              <a:spcAft>
                <a:spcPct val="0"/>
              </a:spcAft>
              <a:defRPr kern="1200">
                <a:solidFill>
                  <a:schemeClr val="tx1"/>
                </a:solidFill>
                <a:latin typeface="Tahoma" pitchFamily="34" charset="0"/>
                <a:ea typeface="+mn-ea"/>
                <a:cs typeface="Arial" pitchFamily="34" charset="0"/>
              </a:defRPr>
            </a:lvl3pPr>
            <a:lvl4pPr marL="1371600" algn="r" rtl="1" fontAlgn="base">
              <a:spcBef>
                <a:spcPct val="0"/>
              </a:spcBef>
              <a:spcAft>
                <a:spcPct val="0"/>
              </a:spcAft>
              <a:defRPr kern="1200">
                <a:solidFill>
                  <a:schemeClr val="tx1"/>
                </a:solidFill>
                <a:latin typeface="Tahoma" pitchFamily="34" charset="0"/>
                <a:ea typeface="+mn-ea"/>
                <a:cs typeface="Arial" pitchFamily="34" charset="0"/>
              </a:defRPr>
            </a:lvl4pPr>
            <a:lvl5pPr marL="1828800" algn="r" rtl="1" fontAlgn="base">
              <a:spcBef>
                <a:spcPct val="0"/>
              </a:spcBef>
              <a:spcAft>
                <a:spcPct val="0"/>
              </a:spcAft>
              <a:defRPr kern="1200">
                <a:solidFill>
                  <a:schemeClr val="tx1"/>
                </a:solidFill>
                <a:latin typeface="Tahoma" pitchFamily="34" charset="0"/>
                <a:ea typeface="+mn-ea"/>
                <a:cs typeface="Arial" pitchFamily="34" charset="0"/>
              </a:defRPr>
            </a:lvl5pPr>
            <a:lvl6pPr marL="2286000" algn="r" defTabSz="914400" rtl="1" eaLnBrk="1" latinLnBrk="0" hangingPunct="1">
              <a:defRPr kern="1200">
                <a:solidFill>
                  <a:schemeClr val="tx1"/>
                </a:solidFill>
                <a:latin typeface="Tahoma" pitchFamily="34" charset="0"/>
                <a:ea typeface="+mn-ea"/>
                <a:cs typeface="Arial" pitchFamily="34" charset="0"/>
              </a:defRPr>
            </a:lvl6pPr>
            <a:lvl7pPr marL="2743200" algn="r" defTabSz="914400" rtl="1" eaLnBrk="1" latinLnBrk="0" hangingPunct="1">
              <a:defRPr kern="1200">
                <a:solidFill>
                  <a:schemeClr val="tx1"/>
                </a:solidFill>
                <a:latin typeface="Tahoma" pitchFamily="34" charset="0"/>
                <a:ea typeface="+mn-ea"/>
                <a:cs typeface="Arial" pitchFamily="34" charset="0"/>
              </a:defRPr>
            </a:lvl7pPr>
            <a:lvl8pPr marL="3200400" algn="r" defTabSz="914400" rtl="1" eaLnBrk="1" latinLnBrk="0" hangingPunct="1">
              <a:defRPr kern="1200">
                <a:solidFill>
                  <a:schemeClr val="tx1"/>
                </a:solidFill>
                <a:latin typeface="Tahoma" pitchFamily="34" charset="0"/>
                <a:ea typeface="+mn-ea"/>
                <a:cs typeface="Arial" pitchFamily="34" charset="0"/>
              </a:defRPr>
            </a:lvl8pPr>
            <a:lvl9pPr marL="3657600" algn="r" defTabSz="914400" rtl="1" eaLnBrk="1" latinLnBrk="0" hangingPunct="1">
              <a:defRPr kern="1200">
                <a:solidFill>
                  <a:schemeClr val="tx1"/>
                </a:solidFill>
                <a:latin typeface="Tahoma" pitchFamily="34" charset="0"/>
                <a:ea typeface="+mn-ea"/>
                <a:cs typeface="Arial" pitchFamily="34" charset="0"/>
              </a:defRPr>
            </a:lvl9pPr>
          </a:lstStyle>
          <a:p>
            <a:pPr algn="l">
              <a:defRPr/>
            </a:pPr>
            <a:r>
              <a:rPr lang="fa-IR" sz="800" dirty="0">
                <a:solidFill>
                  <a:srgbClr val="FFFF00"/>
                </a:solidFill>
                <a:latin typeface="Tahoma"/>
                <a:cs typeface="B Sina" pitchFamily="2" charset="-78"/>
              </a:rPr>
              <a:t>گروه آموزشی مهندسی ایران</a:t>
            </a:r>
            <a:r>
              <a:rPr lang="fa-IR" sz="800" dirty="0">
                <a:latin typeface="Tahoma"/>
                <a:cs typeface="B Elham" pitchFamily="2" charset="-78"/>
              </a:rPr>
              <a:t/>
            </a:r>
            <a:br>
              <a:rPr lang="fa-IR" sz="800" dirty="0">
                <a:latin typeface="Tahoma"/>
                <a:cs typeface="B Elham" pitchFamily="2" charset="-78"/>
              </a:rPr>
            </a:br>
            <a:r>
              <a:rPr lang="en-US" sz="800" b="1" dirty="0">
                <a:solidFill>
                  <a:srgbClr val="FF0000"/>
                </a:solidFill>
                <a:latin typeface="Times New Roman" pitchFamily="18" charset="0"/>
                <a:cs typeface="Times New Roman" pitchFamily="18" charset="0"/>
              </a:rPr>
              <a:t>Iranian Engineering Group</a:t>
            </a:r>
            <a:r>
              <a:rPr lang="fa-IR" sz="800" b="1" dirty="0">
                <a:latin typeface="Times New Roman" pitchFamily="18" charset="0"/>
                <a:cs typeface="Times New Roman" pitchFamily="18" charset="0"/>
              </a:rPr>
              <a:t/>
            </a:r>
            <a:br>
              <a:rPr lang="fa-IR" sz="800" b="1" dirty="0">
                <a:latin typeface="Times New Roman" pitchFamily="18" charset="0"/>
                <a:cs typeface="Times New Roman" pitchFamily="18" charset="0"/>
              </a:rPr>
            </a:br>
            <a:r>
              <a:rPr lang="en-US" sz="800" b="1" dirty="0">
                <a:solidFill>
                  <a:srgbClr val="66FF33"/>
                </a:solidFill>
                <a:latin typeface="Times New Roman" pitchFamily="18" charset="0"/>
                <a:cs typeface="Times New Roman" pitchFamily="18" charset="0"/>
              </a:rPr>
              <a:t>WWW.MOHANDE30.COM</a:t>
            </a:r>
            <a:endParaRPr lang="fa-IR" sz="800" b="1" dirty="0">
              <a:solidFill>
                <a:srgbClr val="66FF33"/>
              </a:solidFill>
              <a:latin typeface="Times New Roman" pitchFamily="18" charset="0"/>
              <a:cs typeface="Times New Roman" pitchFamily="18" charset="0"/>
            </a:endParaRPr>
          </a:p>
        </p:txBody>
      </p:sp>
    </p:spTree>
    <p:extLst>
      <p:ext uri="{BB962C8B-B14F-4D97-AF65-F5344CB8AC3E}">
        <p14:creationId xmlns:p14="http://schemas.microsoft.com/office/powerpoint/2010/main" val="3953754106"/>
      </p:ext>
    </p:extLst>
  </p:cSld>
  <p:clrMap bg1="dk1" tx1="lt1" bg2="dk2" tx2="lt2" accent1="accent1" accent2="accent2" accent3="accent3" accent4="accent4" accent5="accent5" accent6="accent6" hlink="hlink" folHlink="folHlink"/>
  <p:sldLayoutIdLst>
    <p:sldLayoutId id="2147483767" r:id="rId1"/>
    <p:sldLayoutId id="2147483768" r:id="rId2"/>
    <p:sldLayoutId id="2147483769" r:id="rId3"/>
    <p:sldLayoutId id="2147483770" r:id="rId4"/>
    <p:sldLayoutId id="2147483771" r:id="rId5"/>
    <p:sldLayoutId id="2147483772" r:id="rId6"/>
    <p:sldLayoutId id="2147483773" r:id="rId7"/>
    <p:sldLayoutId id="2147483774" r:id="rId8"/>
    <p:sldLayoutId id="2147483775" r:id="rId9"/>
    <p:sldLayoutId id="2147483776" r:id="rId10"/>
    <p:sldLayoutId id="2147483777" r:id="rId11"/>
    <p:sldLayoutId id="2147483778" r:id="rId12"/>
  </p:sldLayoutIdLst>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slideLayout" Target="../slideLayouts/slideLayout2.xml"/><Relationship Id="rId1" Type="http://schemas.openxmlformats.org/officeDocument/2006/relationships/vmlDrawing" Target="../drawings/vmlDrawing7.vml"/><Relationship Id="rId4" Type="http://schemas.openxmlformats.org/officeDocument/2006/relationships/image" Target="../media/image13.wmf"/></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8" Type="http://schemas.openxmlformats.org/officeDocument/2006/relationships/image" Target="../media/image149.wmf"/><Relationship Id="rId3" Type="http://schemas.openxmlformats.org/officeDocument/2006/relationships/oleObject" Target="../embeddings/oleObject152.bin"/><Relationship Id="rId7" Type="http://schemas.openxmlformats.org/officeDocument/2006/relationships/oleObject" Target="../embeddings/oleObject154.bin"/><Relationship Id="rId2" Type="http://schemas.openxmlformats.org/officeDocument/2006/relationships/slideLayout" Target="../slideLayouts/slideLayout2.xml"/><Relationship Id="rId1" Type="http://schemas.openxmlformats.org/officeDocument/2006/relationships/vmlDrawing" Target="../drawings/vmlDrawing69.vml"/><Relationship Id="rId6" Type="http://schemas.openxmlformats.org/officeDocument/2006/relationships/image" Target="../media/image148.wmf"/><Relationship Id="rId5" Type="http://schemas.openxmlformats.org/officeDocument/2006/relationships/oleObject" Target="../embeddings/oleObject153.bin"/><Relationship Id="rId4" Type="http://schemas.openxmlformats.org/officeDocument/2006/relationships/image" Target="../media/image147.wmf"/></Relationships>
</file>

<file path=ppt/slides/_rels/slide102.xml.rels><?xml version="1.0" encoding="UTF-8" standalone="yes"?>
<Relationships xmlns="http://schemas.openxmlformats.org/package/2006/relationships"><Relationship Id="rId3" Type="http://schemas.openxmlformats.org/officeDocument/2006/relationships/oleObject" Target="../embeddings/oleObject155.bin"/><Relationship Id="rId2" Type="http://schemas.openxmlformats.org/officeDocument/2006/relationships/slideLayout" Target="../slideLayouts/slideLayout2.xml"/><Relationship Id="rId1" Type="http://schemas.openxmlformats.org/officeDocument/2006/relationships/vmlDrawing" Target="../drawings/vmlDrawing70.vml"/><Relationship Id="rId5" Type="http://schemas.openxmlformats.org/officeDocument/2006/relationships/oleObject" Target="../embeddings/oleObject156.bin"/><Relationship Id="rId4" Type="http://schemas.openxmlformats.org/officeDocument/2006/relationships/image" Target="../media/image150.wmf"/></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8" Type="http://schemas.openxmlformats.org/officeDocument/2006/relationships/image" Target="../media/image153.wmf"/><Relationship Id="rId3" Type="http://schemas.openxmlformats.org/officeDocument/2006/relationships/oleObject" Target="../embeddings/oleObject157.bin"/><Relationship Id="rId7" Type="http://schemas.openxmlformats.org/officeDocument/2006/relationships/oleObject" Target="../embeddings/oleObject159.bin"/><Relationship Id="rId2" Type="http://schemas.openxmlformats.org/officeDocument/2006/relationships/slideLayout" Target="../slideLayouts/slideLayout2.xml"/><Relationship Id="rId1" Type="http://schemas.openxmlformats.org/officeDocument/2006/relationships/vmlDrawing" Target="../drawings/vmlDrawing71.vml"/><Relationship Id="rId6" Type="http://schemas.openxmlformats.org/officeDocument/2006/relationships/image" Target="../media/image152.wmf"/><Relationship Id="rId5" Type="http://schemas.openxmlformats.org/officeDocument/2006/relationships/oleObject" Target="../embeddings/oleObject158.bin"/><Relationship Id="rId10" Type="http://schemas.openxmlformats.org/officeDocument/2006/relationships/image" Target="../media/image154.wmf"/><Relationship Id="rId4" Type="http://schemas.openxmlformats.org/officeDocument/2006/relationships/image" Target="../media/image151.wmf"/><Relationship Id="rId9" Type="http://schemas.openxmlformats.org/officeDocument/2006/relationships/oleObject" Target="../embeddings/oleObject160.bin"/></Relationships>
</file>

<file path=ppt/slides/_rels/slide105.xml.rels><?xml version="1.0" encoding="UTF-8" standalone="yes"?>
<Relationships xmlns="http://schemas.openxmlformats.org/package/2006/relationships"><Relationship Id="rId3" Type="http://schemas.openxmlformats.org/officeDocument/2006/relationships/oleObject" Target="../embeddings/oleObject161.bin"/><Relationship Id="rId7" Type="http://schemas.openxmlformats.org/officeDocument/2006/relationships/oleObject" Target="../embeddings/oleObject163.bin"/><Relationship Id="rId2" Type="http://schemas.openxmlformats.org/officeDocument/2006/relationships/slideLayout" Target="../slideLayouts/slideLayout2.xml"/><Relationship Id="rId1" Type="http://schemas.openxmlformats.org/officeDocument/2006/relationships/vmlDrawing" Target="../drawings/vmlDrawing72.vml"/><Relationship Id="rId6" Type="http://schemas.openxmlformats.org/officeDocument/2006/relationships/image" Target="../media/image152.wmf"/><Relationship Id="rId5" Type="http://schemas.openxmlformats.org/officeDocument/2006/relationships/oleObject" Target="../embeddings/oleObject162.bin"/><Relationship Id="rId4" Type="http://schemas.openxmlformats.org/officeDocument/2006/relationships/image" Target="../media/image153.wmf"/></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oleObject" Target="../embeddings/oleObject164.bin"/><Relationship Id="rId2" Type="http://schemas.openxmlformats.org/officeDocument/2006/relationships/slideLayout" Target="../slideLayouts/slideLayout2.xml"/><Relationship Id="rId1" Type="http://schemas.openxmlformats.org/officeDocument/2006/relationships/vmlDrawing" Target="../drawings/vmlDrawing73.vml"/><Relationship Id="rId6" Type="http://schemas.openxmlformats.org/officeDocument/2006/relationships/image" Target="../media/image156.wmf"/><Relationship Id="rId5" Type="http://schemas.openxmlformats.org/officeDocument/2006/relationships/oleObject" Target="../embeddings/oleObject165.bin"/><Relationship Id="rId4" Type="http://schemas.openxmlformats.org/officeDocument/2006/relationships/image" Target="../media/image155.wmf"/></Relationships>
</file>

<file path=ppt/slides/_rels/slide108.xml.rels><?xml version="1.0" encoding="UTF-8" standalone="yes"?>
<Relationships xmlns="http://schemas.openxmlformats.org/package/2006/relationships"><Relationship Id="rId8" Type="http://schemas.openxmlformats.org/officeDocument/2006/relationships/image" Target="../media/image159.wmf"/><Relationship Id="rId13" Type="http://schemas.openxmlformats.org/officeDocument/2006/relationships/oleObject" Target="../embeddings/oleObject171.bin"/><Relationship Id="rId18" Type="http://schemas.openxmlformats.org/officeDocument/2006/relationships/image" Target="../media/image164.wmf"/><Relationship Id="rId3" Type="http://schemas.openxmlformats.org/officeDocument/2006/relationships/oleObject" Target="../embeddings/oleObject166.bin"/><Relationship Id="rId7" Type="http://schemas.openxmlformats.org/officeDocument/2006/relationships/oleObject" Target="../embeddings/oleObject168.bin"/><Relationship Id="rId12" Type="http://schemas.openxmlformats.org/officeDocument/2006/relationships/image" Target="../media/image161.wmf"/><Relationship Id="rId17" Type="http://schemas.openxmlformats.org/officeDocument/2006/relationships/oleObject" Target="../embeddings/oleObject173.bin"/><Relationship Id="rId2" Type="http://schemas.openxmlformats.org/officeDocument/2006/relationships/slideLayout" Target="../slideLayouts/slideLayout2.xml"/><Relationship Id="rId16" Type="http://schemas.openxmlformats.org/officeDocument/2006/relationships/image" Target="../media/image163.wmf"/><Relationship Id="rId1" Type="http://schemas.openxmlformats.org/officeDocument/2006/relationships/vmlDrawing" Target="../drawings/vmlDrawing74.vml"/><Relationship Id="rId6" Type="http://schemas.openxmlformats.org/officeDocument/2006/relationships/image" Target="../media/image158.wmf"/><Relationship Id="rId11" Type="http://schemas.openxmlformats.org/officeDocument/2006/relationships/oleObject" Target="../embeddings/oleObject170.bin"/><Relationship Id="rId5" Type="http://schemas.openxmlformats.org/officeDocument/2006/relationships/oleObject" Target="../embeddings/oleObject167.bin"/><Relationship Id="rId15" Type="http://schemas.openxmlformats.org/officeDocument/2006/relationships/oleObject" Target="../embeddings/oleObject172.bin"/><Relationship Id="rId10" Type="http://schemas.openxmlformats.org/officeDocument/2006/relationships/image" Target="../media/image160.wmf"/><Relationship Id="rId4" Type="http://schemas.openxmlformats.org/officeDocument/2006/relationships/image" Target="../media/image157.wmf"/><Relationship Id="rId9" Type="http://schemas.openxmlformats.org/officeDocument/2006/relationships/oleObject" Target="../embeddings/oleObject169.bin"/><Relationship Id="rId14" Type="http://schemas.openxmlformats.org/officeDocument/2006/relationships/image" Target="../media/image162.wmf"/></Relationships>
</file>

<file path=ppt/slides/_rels/slide109.xml.rels><?xml version="1.0" encoding="UTF-8" standalone="yes"?>
<Relationships xmlns="http://schemas.openxmlformats.org/package/2006/relationships"><Relationship Id="rId8" Type="http://schemas.openxmlformats.org/officeDocument/2006/relationships/image" Target="../media/image167.wmf"/><Relationship Id="rId13" Type="http://schemas.openxmlformats.org/officeDocument/2006/relationships/oleObject" Target="../embeddings/oleObject179.bin"/><Relationship Id="rId3" Type="http://schemas.openxmlformats.org/officeDocument/2006/relationships/oleObject" Target="../embeddings/oleObject174.bin"/><Relationship Id="rId7" Type="http://schemas.openxmlformats.org/officeDocument/2006/relationships/oleObject" Target="../embeddings/oleObject176.bin"/><Relationship Id="rId12" Type="http://schemas.openxmlformats.org/officeDocument/2006/relationships/image" Target="../media/image160.wmf"/><Relationship Id="rId2" Type="http://schemas.openxmlformats.org/officeDocument/2006/relationships/slideLayout" Target="../slideLayouts/slideLayout2.xml"/><Relationship Id="rId1" Type="http://schemas.openxmlformats.org/officeDocument/2006/relationships/vmlDrawing" Target="../drawings/vmlDrawing75.vml"/><Relationship Id="rId6" Type="http://schemas.openxmlformats.org/officeDocument/2006/relationships/image" Target="../media/image166.wmf"/><Relationship Id="rId11" Type="http://schemas.openxmlformats.org/officeDocument/2006/relationships/oleObject" Target="../embeddings/oleObject178.bin"/><Relationship Id="rId5" Type="http://schemas.openxmlformats.org/officeDocument/2006/relationships/oleObject" Target="../embeddings/oleObject175.bin"/><Relationship Id="rId10" Type="http://schemas.openxmlformats.org/officeDocument/2006/relationships/image" Target="../media/image168.wmf"/><Relationship Id="rId4" Type="http://schemas.openxmlformats.org/officeDocument/2006/relationships/image" Target="../media/image165.wmf"/><Relationship Id="rId9" Type="http://schemas.openxmlformats.org/officeDocument/2006/relationships/oleObject" Target="../embeddings/oleObject177.bin"/><Relationship Id="rId14" Type="http://schemas.openxmlformats.org/officeDocument/2006/relationships/image" Target="../media/image169.wmf"/></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14.bin"/><Relationship Id="rId2" Type="http://schemas.openxmlformats.org/officeDocument/2006/relationships/slideLayout" Target="../slideLayouts/slideLayout2.xml"/><Relationship Id="rId1" Type="http://schemas.openxmlformats.org/officeDocument/2006/relationships/vmlDrawing" Target="../drawings/vmlDrawing8.vml"/><Relationship Id="rId4" Type="http://schemas.openxmlformats.org/officeDocument/2006/relationships/image" Target="../media/image14.wmf"/></Relationships>
</file>

<file path=ppt/slides/_rels/slide110.xml.rels><?xml version="1.0" encoding="UTF-8" standalone="yes"?>
<Relationships xmlns="http://schemas.openxmlformats.org/package/2006/relationships"><Relationship Id="rId8" Type="http://schemas.openxmlformats.org/officeDocument/2006/relationships/image" Target="../media/image171.wmf"/><Relationship Id="rId3" Type="http://schemas.openxmlformats.org/officeDocument/2006/relationships/oleObject" Target="../embeddings/oleObject180.bin"/><Relationship Id="rId7" Type="http://schemas.openxmlformats.org/officeDocument/2006/relationships/oleObject" Target="../embeddings/oleObject182.bin"/><Relationship Id="rId2" Type="http://schemas.openxmlformats.org/officeDocument/2006/relationships/slideLayout" Target="../slideLayouts/slideLayout2.xml"/><Relationship Id="rId1" Type="http://schemas.openxmlformats.org/officeDocument/2006/relationships/vmlDrawing" Target="../drawings/vmlDrawing76.vml"/><Relationship Id="rId6" Type="http://schemas.openxmlformats.org/officeDocument/2006/relationships/image" Target="../media/image168.wmf"/><Relationship Id="rId5" Type="http://schemas.openxmlformats.org/officeDocument/2006/relationships/oleObject" Target="../embeddings/oleObject181.bin"/><Relationship Id="rId4" Type="http://schemas.openxmlformats.org/officeDocument/2006/relationships/image" Target="../media/image170.wmf"/></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3" Type="http://schemas.openxmlformats.org/officeDocument/2006/relationships/oleObject" Target="../embeddings/oleObject183.bin"/><Relationship Id="rId2" Type="http://schemas.openxmlformats.org/officeDocument/2006/relationships/slideLayout" Target="../slideLayouts/slideLayout2.xml"/><Relationship Id="rId1" Type="http://schemas.openxmlformats.org/officeDocument/2006/relationships/vmlDrawing" Target="../drawings/vmlDrawing77.vml"/><Relationship Id="rId4" Type="http://schemas.openxmlformats.org/officeDocument/2006/relationships/image" Target="../media/image172.wmf"/></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3" Type="http://schemas.openxmlformats.org/officeDocument/2006/relationships/oleObject" Target="../embeddings/oleObject184.bin"/><Relationship Id="rId2" Type="http://schemas.openxmlformats.org/officeDocument/2006/relationships/slideLayout" Target="../slideLayouts/slideLayout2.xml"/><Relationship Id="rId1" Type="http://schemas.openxmlformats.org/officeDocument/2006/relationships/vmlDrawing" Target="../drawings/vmlDrawing78.vml"/><Relationship Id="rId4" Type="http://schemas.openxmlformats.org/officeDocument/2006/relationships/image" Target="../media/image173.wmf"/></Relationships>
</file>

<file path=ppt/slides/_rels/slide115.xml.rels><?xml version="1.0" encoding="UTF-8" standalone="yes"?>
<Relationships xmlns="http://schemas.openxmlformats.org/package/2006/relationships"><Relationship Id="rId3" Type="http://schemas.openxmlformats.org/officeDocument/2006/relationships/oleObject" Target="../embeddings/oleObject185.bin"/><Relationship Id="rId2" Type="http://schemas.openxmlformats.org/officeDocument/2006/relationships/slideLayout" Target="../slideLayouts/slideLayout12.xml"/><Relationship Id="rId1" Type="http://schemas.openxmlformats.org/officeDocument/2006/relationships/vmlDrawing" Target="../drawings/vmlDrawing79.vml"/><Relationship Id="rId6" Type="http://schemas.openxmlformats.org/officeDocument/2006/relationships/image" Target="../media/image175.wmf"/><Relationship Id="rId5" Type="http://schemas.openxmlformats.org/officeDocument/2006/relationships/oleObject" Target="../embeddings/oleObject186.bin"/><Relationship Id="rId4" Type="http://schemas.openxmlformats.org/officeDocument/2006/relationships/image" Target="../media/image174.wmf"/></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3" Type="http://schemas.openxmlformats.org/officeDocument/2006/relationships/oleObject" Target="../embeddings/oleObject187.bin"/><Relationship Id="rId2" Type="http://schemas.openxmlformats.org/officeDocument/2006/relationships/slideLayout" Target="../slideLayouts/slideLayout2.xml"/><Relationship Id="rId1" Type="http://schemas.openxmlformats.org/officeDocument/2006/relationships/vmlDrawing" Target="../drawings/vmlDrawing80.vml"/><Relationship Id="rId6" Type="http://schemas.openxmlformats.org/officeDocument/2006/relationships/image" Target="../media/image177.wmf"/><Relationship Id="rId5" Type="http://schemas.openxmlformats.org/officeDocument/2006/relationships/oleObject" Target="../embeddings/oleObject188.bin"/><Relationship Id="rId4" Type="http://schemas.openxmlformats.org/officeDocument/2006/relationships/image" Target="../media/image176.wmf"/></Relationships>
</file>

<file path=ppt/slides/_rels/slide118.xml.rels><?xml version="1.0" encoding="UTF-8" standalone="yes"?>
<Relationships xmlns="http://schemas.openxmlformats.org/package/2006/relationships"><Relationship Id="rId8" Type="http://schemas.openxmlformats.org/officeDocument/2006/relationships/image" Target="../media/image180.wmf"/><Relationship Id="rId3" Type="http://schemas.openxmlformats.org/officeDocument/2006/relationships/oleObject" Target="../embeddings/oleObject189.bin"/><Relationship Id="rId7" Type="http://schemas.openxmlformats.org/officeDocument/2006/relationships/oleObject" Target="../embeddings/oleObject191.bin"/><Relationship Id="rId2" Type="http://schemas.openxmlformats.org/officeDocument/2006/relationships/slideLayout" Target="../slideLayouts/slideLayout2.xml"/><Relationship Id="rId1" Type="http://schemas.openxmlformats.org/officeDocument/2006/relationships/vmlDrawing" Target="../drawings/vmlDrawing81.vml"/><Relationship Id="rId6" Type="http://schemas.openxmlformats.org/officeDocument/2006/relationships/image" Target="../media/image179.wmf"/><Relationship Id="rId5" Type="http://schemas.openxmlformats.org/officeDocument/2006/relationships/oleObject" Target="../embeddings/oleObject190.bin"/><Relationship Id="rId4" Type="http://schemas.openxmlformats.org/officeDocument/2006/relationships/image" Target="../media/image178.wmf"/></Relationships>
</file>

<file path=ppt/slides/_rels/slide119.xml.rels><?xml version="1.0" encoding="UTF-8" standalone="yes"?>
<Relationships xmlns="http://schemas.openxmlformats.org/package/2006/relationships"><Relationship Id="rId3" Type="http://schemas.openxmlformats.org/officeDocument/2006/relationships/oleObject" Target="../embeddings/oleObject192.bin"/><Relationship Id="rId2" Type="http://schemas.openxmlformats.org/officeDocument/2006/relationships/slideLayout" Target="../slideLayouts/slideLayout2.xml"/><Relationship Id="rId1" Type="http://schemas.openxmlformats.org/officeDocument/2006/relationships/vmlDrawing" Target="../drawings/vmlDrawing82.vml"/><Relationship Id="rId6" Type="http://schemas.openxmlformats.org/officeDocument/2006/relationships/image" Target="../media/image181.wmf"/><Relationship Id="rId5" Type="http://schemas.openxmlformats.org/officeDocument/2006/relationships/oleObject" Target="../embeddings/oleObject193.bin"/><Relationship Id="rId4" Type="http://schemas.openxmlformats.org/officeDocument/2006/relationships/image" Target="../media/image177.wm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3" Type="http://schemas.openxmlformats.org/officeDocument/2006/relationships/oleObject" Target="../embeddings/oleObject194.bin"/><Relationship Id="rId2" Type="http://schemas.openxmlformats.org/officeDocument/2006/relationships/slideLayout" Target="../slideLayouts/slideLayout2.xml"/><Relationship Id="rId1" Type="http://schemas.openxmlformats.org/officeDocument/2006/relationships/vmlDrawing" Target="../drawings/vmlDrawing83.vml"/><Relationship Id="rId6" Type="http://schemas.openxmlformats.org/officeDocument/2006/relationships/image" Target="../media/image183.wmf"/><Relationship Id="rId5" Type="http://schemas.openxmlformats.org/officeDocument/2006/relationships/oleObject" Target="../embeddings/oleObject195.bin"/><Relationship Id="rId4" Type="http://schemas.openxmlformats.org/officeDocument/2006/relationships/image" Target="../media/image182.wmf"/></Relationships>
</file>

<file path=ppt/slides/_rels/slide121.xml.rels><?xml version="1.0" encoding="UTF-8" standalone="yes"?>
<Relationships xmlns="http://schemas.openxmlformats.org/package/2006/relationships"><Relationship Id="rId8" Type="http://schemas.openxmlformats.org/officeDocument/2006/relationships/image" Target="../media/image185.wmf"/><Relationship Id="rId3" Type="http://schemas.openxmlformats.org/officeDocument/2006/relationships/oleObject" Target="../embeddings/oleObject196.bin"/><Relationship Id="rId7" Type="http://schemas.openxmlformats.org/officeDocument/2006/relationships/oleObject" Target="../embeddings/oleObject198.bin"/><Relationship Id="rId12" Type="http://schemas.openxmlformats.org/officeDocument/2006/relationships/image" Target="../media/image187.wmf"/><Relationship Id="rId2" Type="http://schemas.openxmlformats.org/officeDocument/2006/relationships/slideLayout" Target="../slideLayouts/slideLayout2.xml"/><Relationship Id="rId1" Type="http://schemas.openxmlformats.org/officeDocument/2006/relationships/vmlDrawing" Target="../drawings/vmlDrawing84.vml"/><Relationship Id="rId6" Type="http://schemas.openxmlformats.org/officeDocument/2006/relationships/image" Target="../media/image184.wmf"/><Relationship Id="rId11" Type="http://schemas.openxmlformats.org/officeDocument/2006/relationships/oleObject" Target="../embeddings/oleObject200.bin"/><Relationship Id="rId5" Type="http://schemas.openxmlformats.org/officeDocument/2006/relationships/oleObject" Target="../embeddings/oleObject197.bin"/><Relationship Id="rId10" Type="http://schemas.openxmlformats.org/officeDocument/2006/relationships/image" Target="../media/image186.wmf"/><Relationship Id="rId4" Type="http://schemas.openxmlformats.org/officeDocument/2006/relationships/image" Target="../media/image177.wmf"/><Relationship Id="rId9" Type="http://schemas.openxmlformats.org/officeDocument/2006/relationships/oleObject" Target="../embeddings/oleObject199.bin"/></Relationships>
</file>

<file path=ppt/slides/_rels/slide122.xml.rels><?xml version="1.0" encoding="UTF-8" standalone="yes"?>
<Relationships xmlns="http://schemas.openxmlformats.org/package/2006/relationships"><Relationship Id="rId8" Type="http://schemas.openxmlformats.org/officeDocument/2006/relationships/image" Target="../media/image190.wmf"/><Relationship Id="rId3" Type="http://schemas.openxmlformats.org/officeDocument/2006/relationships/oleObject" Target="../embeddings/oleObject201.bin"/><Relationship Id="rId7" Type="http://schemas.openxmlformats.org/officeDocument/2006/relationships/oleObject" Target="../embeddings/oleObject203.bin"/><Relationship Id="rId2" Type="http://schemas.openxmlformats.org/officeDocument/2006/relationships/slideLayout" Target="../slideLayouts/slideLayout2.xml"/><Relationship Id="rId1" Type="http://schemas.openxmlformats.org/officeDocument/2006/relationships/vmlDrawing" Target="../drawings/vmlDrawing85.vml"/><Relationship Id="rId6" Type="http://schemas.openxmlformats.org/officeDocument/2006/relationships/image" Target="../media/image189.wmf"/><Relationship Id="rId5" Type="http://schemas.openxmlformats.org/officeDocument/2006/relationships/oleObject" Target="../embeddings/oleObject202.bin"/><Relationship Id="rId10" Type="http://schemas.openxmlformats.org/officeDocument/2006/relationships/image" Target="../media/image191.wmf"/><Relationship Id="rId4" Type="http://schemas.openxmlformats.org/officeDocument/2006/relationships/image" Target="../media/image188.wmf"/><Relationship Id="rId9" Type="http://schemas.openxmlformats.org/officeDocument/2006/relationships/oleObject" Target="../embeddings/oleObject204.bin"/></Relationships>
</file>

<file path=ppt/slides/_rels/slide123.xml.rels><?xml version="1.0" encoding="UTF-8" standalone="yes"?>
<Relationships xmlns="http://schemas.openxmlformats.org/package/2006/relationships"><Relationship Id="rId8" Type="http://schemas.openxmlformats.org/officeDocument/2006/relationships/image" Target="../media/image194.wmf"/><Relationship Id="rId13" Type="http://schemas.openxmlformats.org/officeDocument/2006/relationships/oleObject" Target="../embeddings/oleObject210.bin"/><Relationship Id="rId3" Type="http://schemas.openxmlformats.org/officeDocument/2006/relationships/oleObject" Target="../embeddings/oleObject205.bin"/><Relationship Id="rId7" Type="http://schemas.openxmlformats.org/officeDocument/2006/relationships/oleObject" Target="../embeddings/oleObject207.bin"/><Relationship Id="rId12" Type="http://schemas.openxmlformats.org/officeDocument/2006/relationships/image" Target="../media/image196.wmf"/><Relationship Id="rId2" Type="http://schemas.openxmlformats.org/officeDocument/2006/relationships/slideLayout" Target="../slideLayouts/slideLayout2.xml"/><Relationship Id="rId1" Type="http://schemas.openxmlformats.org/officeDocument/2006/relationships/vmlDrawing" Target="../drawings/vmlDrawing86.vml"/><Relationship Id="rId6" Type="http://schemas.openxmlformats.org/officeDocument/2006/relationships/image" Target="../media/image193.wmf"/><Relationship Id="rId11" Type="http://schemas.openxmlformats.org/officeDocument/2006/relationships/oleObject" Target="../embeddings/oleObject209.bin"/><Relationship Id="rId5" Type="http://schemas.openxmlformats.org/officeDocument/2006/relationships/oleObject" Target="../embeddings/oleObject206.bin"/><Relationship Id="rId10" Type="http://schemas.openxmlformats.org/officeDocument/2006/relationships/image" Target="../media/image195.wmf"/><Relationship Id="rId4" Type="http://schemas.openxmlformats.org/officeDocument/2006/relationships/image" Target="../media/image192.wmf"/><Relationship Id="rId9" Type="http://schemas.openxmlformats.org/officeDocument/2006/relationships/oleObject" Target="../embeddings/oleObject208.bin"/><Relationship Id="rId14" Type="http://schemas.openxmlformats.org/officeDocument/2006/relationships/image" Target="../media/image197.wmf"/></Relationships>
</file>

<file path=ppt/slides/_rels/slide124.xml.rels><?xml version="1.0" encoding="UTF-8" standalone="yes"?>
<Relationships xmlns="http://schemas.openxmlformats.org/package/2006/relationships"><Relationship Id="rId3" Type="http://schemas.openxmlformats.org/officeDocument/2006/relationships/oleObject" Target="../embeddings/oleObject211.bin"/><Relationship Id="rId2" Type="http://schemas.openxmlformats.org/officeDocument/2006/relationships/slideLayout" Target="../slideLayouts/slideLayout2.xml"/><Relationship Id="rId1" Type="http://schemas.openxmlformats.org/officeDocument/2006/relationships/vmlDrawing" Target="../drawings/vmlDrawing87.vml"/><Relationship Id="rId6" Type="http://schemas.openxmlformats.org/officeDocument/2006/relationships/image" Target="../media/image199.wmf"/><Relationship Id="rId5" Type="http://schemas.openxmlformats.org/officeDocument/2006/relationships/oleObject" Target="../embeddings/oleObject212.bin"/><Relationship Id="rId4" Type="http://schemas.openxmlformats.org/officeDocument/2006/relationships/image" Target="../media/image198.wmf"/></Relationships>
</file>

<file path=ppt/slides/_rels/slide125.xml.rels><?xml version="1.0" encoding="UTF-8" standalone="yes"?>
<Relationships xmlns="http://schemas.openxmlformats.org/package/2006/relationships"><Relationship Id="rId3" Type="http://schemas.openxmlformats.org/officeDocument/2006/relationships/oleObject" Target="../embeddings/oleObject213.bin"/><Relationship Id="rId2" Type="http://schemas.openxmlformats.org/officeDocument/2006/relationships/slideLayout" Target="../slideLayouts/slideLayout4.xml"/><Relationship Id="rId1" Type="http://schemas.openxmlformats.org/officeDocument/2006/relationships/vmlDrawing" Target="../drawings/vmlDrawing88.vml"/><Relationship Id="rId6" Type="http://schemas.openxmlformats.org/officeDocument/2006/relationships/image" Target="../media/image201.wmf"/><Relationship Id="rId5" Type="http://schemas.openxmlformats.org/officeDocument/2006/relationships/oleObject" Target="../embeddings/oleObject214.bin"/><Relationship Id="rId4" Type="http://schemas.openxmlformats.org/officeDocument/2006/relationships/image" Target="../media/image200.wmf"/></Relationships>
</file>

<file path=ppt/slides/_rels/slide126.xml.rels><?xml version="1.0" encoding="UTF-8" standalone="yes"?>
<Relationships xmlns="http://schemas.openxmlformats.org/package/2006/relationships"><Relationship Id="rId3" Type="http://schemas.openxmlformats.org/officeDocument/2006/relationships/oleObject" Target="../embeddings/oleObject215.bin"/><Relationship Id="rId2" Type="http://schemas.openxmlformats.org/officeDocument/2006/relationships/slideLayout" Target="../slideLayouts/slideLayout2.xml"/><Relationship Id="rId1" Type="http://schemas.openxmlformats.org/officeDocument/2006/relationships/vmlDrawing" Target="../drawings/vmlDrawing89.vml"/><Relationship Id="rId4" Type="http://schemas.openxmlformats.org/officeDocument/2006/relationships/image" Target="../media/image202.wmf"/></Relationships>
</file>

<file path=ppt/slides/_rels/slide127.xml.rels><?xml version="1.0" encoding="UTF-8" standalone="yes"?>
<Relationships xmlns="http://schemas.openxmlformats.org/package/2006/relationships"><Relationship Id="rId8" Type="http://schemas.openxmlformats.org/officeDocument/2006/relationships/image" Target="../media/image205.wmf"/><Relationship Id="rId3" Type="http://schemas.openxmlformats.org/officeDocument/2006/relationships/oleObject" Target="../embeddings/oleObject216.bin"/><Relationship Id="rId7" Type="http://schemas.openxmlformats.org/officeDocument/2006/relationships/oleObject" Target="../embeddings/oleObject218.bin"/><Relationship Id="rId2" Type="http://schemas.openxmlformats.org/officeDocument/2006/relationships/slideLayout" Target="../slideLayouts/slideLayout2.xml"/><Relationship Id="rId1" Type="http://schemas.openxmlformats.org/officeDocument/2006/relationships/vmlDrawing" Target="../drawings/vmlDrawing90.vml"/><Relationship Id="rId6" Type="http://schemas.openxmlformats.org/officeDocument/2006/relationships/image" Target="../media/image204.wmf"/><Relationship Id="rId5" Type="http://schemas.openxmlformats.org/officeDocument/2006/relationships/oleObject" Target="../embeddings/oleObject217.bin"/><Relationship Id="rId4" Type="http://schemas.openxmlformats.org/officeDocument/2006/relationships/image" Target="../media/image203.wmf"/></Relationships>
</file>

<file path=ppt/slides/_rels/slide128.xml.rels><?xml version="1.0" encoding="UTF-8" standalone="yes"?>
<Relationships xmlns="http://schemas.openxmlformats.org/package/2006/relationships"><Relationship Id="rId3" Type="http://schemas.openxmlformats.org/officeDocument/2006/relationships/oleObject" Target="../embeddings/oleObject219.bin"/><Relationship Id="rId2" Type="http://schemas.openxmlformats.org/officeDocument/2006/relationships/slideLayout" Target="../slideLayouts/slideLayout2.xml"/><Relationship Id="rId1" Type="http://schemas.openxmlformats.org/officeDocument/2006/relationships/vmlDrawing" Target="../drawings/vmlDrawing91.vml"/><Relationship Id="rId6" Type="http://schemas.openxmlformats.org/officeDocument/2006/relationships/image" Target="../media/image207.wmf"/><Relationship Id="rId5" Type="http://schemas.openxmlformats.org/officeDocument/2006/relationships/oleObject" Target="../embeddings/oleObject220.bin"/><Relationship Id="rId4" Type="http://schemas.openxmlformats.org/officeDocument/2006/relationships/image" Target="../media/image206.wmf"/></Relationships>
</file>

<file path=ppt/slides/_rels/slide129.xml.rels><?xml version="1.0" encoding="UTF-8" standalone="yes"?>
<Relationships xmlns="http://schemas.openxmlformats.org/package/2006/relationships"><Relationship Id="rId3" Type="http://schemas.openxmlformats.org/officeDocument/2006/relationships/oleObject" Target="../embeddings/oleObject221.bin"/><Relationship Id="rId2" Type="http://schemas.openxmlformats.org/officeDocument/2006/relationships/slideLayout" Target="../slideLayouts/slideLayout2.xml"/><Relationship Id="rId1" Type="http://schemas.openxmlformats.org/officeDocument/2006/relationships/vmlDrawing" Target="../drawings/vmlDrawing92.vml"/><Relationship Id="rId6" Type="http://schemas.openxmlformats.org/officeDocument/2006/relationships/image" Target="../media/image209.wmf"/><Relationship Id="rId5" Type="http://schemas.openxmlformats.org/officeDocument/2006/relationships/oleObject" Target="../embeddings/oleObject222.bin"/><Relationship Id="rId4" Type="http://schemas.openxmlformats.org/officeDocument/2006/relationships/image" Target="../media/image208.wmf"/></Relationships>
</file>

<file path=ppt/slides/_rels/slide13.xml.rels><?xml version="1.0" encoding="UTF-8" standalone="yes"?>
<Relationships xmlns="http://schemas.openxmlformats.org/package/2006/relationships"><Relationship Id="rId8" Type="http://schemas.openxmlformats.org/officeDocument/2006/relationships/image" Target="../media/image17.wmf"/><Relationship Id="rId3" Type="http://schemas.openxmlformats.org/officeDocument/2006/relationships/oleObject" Target="../embeddings/oleObject15.bin"/><Relationship Id="rId7" Type="http://schemas.openxmlformats.org/officeDocument/2006/relationships/oleObject" Target="../embeddings/oleObject17.bin"/><Relationship Id="rId2" Type="http://schemas.openxmlformats.org/officeDocument/2006/relationships/slideLayout" Target="../slideLayouts/slideLayout2.xml"/><Relationship Id="rId1" Type="http://schemas.openxmlformats.org/officeDocument/2006/relationships/vmlDrawing" Target="../drawings/vmlDrawing9.vml"/><Relationship Id="rId6" Type="http://schemas.openxmlformats.org/officeDocument/2006/relationships/image" Target="../media/image16.wmf"/><Relationship Id="rId5" Type="http://schemas.openxmlformats.org/officeDocument/2006/relationships/oleObject" Target="../embeddings/oleObject16.bin"/><Relationship Id="rId4" Type="http://schemas.openxmlformats.org/officeDocument/2006/relationships/image" Target="../media/image15.wmf"/></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2.xml.rels><?xml version="1.0" encoding="UTF-8" standalone="yes"?>
<Relationships xmlns="http://schemas.openxmlformats.org/package/2006/relationships"><Relationship Id="rId3" Type="http://schemas.openxmlformats.org/officeDocument/2006/relationships/oleObject" Target="../embeddings/oleObject223.bin"/><Relationship Id="rId2" Type="http://schemas.openxmlformats.org/officeDocument/2006/relationships/slideLayout" Target="../slideLayouts/slideLayout2.xml"/><Relationship Id="rId1" Type="http://schemas.openxmlformats.org/officeDocument/2006/relationships/vmlDrawing" Target="../drawings/vmlDrawing93.vml"/><Relationship Id="rId4" Type="http://schemas.openxmlformats.org/officeDocument/2006/relationships/image" Target="../media/image210.wmf"/></Relationships>
</file>

<file path=ppt/slides/_rels/slide133.xml.rels><?xml version="1.0" encoding="UTF-8" standalone="yes"?>
<Relationships xmlns="http://schemas.openxmlformats.org/package/2006/relationships"><Relationship Id="rId8" Type="http://schemas.openxmlformats.org/officeDocument/2006/relationships/image" Target="../media/image213.wmf"/><Relationship Id="rId3" Type="http://schemas.openxmlformats.org/officeDocument/2006/relationships/oleObject" Target="../embeddings/oleObject224.bin"/><Relationship Id="rId7" Type="http://schemas.openxmlformats.org/officeDocument/2006/relationships/oleObject" Target="../embeddings/oleObject226.bin"/><Relationship Id="rId12" Type="http://schemas.openxmlformats.org/officeDocument/2006/relationships/image" Target="../media/image215.wmf"/><Relationship Id="rId2" Type="http://schemas.openxmlformats.org/officeDocument/2006/relationships/slideLayout" Target="../slideLayouts/slideLayout2.xml"/><Relationship Id="rId1" Type="http://schemas.openxmlformats.org/officeDocument/2006/relationships/vmlDrawing" Target="../drawings/vmlDrawing94.vml"/><Relationship Id="rId6" Type="http://schemas.openxmlformats.org/officeDocument/2006/relationships/image" Target="../media/image212.wmf"/><Relationship Id="rId11" Type="http://schemas.openxmlformats.org/officeDocument/2006/relationships/oleObject" Target="../embeddings/oleObject228.bin"/><Relationship Id="rId5" Type="http://schemas.openxmlformats.org/officeDocument/2006/relationships/oleObject" Target="../embeddings/oleObject225.bin"/><Relationship Id="rId10" Type="http://schemas.openxmlformats.org/officeDocument/2006/relationships/image" Target="../media/image214.wmf"/><Relationship Id="rId4" Type="http://schemas.openxmlformats.org/officeDocument/2006/relationships/image" Target="../media/image211.wmf"/><Relationship Id="rId9" Type="http://schemas.openxmlformats.org/officeDocument/2006/relationships/oleObject" Target="../embeddings/oleObject227.bin"/></Relationships>
</file>

<file path=ppt/slides/_rels/slide134.xml.rels><?xml version="1.0" encoding="UTF-8" standalone="yes"?>
<Relationships xmlns="http://schemas.openxmlformats.org/package/2006/relationships"><Relationship Id="rId3" Type="http://schemas.openxmlformats.org/officeDocument/2006/relationships/oleObject" Target="../embeddings/oleObject229.bin"/><Relationship Id="rId2" Type="http://schemas.openxmlformats.org/officeDocument/2006/relationships/slideLayout" Target="../slideLayouts/slideLayout6.xml"/><Relationship Id="rId1" Type="http://schemas.openxmlformats.org/officeDocument/2006/relationships/vmlDrawing" Target="../drawings/vmlDrawing95.vml"/><Relationship Id="rId4" Type="http://schemas.openxmlformats.org/officeDocument/2006/relationships/image" Target="../media/image216.emf"/></Relationships>
</file>

<file path=ppt/slides/_rels/slide135.xml.rels><?xml version="1.0" encoding="UTF-8" standalone="yes"?>
<Relationships xmlns="http://schemas.openxmlformats.org/package/2006/relationships"><Relationship Id="rId8" Type="http://schemas.openxmlformats.org/officeDocument/2006/relationships/image" Target="../media/image219.wmf"/><Relationship Id="rId3" Type="http://schemas.openxmlformats.org/officeDocument/2006/relationships/oleObject" Target="../embeddings/oleObject230.bin"/><Relationship Id="rId7" Type="http://schemas.openxmlformats.org/officeDocument/2006/relationships/oleObject" Target="../embeddings/oleObject232.bin"/><Relationship Id="rId12" Type="http://schemas.openxmlformats.org/officeDocument/2006/relationships/image" Target="../media/image221.wmf"/><Relationship Id="rId2" Type="http://schemas.openxmlformats.org/officeDocument/2006/relationships/slideLayout" Target="../slideLayouts/slideLayout2.xml"/><Relationship Id="rId1" Type="http://schemas.openxmlformats.org/officeDocument/2006/relationships/vmlDrawing" Target="../drawings/vmlDrawing96.vml"/><Relationship Id="rId6" Type="http://schemas.openxmlformats.org/officeDocument/2006/relationships/image" Target="../media/image218.wmf"/><Relationship Id="rId11" Type="http://schemas.openxmlformats.org/officeDocument/2006/relationships/oleObject" Target="../embeddings/oleObject234.bin"/><Relationship Id="rId5" Type="http://schemas.openxmlformats.org/officeDocument/2006/relationships/oleObject" Target="../embeddings/oleObject231.bin"/><Relationship Id="rId10" Type="http://schemas.openxmlformats.org/officeDocument/2006/relationships/image" Target="../media/image220.wmf"/><Relationship Id="rId4" Type="http://schemas.openxmlformats.org/officeDocument/2006/relationships/image" Target="../media/image217.wmf"/><Relationship Id="rId9" Type="http://schemas.openxmlformats.org/officeDocument/2006/relationships/oleObject" Target="../embeddings/oleObject233.bin"/></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18.bin"/><Relationship Id="rId2" Type="http://schemas.openxmlformats.org/officeDocument/2006/relationships/slideLayout" Target="../slideLayouts/slideLayout2.xml"/><Relationship Id="rId1" Type="http://schemas.openxmlformats.org/officeDocument/2006/relationships/vmlDrawing" Target="../drawings/vmlDrawing10.vml"/><Relationship Id="rId4" Type="http://schemas.openxmlformats.org/officeDocument/2006/relationships/image" Target="../media/image18.wmf"/></Relationships>
</file>

<file path=ppt/slides/_rels/slide140.xml.rels><?xml version="1.0" encoding="UTF-8" standalone="yes"?>
<Relationships xmlns="http://schemas.openxmlformats.org/package/2006/relationships"><Relationship Id="rId3" Type="http://schemas.openxmlformats.org/officeDocument/2006/relationships/oleObject" Target="../embeddings/oleObject235.bin"/><Relationship Id="rId2" Type="http://schemas.openxmlformats.org/officeDocument/2006/relationships/slideLayout" Target="../slideLayouts/slideLayout2.xml"/><Relationship Id="rId1" Type="http://schemas.openxmlformats.org/officeDocument/2006/relationships/vmlDrawing" Target="../drawings/vmlDrawing97.vml"/><Relationship Id="rId6" Type="http://schemas.openxmlformats.org/officeDocument/2006/relationships/image" Target="../media/image223.wmf"/><Relationship Id="rId5" Type="http://schemas.openxmlformats.org/officeDocument/2006/relationships/oleObject" Target="../embeddings/oleObject236.bin"/><Relationship Id="rId4" Type="http://schemas.openxmlformats.org/officeDocument/2006/relationships/image" Target="../media/image222.wmf"/></Relationships>
</file>

<file path=ppt/slides/_rels/slide141.xml.rels><?xml version="1.0" encoding="UTF-8" standalone="yes"?>
<Relationships xmlns="http://schemas.openxmlformats.org/package/2006/relationships"><Relationship Id="rId3" Type="http://schemas.openxmlformats.org/officeDocument/2006/relationships/oleObject" Target="../embeddings/oleObject237.bin"/><Relationship Id="rId2" Type="http://schemas.openxmlformats.org/officeDocument/2006/relationships/slideLayout" Target="../slideLayouts/slideLayout2.xml"/><Relationship Id="rId1" Type="http://schemas.openxmlformats.org/officeDocument/2006/relationships/vmlDrawing" Target="../drawings/vmlDrawing98.vml"/><Relationship Id="rId4" Type="http://schemas.openxmlformats.org/officeDocument/2006/relationships/image" Target="../media/image224.wmf"/></Relationships>
</file>

<file path=ppt/slides/_rels/slide142.xml.rels><?xml version="1.0" encoding="UTF-8" standalone="yes"?>
<Relationships xmlns="http://schemas.openxmlformats.org/package/2006/relationships"><Relationship Id="rId8" Type="http://schemas.openxmlformats.org/officeDocument/2006/relationships/image" Target="../media/image222.wmf"/><Relationship Id="rId3" Type="http://schemas.openxmlformats.org/officeDocument/2006/relationships/oleObject" Target="../embeddings/oleObject238.bin"/><Relationship Id="rId7" Type="http://schemas.openxmlformats.org/officeDocument/2006/relationships/oleObject" Target="../embeddings/oleObject240.bin"/><Relationship Id="rId2" Type="http://schemas.openxmlformats.org/officeDocument/2006/relationships/slideLayout" Target="../slideLayouts/slideLayout2.xml"/><Relationship Id="rId1" Type="http://schemas.openxmlformats.org/officeDocument/2006/relationships/vmlDrawing" Target="../drawings/vmlDrawing99.vml"/><Relationship Id="rId6" Type="http://schemas.openxmlformats.org/officeDocument/2006/relationships/image" Target="../media/image226.wmf"/><Relationship Id="rId11" Type="http://schemas.openxmlformats.org/officeDocument/2006/relationships/image" Target="../media/image223.wmf"/><Relationship Id="rId5" Type="http://schemas.openxmlformats.org/officeDocument/2006/relationships/oleObject" Target="../embeddings/oleObject239.bin"/><Relationship Id="rId10" Type="http://schemas.openxmlformats.org/officeDocument/2006/relationships/oleObject" Target="../embeddings/oleObject242.bin"/><Relationship Id="rId4" Type="http://schemas.openxmlformats.org/officeDocument/2006/relationships/image" Target="../media/image225.wmf"/><Relationship Id="rId9" Type="http://schemas.openxmlformats.org/officeDocument/2006/relationships/oleObject" Target="../embeddings/oleObject241.bin"/></Relationships>
</file>

<file path=ppt/slides/_rels/slide143.xml.rels><?xml version="1.0" encoding="UTF-8" standalone="yes"?>
<Relationships xmlns="http://schemas.openxmlformats.org/package/2006/relationships"><Relationship Id="rId3" Type="http://schemas.openxmlformats.org/officeDocument/2006/relationships/oleObject" Target="../embeddings/oleObject243.bin"/><Relationship Id="rId2" Type="http://schemas.openxmlformats.org/officeDocument/2006/relationships/slideLayout" Target="../slideLayouts/slideLayout12.xml"/><Relationship Id="rId1" Type="http://schemas.openxmlformats.org/officeDocument/2006/relationships/vmlDrawing" Target="../drawings/vmlDrawing100.vml"/><Relationship Id="rId4" Type="http://schemas.openxmlformats.org/officeDocument/2006/relationships/image" Target="../media/image227.emf"/></Relationships>
</file>

<file path=ppt/slides/_rels/slide144.xml.rels><?xml version="1.0" encoding="UTF-8" standalone="yes"?>
<Relationships xmlns="http://schemas.openxmlformats.org/package/2006/relationships"><Relationship Id="rId8" Type="http://schemas.openxmlformats.org/officeDocument/2006/relationships/image" Target="../media/image230.wmf"/><Relationship Id="rId13" Type="http://schemas.openxmlformats.org/officeDocument/2006/relationships/oleObject" Target="../embeddings/oleObject249.bin"/><Relationship Id="rId3" Type="http://schemas.openxmlformats.org/officeDocument/2006/relationships/oleObject" Target="../embeddings/oleObject244.bin"/><Relationship Id="rId7" Type="http://schemas.openxmlformats.org/officeDocument/2006/relationships/oleObject" Target="../embeddings/oleObject246.bin"/><Relationship Id="rId12" Type="http://schemas.openxmlformats.org/officeDocument/2006/relationships/image" Target="../media/image232.wmf"/><Relationship Id="rId2" Type="http://schemas.openxmlformats.org/officeDocument/2006/relationships/slideLayout" Target="../slideLayouts/slideLayout2.xml"/><Relationship Id="rId16" Type="http://schemas.openxmlformats.org/officeDocument/2006/relationships/image" Target="../media/image234.wmf"/><Relationship Id="rId1" Type="http://schemas.openxmlformats.org/officeDocument/2006/relationships/vmlDrawing" Target="../drawings/vmlDrawing101.vml"/><Relationship Id="rId6" Type="http://schemas.openxmlformats.org/officeDocument/2006/relationships/image" Target="../media/image229.wmf"/><Relationship Id="rId11" Type="http://schemas.openxmlformats.org/officeDocument/2006/relationships/oleObject" Target="../embeddings/oleObject248.bin"/><Relationship Id="rId5" Type="http://schemas.openxmlformats.org/officeDocument/2006/relationships/oleObject" Target="../embeddings/oleObject245.bin"/><Relationship Id="rId15" Type="http://schemas.openxmlformats.org/officeDocument/2006/relationships/oleObject" Target="../embeddings/oleObject250.bin"/><Relationship Id="rId10" Type="http://schemas.openxmlformats.org/officeDocument/2006/relationships/image" Target="../media/image231.wmf"/><Relationship Id="rId4" Type="http://schemas.openxmlformats.org/officeDocument/2006/relationships/image" Target="../media/image228.wmf"/><Relationship Id="rId9" Type="http://schemas.openxmlformats.org/officeDocument/2006/relationships/oleObject" Target="../embeddings/oleObject247.bin"/><Relationship Id="rId14" Type="http://schemas.openxmlformats.org/officeDocument/2006/relationships/image" Target="../media/image233.wmf"/></Relationships>
</file>

<file path=ppt/slides/_rels/slide145.xml.rels><?xml version="1.0" encoding="UTF-8" standalone="yes"?>
<Relationships xmlns="http://schemas.openxmlformats.org/package/2006/relationships"><Relationship Id="rId8" Type="http://schemas.openxmlformats.org/officeDocument/2006/relationships/image" Target="../media/image237.wmf"/><Relationship Id="rId13" Type="http://schemas.openxmlformats.org/officeDocument/2006/relationships/oleObject" Target="../embeddings/oleObject257.bin"/><Relationship Id="rId3" Type="http://schemas.openxmlformats.org/officeDocument/2006/relationships/oleObject" Target="../embeddings/oleObject251.bin"/><Relationship Id="rId7" Type="http://schemas.openxmlformats.org/officeDocument/2006/relationships/oleObject" Target="../embeddings/oleObject253.bin"/><Relationship Id="rId12" Type="http://schemas.openxmlformats.org/officeDocument/2006/relationships/oleObject" Target="../embeddings/oleObject256.bin"/><Relationship Id="rId2" Type="http://schemas.openxmlformats.org/officeDocument/2006/relationships/slideLayout" Target="../slideLayouts/slideLayout2.xml"/><Relationship Id="rId1" Type="http://schemas.openxmlformats.org/officeDocument/2006/relationships/vmlDrawing" Target="../drawings/vmlDrawing102.vml"/><Relationship Id="rId6" Type="http://schemas.openxmlformats.org/officeDocument/2006/relationships/image" Target="../media/image236.wmf"/><Relationship Id="rId11" Type="http://schemas.openxmlformats.org/officeDocument/2006/relationships/oleObject" Target="../embeddings/oleObject255.bin"/><Relationship Id="rId5" Type="http://schemas.openxmlformats.org/officeDocument/2006/relationships/oleObject" Target="../embeddings/oleObject252.bin"/><Relationship Id="rId10" Type="http://schemas.openxmlformats.org/officeDocument/2006/relationships/image" Target="../media/image238.wmf"/><Relationship Id="rId4" Type="http://schemas.openxmlformats.org/officeDocument/2006/relationships/image" Target="../media/image235.wmf"/><Relationship Id="rId9" Type="http://schemas.openxmlformats.org/officeDocument/2006/relationships/oleObject" Target="../embeddings/oleObject254.bin"/><Relationship Id="rId14" Type="http://schemas.openxmlformats.org/officeDocument/2006/relationships/image" Target="../media/image239.wmf"/></Relationships>
</file>

<file path=ppt/slides/_rels/slide146.xml.rels><?xml version="1.0" encoding="UTF-8" standalone="yes"?>
<Relationships xmlns="http://schemas.openxmlformats.org/package/2006/relationships"><Relationship Id="rId8" Type="http://schemas.openxmlformats.org/officeDocument/2006/relationships/image" Target="../media/image242.wmf"/><Relationship Id="rId3" Type="http://schemas.openxmlformats.org/officeDocument/2006/relationships/oleObject" Target="../embeddings/oleObject258.bin"/><Relationship Id="rId7" Type="http://schemas.openxmlformats.org/officeDocument/2006/relationships/oleObject" Target="../embeddings/oleObject260.bin"/><Relationship Id="rId2" Type="http://schemas.openxmlformats.org/officeDocument/2006/relationships/slideLayout" Target="../slideLayouts/slideLayout2.xml"/><Relationship Id="rId1" Type="http://schemas.openxmlformats.org/officeDocument/2006/relationships/vmlDrawing" Target="../drawings/vmlDrawing103.vml"/><Relationship Id="rId6" Type="http://schemas.openxmlformats.org/officeDocument/2006/relationships/image" Target="../media/image241.wmf"/><Relationship Id="rId5" Type="http://schemas.openxmlformats.org/officeDocument/2006/relationships/oleObject" Target="../embeddings/oleObject259.bin"/><Relationship Id="rId10" Type="http://schemas.openxmlformats.org/officeDocument/2006/relationships/image" Target="../media/image243.wmf"/><Relationship Id="rId4" Type="http://schemas.openxmlformats.org/officeDocument/2006/relationships/image" Target="../media/image240.wmf"/><Relationship Id="rId9" Type="http://schemas.openxmlformats.org/officeDocument/2006/relationships/oleObject" Target="../embeddings/oleObject261.bin"/></Relationships>
</file>

<file path=ppt/slides/_rels/slide147.xml.rels><?xml version="1.0" encoding="UTF-8" standalone="yes"?>
<Relationships xmlns="http://schemas.openxmlformats.org/package/2006/relationships"><Relationship Id="rId3" Type="http://schemas.openxmlformats.org/officeDocument/2006/relationships/oleObject" Target="../embeddings/oleObject262.bin"/><Relationship Id="rId2" Type="http://schemas.openxmlformats.org/officeDocument/2006/relationships/slideLayout" Target="../slideLayouts/slideLayout6.xml"/><Relationship Id="rId1" Type="http://schemas.openxmlformats.org/officeDocument/2006/relationships/vmlDrawing" Target="../drawings/vmlDrawing104.vml"/><Relationship Id="rId4" Type="http://schemas.openxmlformats.org/officeDocument/2006/relationships/image" Target="../media/image244.emf"/></Relationships>
</file>

<file path=ppt/slides/_rels/slide148.xml.rels><?xml version="1.0" encoding="UTF-8" standalone="yes"?>
<Relationships xmlns="http://schemas.openxmlformats.org/package/2006/relationships"><Relationship Id="rId3" Type="http://schemas.openxmlformats.org/officeDocument/2006/relationships/oleObject" Target="../embeddings/oleObject263.bin"/><Relationship Id="rId2" Type="http://schemas.openxmlformats.org/officeDocument/2006/relationships/slideLayout" Target="../slideLayouts/slideLayout2.xml"/><Relationship Id="rId1" Type="http://schemas.openxmlformats.org/officeDocument/2006/relationships/vmlDrawing" Target="../drawings/vmlDrawing105.vml"/><Relationship Id="rId6" Type="http://schemas.openxmlformats.org/officeDocument/2006/relationships/image" Target="../media/image246.wmf"/><Relationship Id="rId5" Type="http://schemas.openxmlformats.org/officeDocument/2006/relationships/oleObject" Target="../embeddings/oleObject264.bin"/><Relationship Id="rId4" Type="http://schemas.openxmlformats.org/officeDocument/2006/relationships/image" Target="../media/image245.wmf"/></Relationships>
</file>

<file path=ppt/slides/_rels/slide149.xml.rels><?xml version="1.0" encoding="UTF-8" standalone="yes"?>
<Relationships xmlns="http://schemas.openxmlformats.org/package/2006/relationships"><Relationship Id="rId8" Type="http://schemas.openxmlformats.org/officeDocument/2006/relationships/image" Target="../media/image249.wmf"/><Relationship Id="rId3" Type="http://schemas.openxmlformats.org/officeDocument/2006/relationships/oleObject" Target="../embeddings/oleObject265.bin"/><Relationship Id="rId7" Type="http://schemas.openxmlformats.org/officeDocument/2006/relationships/oleObject" Target="../embeddings/oleObject267.bin"/><Relationship Id="rId2" Type="http://schemas.openxmlformats.org/officeDocument/2006/relationships/slideLayout" Target="../slideLayouts/slideLayout4.xml"/><Relationship Id="rId1" Type="http://schemas.openxmlformats.org/officeDocument/2006/relationships/vmlDrawing" Target="../drawings/vmlDrawing106.vml"/><Relationship Id="rId6" Type="http://schemas.openxmlformats.org/officeDocument/2006/relationships/image" Target="../media/image248.wmf"/><Relationship Id="rId5" Type="http://schemas.openxmlformats.org/officeDocument/2006/relationships/oleObject" Target="../embeddings/oleObject266.bin"/><Relationship Id="rId4" Type="http://schemas.openxmlformats.org/officeDocument/2006/relationships/image" Target="../media/image247.wmf"/></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19.bin"/><Relationship Id="rId2" Type="http://schemas.openxmlformats.org/officeDocument/2006/relationships/slideLayout" Target="../slideLayouts/slideLayout2.xml"/><Relationship Id="rId1" Type="http://schemas.openxmlformats.org/officeDocument/2006/relationships/vmlDrawing" Target="../drawings/vmlDrawing11.vml"/><Relationship Id="rId4" Type="http://schemas.openxmlformats.org/officeDocument/2006/relationships/image" Target="../media/image19.wmf"/></Relationships>
</file>

<file path=ppt/slides/_rels/slide150.xml.rels><?xml version="1.0" encoding="UTF-8" standalone="yes"?>
<Relationships xmlns="http://schemas.openxmlformats.org/package/2006/relationships"><Relationship Id="rId3" Type="http://schemas.openxmlformats.org/officeDocument/2006/relationships/oleObject" Target="../embeddings/oleObject268.bin"/><Relationship Id="rId2" Type="http://schemas.openxmlformats.org/officeDocument/2006/relationships/slideLayout" Target="../slideLayouts/slideLayout2.xml"/><Relationship Id="rId1" Type="http://schemas.openxmlformats.org/officeDocument/2006/relationships/vmlDrawing" Target="../drawings/vmlDrawing107.vml"/><Relationship Id="rId6" Type="http://schemas.openxmlformats.org/officeDocument/2006/relationships/image" Target="../media/image249.wmf"/><Relationship Id="rId5" Type="http://schemas.openxmlformats.org/officeDocument/2006/relationships/oleObject" Target="../embeddings/oleObject269.bin"/><Relationship Id="rId4" Type="http://schemas.openxmlformats.org/officeDocument/2006/relationships/image" Target="../media/image250.wmf"/></Relationships>
</file>

<file path=ppt/slides/_rels/slide151.xml.rels><?xml version="1.0" encoding="UTF-8" standalone="yes"?>
<Relationships xmlns="http://schemas.openxmlformats.org/package/2006/relationships"><Relationship Id="rId3" Type="http://schemas.openxmlformats.org/officeDocument/2006/relationships/oleObject" Target="../embeddings/oleObject270.bin"/><Relationship Id="rId2" Type="http://schemas.openxmlformats.org/officeDocument/2006/relationships/slideLayout" Target="../slideLayouts/slideLayout2.xml"/><Relationship Id="rId1" Type="http://schemas.openxmlformats.org/officeDocument/2006/relationships/vmlDrawing" Target="../drawings/vmlDrawing108.vml"/><Relationship Id="rId4" Type="http://schemas.openxmlformats.org/officeDocument/2006/relationships/image" Target="../media/image251.wmf"/></Relationships>
</file>

<file path=ppt/slides/_rels/slide152.xml.rels><?xml version="1.0" encoding="UTF-8" standalone="yes"?>
<Relationships xmlns="http://schemas.openxmlformats.org/package/2006/relationships"><Relationship Id="rId8" Type="http://schemas.openxmlformats.org/officeDocument/2006/relationships/image" Target="../media/image254.wmf"/><Relationship Id="rId3" Type="http://schemas.openxmlformats.org/officeDocument/2006/relationships/oleObject" Target="../embeddings/oleObject271.bin"/><Relationship Id="rId7" Type="http://schemas.openxmlformats.org/officeDocument/2006/relationships/oleObject" Target="../embeddings/oleObject273.bin"/><Relationship Id="rId2" Type="http://schemas.openxmlformats.org/officeDocument/2006/relationships/slideLayout" Target="../slideLayouts/slideLayout2.xml"/><Relationship Id="rId1" Type="http://schemas.openxmlformats.org/officeDocument/2006/relationships/vmlDrawing" Target="../drawings/vmlDrawing109.vml"/><Relationship Id="rId6" Type="http://schemas.openxmlformats.org/officeDocument/2006/relationships/image" Target="../media/image253.wmf"/><Relationship Id="rId5" Type="http://schemas.openxmlformats.org/officeDocument/2006/relationships/oleObject" Target="../embeddings/oleObject272.bin"/><Relationship Id="rId10" Type="http://schemas.openxmlformats.org/officeDocument/2006/relationships/image" Target="../media/image255.wmf"/><Relationship Id="rId4" Type="http://schemas.openxmlformats.org/officeDocument/2006/relationships/image" Target="../media/image252.wmf"/><Relationship Id="rId9" Type="http://schemas.openxmlformats.org/officeDocument/2006/relationships/oleObject" Target="../embeddings/oleObject274.bin"/></Relationships>
</file>

<file path=ppt/slides/_rels/slide153.xml.rels><?xml version="1.0" encoding="UTF-8" standalone="yes"?>
<Relationships xmlns="http://schemas.openxmlformats.org/package/2006/relationships"><Relationship Id="rId3" Type="http://schemas.openxmlformats.org/officeDocument/2006/relationships/oleObject" Target="../embeddings/oleObject275.bin"/><Relationship Id="rId2" Type="http://schemas.openxmlformats.org/officeDocument/2006/relationships/slideLayout" Target="../slideLayouts/slideLayout2.xml"/><Relationship Id="rId1" Type="http://schemas.openxmlformats.org/officeDocument/2006/relationships/vmlDrawing" Target="../drawings/vmlDrawing110.vml"/><Relationship Id="rId4" Type="http://schemas.openxmlformats.org/officeDocument/2006/relationships/image" Target="../media/image256.wmf"/></Relationships>
</file>

<file path=ppt/slides/_rels/slide154.xml.rels><?xml version="1.0" encoding="UTF-8" standalone="yes"?>
<Relationships xmlns="http://schemas.openxmlformats.org/package/2006/relationships"><Relationship Id="rId8" Type="http://schemas.openxmlformats.org/officeDocument/2006/relationships/image" Target="../media/image259.wmf"/><Relationship Id="rId3" Type="http://schemas.openxmlformats.org/officeDocument/2006/relationships/oleObject" Target="../embeddings/oleObject276.bin"/><Relationship Id="rId7" Type="http://schemas.openxmlformats.org/officeDocument/2006/relationships/oleObject" Target="../embeddings/oleObject278.bin"/><Relationship Id="rId2" Type="http://schemas.openxmlformats.org/officeDocument/2006/relationships/slideLayout" Target="../slideLayouts/slideLayout2.xml"/><Relationship Id="rId1" Type="http://schemas.openxmlformats.org/officeDocument/2006/relationships/vmlDrawing" Target="../drawings/vmlDrawing111.vml"/><Relationship Id="rId6" Type="http://schemas.openxmlformats.org/officeDocument/2006/relationships/image" Target="../media/image258.wmf"/><Relationship Id="rId5" Type="http://schemas.openxmlformats.org/officeDocument/2006/relationships/oleObject" Target="../embeddings/oleObject277.bin"/><Relationship Id="rId4" Type="http://schemas.openxmlformats.org/officeDocument/2006/relationships/image" Target="../media/image257.wmf"/></Relationships>
</file>

<file path=ppt/slides/_rels/slide155.xml.rels><?xml version="1.0" encoding="UTF-8" standalone="yes"?>
<Relationships xmlns="http://schemas.openxmlformats.org/package/2006/relationships"><Relationship Id="rId3" Type="http://schemas.openxmlformats.org/officeDocument/2006/relationships/oleObject" Target="../embeddings/oleObject279.bin"/><Relationship Id="rId2" Type="http://schemas.openxmlformats.org/officeDocument/2006/relationships/slideLayout" Target="../slideLayouts/slideLayout4.xml"/><Relationship Id="rId1" Type="http://schemas.openxmlformats.org/officeDocument/2006/relationships/vmlDrawing" Target="../drawings/vmlDrawing112.vml"/><Relationship Id="rId6" Type="http://schemas.openxmlformats.org/officeDocument/2006/relationships/image" Target="../media/image261.wmf"/><Relationship Id="rId5" Type="http://schemas.openxmlformats.org/officeDocument/2006/relationships/oleObject" Target="../embeddings/oleObject280.bin"/><Relationship Id="rId4" Type="http://schemas.openxmlformats.org/officeDocument/2006/relationships/image" Target="../media/image260.wmf"/></Relationships>
</file>

<file path=ppt/slides/_rels/slide156.xml.rels><?xml version="1.0" encoding="UTF-8" standalone="yes"?>
<Relationships xmlns="http://schemas.openxmlformats.org/package/2006/relationships"><Relationship Id="rId3" Type="http://schemas.openxmlformats.org/officeDocument/2006/relationships/oleObject" Target="../embeddings/oleObject281.bin"/><Relationship Id="rId2" Type="http://schemas.openxmlformats.org/officeDocument/2006/relationships/slideLayout" Target="../slideLayouts/slideLayout2.xml"/><Relationship Id="rId1" Type="http://schemas.openxmlformats.org/officeDocument/2006/relationships/vmlDrawing" Target="../drawings/vmlDrawing113.vml"/><Relationship Id="rId6" Type="http://schemas.openxmlformats.org/officeDocument/2006/relationships/image" Target="../media/image263.wmf"/><Relationship Id="rId5" Type="http://schemas.openxmlformats.org/officeDocument/2006/relationships/oleObject" Target="../embeddings/oleObject282.bin"/><Relationship Id="rId4" Type="http://schemas.openxmlformats.org/officeDocument/2006/relationships/image" Target="../media/image262.wmf"/></Relationships>
</file>

<file path=ppt/slides/_rels/slide157.xml.rels><?xml version="1.0" encoding="UTF-8" standalone="yes"?>
<Relationships xmlns="http://schemas.openxmlformats.org/package/2006/relationships"><Relationship Id="rId3" Type="http://schemas.openxmlformats.org/officeDocument/2006/relationships/oleObject" Target="../embeddings/oleObject283.bin"/><Relationship Id="rId2" Type="http://schemas.openxmlformats.org/officeDocument/2006/relationships/slideLayout" Target="../slideLayouts/slideLayout2.xml"/><Relationship Id="rId1" Type="http://schemas.openxmlformats.org/officeDocument/2006/relationships/vmlDrawing" Target="../drawings/vmlDrawing114.vml"/><Relationship Id="rId6" Type="http://schemas.openxmlformats.org/officeDocument/2006/relationships/image" Target="../media/image265.wmf"/><Relationship Id="rId5" Type="http://schemas.openxmlformats.org/officeDocument/2006/relationships/oleObject" Target="../embeddings/oleObject284.bin"/><Relationship Id="rId4" Type="http://schemas.openxmlformats.org/officeDocument/2006/relationships/image" Target="../media/image264.wmf"/></Relationships>
</file>

<file path=ppt/slides/_rels/slide158.xml.rels><?xml version="1.0" encoding="UTF-8" standalone="yes"?>
<Relationships xmlns="http://schemas.openxmlformats.org/package/2006/relationships"><Relationship Id="rId3" Type="http://schemas.openxmlformats.org/officeDocument/2006/relationships/oleObject" Target="../embeddings/oleObject285.bin"/><Relationship Id="rId2" Type="http://schemas.openxmlformats.org/officeDocument/2006/relationships/slideLayout" Target="../slideLayouts/slideLayout12.xml"/><Relationship Id="rId1" Type="http://schemas.openxmlformats.org/officeDocument/2006/relationships/vmlDrawing" Target="../drawings/vmlDrawing115.vml"/><Relationship Id="rId6" Type="http://schemas.openxmlformats.org/officeDocument/2006/relationships/image" Target="../media/image266.emf"/><Relationship Id="rId5" Type="http://schemas.openxmlformats.org/officeDocument/2006/relationships/oleObject" Target="../embeddings/oleObject286.bin"/><Relationship Id="rId4" Type="http://schemas.openxmlformats.org/officeDocument/2006/relationships/image" Target="../media/image262.wmf"/></Relationships>
</file>

<file path=ppt/slides/_rels/slide159.xml.rels><?xml version="1.0" encoding="UTF-8" standalone="yes"?>
<Relationships xmlns="http://schemas.openxmlformats.org/package/2006/relationships"><Relationship Id="rId3" Type="http://schemas.openxmlformats.org/officeDocument/2006/relationships/oleObject" Target="../embeddings/oleObject287.bin"/><Relationship Id="rId2" Type="http://schemas.openxmlformats.org/officeDocument/2006/relationships/slideLayout" Target="../slideLayouts/slideLayout2.xml"/><Relationship Id="rId1" Type="http://schemas.openxmlformats.org/officeDocument/2006/relationships/vmlDrawing" Target="../drawings/vmlDrawing116.vml"/><Relationship Id="rId6" Type="http://schemas.openxmlformats.org/officeDocument/2006/relationships/image" Target="../media/image268.wmf"/><Relationship Id="rId5" Type="http://schemas.openxmlformats.org/officeDocument/2006/relationships/oleObject" Target="../embeddings/oleObject288.bin"/><Relationship Id="rId4" Type="http://schemas.openxmlformats.org/officeDocument/2006/relationships/image" Target="../media/image267.wm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3" Type="http://schemas.openxmlformats.org/officeDocument/2006/relationships/oleObject" Target="../embeddings/oleObject289.bin"/><Relationship Id="rId2" Type="http://schemas.openxmlformats.org/officeDocument/2006/relationships/slideLayout" Target="../slideLayouts/slideLayout2.xml"/><Relationship Id="rId1" Type="http://schemas.openxmlformats.org/officeDocument/2006/relationships/vmlDrawing" Target="../drawings/vmlDrawing117.vml"/><Relationship Id="rId4" Type="http://schemas.openxmlformats.org/officeDocument/2006/relationships/image" Target="../media/image269.wmf"/></Relationships>
</file>

<file path=ppt/slides/_rels/slide161.xml.rels><?xml version="1.0" encoding="UTF-8" standalone="yes"?>
<Relationships xmlns="http://schemas.openxmlformats.org/package/2006/relationships"><Relationship Id="rId8" Type="http://schemas.openxmlformats.org/officeDocument/2006/relationships/image" Target="../media/image272.wmf"/><Relationship Id="rId3" Type="http://schemas.openxmlformats.org/officeDocument/2006/relationships/oleObject" Target="../embeddings/oleObject290.bin"/><Relationship Id="rId7" Type="http://schemas.openxmlformats.org/officeDocument/2006/relationships/oleObject" Target="../embeddings/oleObject292.bin"/><Relationship Id="rId2" Type="http://schemas.openxmlformats.org/officeDocument/2006/relationships/slideLayout" Target="../slideLayouts/slideLayout2.xml"/><Relationship Id="rId1" Type="http://schemas.openxmlformats.org/officeDocument/2006/relationships/vmlDrawing" Target="../drawings/vmlDrawing118.vml"/><Relationship Id="rId6" Type="http://schemas.openxmlformats.org/officeDocument/2006/relationships/image" Target="../media/image271.wmf"/><Relationship Id="rId5" Type="http://schemas.openxmlformats.org/officeDocument/2006/relationships/oleObject" Target="../embeddings/oleObject291.bin"/><Relationship Id="rId10" Type="http://schemas.openxmlformats.org/officeDocument/2006/relationships/image" Target="../media/image273.wmf"/><Relationship Id="rId4" Type="http://schemas.openxmlformats.org/officeDocument/2006/relationships/image" Target="../media/image270.wmf"/><Relationship Id="rId9" Type="http://schemas.openxmlformats.org/officeDocument/2006/relationships/oleObject" Target="../embeddings/oleObject293.bin"/></Relationships>
</file>

<file path=ppt/slides/_rels/slide162.xml.rels><?xml version="1.0" encoding="UTF-8" standalone="yes"?>
<Relationships xmlns="http://schemas.openxmlformats.org/package/2006/relationships"><Relationship Id="rId8" Type="http://schemas.openxmlformats.org/officeDocument/2006/relationships/image" Target="../media/image276.wmf"/><Relationship Id="rId3" Type="http://schemas.openxmlformats.org/officeDocument/2006/relationships/oleObject" Target="../embeddings/oleObject294.bin"/><Relationship Id="rId7" Type="http://schemas.openxmlformats.org/officeDocument/2006/relationships/oleObject" Target="../embeddings/oleObject296.bin"/><Relationship Id="rId2" Type="http://schemas.openxmlformats.org/officeDocument/2006/relationships/slideLayout" Target="../slideLayouts/slideLayout12.xml"/><Relationship Id="rId1" Type="http://schemas.openxmlformats.org/officeDocument/2006/relationships/vmlDrawing" Target="../drawings/vmlDrawing119.vml"/><Relationship Id="rId6" Type="http://schemas.openxmlformats.org/officeDocument/2006/relationships/image" Target="../media/image275.wmf"/><Relationship Id="rId5" Type="http://schemas.openxmlformats.org/officeDocument/2006/relationships/oleObject" Target="../embeddings/oleObject295.bin"/><Relationship Id="rId4" Type="http://schemas.openxmlformats.org/officeDocument/2006/relationships/image" Target="../media/image274.wmf"/></Relationships>
</file>

<file path=ppt/slides/_rels/slide163.xml.rels><?xml version="1.0" encoding="UTF-8" standalone="yes"?>
<Relationships xmlns="http://schemas.openxmlformats.org/package/2006/relationships"><Relationship Id="rId8" Type="http://schemas.openxmlformats.org/officeDocument/2006/relationships/image" Target="../media/image279.wmf"/><Relationship Id="rId13" Type="http://schemas.openxmlformats.org/officeDocument/2006/relationships/oleObject" Target="../embeddings/oleObject302.bin"/><Relationship Id="rId3" Type="http://schemas.openxmlformats.org/officeDocument/2006/relationships/oleObject" Target="../embeddings/oleObject297.bin"/><Relationship Id="rId7" Type="http://schemas.openxmlformats.org/officeDocument/2006/relationships/oleObject" Target="../embeddings/oleObject299.bin"/><Relationship Id="rId12" Type="http://schemas.openxmlformats.org/officeDocument/2006/relationships/image" Target="../media/image281.wmf"/><Relationship Id="rId2" Type="http://schemas.openxmlformats.org/officeDocument/2006/relationships/slideLayout" Target="../slideLayouts/slideLayout12.xml"/><Relationship Id="rId16" Type="http://schemas.openxmlformats.org/officeDocument/2006/relationships/image" Target="../media/image283.wmf"/><Relationship Id="rId1" Type="http://schemas.openxmlformats.org/officeDocument/2006/relationships/vmlDrawing" Target="../drawings/vmlDrawing120.vml"/><Relationship Id="rId6" Type="http://schemas.openxmlformats.org/officeDocument/2006/relationships/image" Target="../media/image278.wmf"/><Relationship Id="rId11" Type="http://schemas.openxmlformats.org/officeDocument/2006/relationships/oleObject" Target="../embeddings/oleObject301.bin"/><Relationship Id="rId5" Type="http://schemas.openxmlformats.org/officeDocument/2006/relationships/oleObject" Target="../embeddings/oleObject298.bin"/><Relationship Id="rId15" Type="http://schemas.openxmlformats.org/officeDocument/2006/relationships/oleObject" Target="../embeddings/oleObject303.bin"/><Relationship Id="rId10" Type="http://schemas.openxmlformats.org/officeDocument/2006/relationships/image" Target="../media/image280.wmf"/><Relationship Id="rId4" Type="http://schemas.openxmlformats.org/officeDocument/2006/relationships/image" Target="../media/image277.wmf"/><Relationship Id="rId9" Type="http://schemas.openxmlformats.org/officeDocument/2006/relationships/oleObject" Target="../embeddings/oleObject300.bin"/><Relationship Id="rId14" Type="http://schemas.openxmlformats.org/officeDocument/2006/relationships/image" Target="../media/image282.wmf"/></Relationships>
</file>

<file path=ppt/slides/_rels/slide164.xml.rels><?xml version="1.0" encoding="UTF-8" standalone="yes"?>
<Relationships xmlns="http://schemas.openxmlformats.org/package/2006/relationships"><Relationship Id="rId3" Type="http://schemas.openxmlformats.org/officeDocument/2006/relationships/oleObject" Target="../embeddings/oleObject304.bin"/><Relationship Id="rId2" Type="http://schemas.openxmlformats.org/officeDocument/2006/relationships/slideLayout" Target="../slideLayouts/slideLayout2.xml"/><Relationship Id="rId1" Type="http://schemas.openxmlformats.org/officeDocument/2006/relationships/vmlDrawing" Target="../drawings/vmlDrawing121.vml"/><Relationship Id="rId6" Type="http://schemas.openxmlformats.org/officeDocument/2006/relationships/image" Target="../media/image285.wmf"/><Relationship Id="rId5" Type="http://schemas.openxmlformats.org/officeDocument/2006/relationships/oleObject" Target="../embeddings/oleObject305.bin"/><Relationship Id="rId4" Type="http://schemas.openxmlformats.org/officeDocument/2006/relationships/image" Target="../media/image284.wmf"/></Relationships>
</file>

<file path=ppt/slides/_rels/slide165.xml.rels><?xml version="1.0" encoding="UTF-8" standalone="yes"?>
<Relationships xmlns="http://schemas.openxmlformats.org/package/2006/relationships"><Relationship Id="rId3" Type="http://schemas.openxmlformats.org/officeDocument/2006/relationships/oleObject" Target="../embeddings/oleObject306.bin"/><Relationship Id="rId2" Type="http://schemas.openxmlformats.org/officeDocument/2006/relationships/slideLayout" Target="../slideLayouts/slideLayout2.xml"/><Relationship Id="rId1" Type="http://schemas.openxmlformats.org/officeDocument/2006/relationships/vmlDrawing" Target="../drawings/vmlDrawing122.vml"/><Relationship Id="rId6" Type="http://schemas.openxmlformats.org/officeDocument/2006/relationships/image" Target="../media/image287.wmf"/><Relationship Id="rId5" Type="http://schemas.openxmlformats.org/officeDocument/2006/relationships/oleObject" Target="../embeddings/oleObject307.bin"/><Relationship Id="rId4" Type="http://schemas.openxmlformats.org/officeDocument/2006/relationships/image" Target="../media/image286.wmf"/></Relationships>
</file>

<file path=ppt/slides/_rels/slide166.xml.rels><?xml version="1.0" encoding="UTF-8" standalone="yes"?>
<Relationships xmlns="http://schemas.openxmlformats.org/package/2006/relationships"><Relationship Id="rId8" Type="http://schemas.openxmlformats.org/officeDocument/2006/relationships/image" Target="../media/image290.wmf"/><Relationship Id="rId3" Type="http://schemas.openxmlformats.org/officeDocument/2006/relationships/oleObject" Target="../embeddings/oleObject308.bin"/><Relationship Id="rId7" Type="http://schemas.openxmlformats.org/officeDocument/2006/relationships/oleObject" Target="../embeddings/oleObject310.bin"/><Relationship Id="rId2" Type="http://schemas.openxmlformats.org/officeDocument/2006/relationships/slideLayout" Target="../slideLayouts/slideLayout2.xml"/><Relationship Id="rId1" Type="http://schemas.openxmlformats.org/officeDocument/2006/relationships/vmlDrawing" Target="../drawings/vmlDrawing123.vml"/><Relationship Id="rId6" Type="http://schemas.openxmlformats.org/officeDocument/2006/relationships/image" Target="../media/image289.wmf"/><Relationship Id="rId5" Type="http://schemas.openxmlformats.org/officeDocument/2006/relationships/oleObject" Target="../embeddings/oleObject309.bin"/><Relationship Id="rId4" Type="http://schemas.openxmlformats.org/officeDocument/2006/relationships/image" Target="../media/image288.wmf"/></Relationships>
</file>

<file path=ppt/slides/_rels/slide167.xml.rels><?xml version="1.0" encoding="UTF-8" standalone="yes"?>
<Relationships xmlns="http://schemas.openxmlformats.org/package/2006/relationships"><Relationship Id="rId8" Type="http://schemas.openxmlformats.org/officeDocument/2006/relationships/image" Target="../media/image293.wmf"/><Relationship Id="rId3" Type="http://schemas.openxmlformats.org/officeDocument/2006/relationships/oleObject" Target="../embeddings/oleObject311.bin"/><Relationship Id="rId7" Type="http://schemas.openxmlformats.org/officeDocument/2006/relationships/oleObject" Target="../embeddings/oleObject313.bin"/><Relationship Id="rId2" Type="http://schemas.openxmlformats.org/officeDocument/2006/relationships/slideLayout" Target="../slideLayouts/slideLayout12.xml"/><Relationship Id="rId1" Type="http://schemas.openxmlformats.org/officeDocument/2006/relationships/vmlDrawing" Target="../drawings/vmlDrawing124.vml"/><Relationship Id="rId6" Type="http://schemas.openxmlformats.org/officeDocument/2006/relationships/image" Target="../media/image292.wmf"/><Relationship Id="rId5" Type="http://schemas.openxmlformats.org/officeDocument/2006/relationships/oleObject" Target="../embeddings/oleObject312.bin"/><Relationship Id="rId10" Type="http://schemas.openxmlformats.org/officeDocument/2006/relationships/image" Target="../media/image294.wmf"/><Relationship Id="rId4" Type="http://schemas.openxmlformats.org/officeDocument/2006/relationships/image" Target="../media/image291.wmf"/><Relationship Id="rId9" Type="http://schemas.openxmlformats.org/officeDocument/2006/relationships/oleObject" Target="../embeddings/oleObject314.bin"/></Relationships>
</file>

<file path=ppt/slides/_rels/slide168.xml.rels><?xml version="1.0" encoding="UTF-8" standalone="yes"?>
<Relationships xmlns="http://schemas.openxmlformats.org/package/2006/relationships"><Relationship Id="rId3" Type="http://schemas.openxmlformats.org/officeDocument/2006/relationships/oleObject" Target="../embeddings/oleObject315.bin"/><Relationship Id="rId2" Type="http://schemas.openxmlformats.org/officeDocument/2006/relationships/slideLayout" Target="../slideLayouts/slideLayout2.xml"/><Relationship Id="rId1" Type="http://schemas.openxmlformats.org/officeDocument/2006/relationships/vmlDrawing" Target="../drawings/vmlDrawing125.vml"/><Relationship Id="rId6" Type="http://schemas.openxmlformats.org/officeDocument/2006/relationships/image" Target="../media/image296.wmf"/><Relationship Id="rId5" Type="http://schemas.openxmlformats.org/officeDocument/2006/relationships/oleObject" Target="../embeddings/oleObject316.bin"/><Relationship Id="rId4" Type="http://schemas.openxmlformats.org/officeDocument/2006/relationships/image" Target="../media/image295.wmf"/></Relationships>
</file>

<file path=ppt/slides/_rels/slide169.xml.rels><?xml version="1.0" encoding="UTF-8" standalone="yes"?>
<Relationships xmlns="http://schemas.openxmlformats.org/package/2006/relationships"><Relationship Id="rId3" Type="http://schemas.openxmlformats.org/officeDocument/2006/relationships/oleObject" Target="../embeddings/oleObject317.bin"/><Relationship Id="rId2" Type="http://schemas.openxmlformats.org/officeDocument/2006/relationships/slideLayout" Target="../slideLayouts/slideLayout2.xml"/><Relationship Id="rId1" Type="http://schemas.openxmlformats.org/officeDocument/2006/relationships/vmlDrawing" Target="../drawings/vmlDrawing126.vml"/><Relationship Id="rId4" Type="http://schemas.openxmlformats.org/officeDocument/2006/relationships/image" Target="../media/image297.wmf"/></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20.bin"/><Relationship Id="rId2" Type="http://schemas.openxmlformats.org/officeDocument/2006/relationships/slideLayout" Target="../slideLayouts/slideLayout2.xml"/><Relationship Id="rId1" Type="http://schemas.openxmlformats.org/officeDocument/2006/relationships/vmlDrawing" Target="../drawings/vmlDrawing12.vml"/><Relationship Id="rId4" Type="http://schemas.openxmlformats.org/officeDocument/2006/relationships/image" Target="../media/image20.wmf"/></Relationships>
</file>

<file path=ppt/slides/_rels/slide170.xml.rels><?xml version="1.0" encoding="UTF-8" standalone="yes"?>
<Relationships xmlns="http://schemas.openxmlformats.org/package/2006/relationships"><Relationship Id="rId8" Type="http://schemas.openxmlformats.org/officeDocument/2006/relationships/image" Target="../media/image300.wmf"/><Relationship Id="rId3" Type="http://schemas.openxmlformats.org/officeDocument/2006/relationships/oleObject" Target="../embeddings/oleObject318.bin"/><Relationship Id="rId7" Type="http://schemas.openxmlformats.org/officeDocument/2006/relationships/oleObject" Target="../embeddings/oleObject320.bin"/><Relationship Id="rId2" Type="http://schemas.openxmlformats.org/officeDocument/2006/relationships/slideLayout" Target="../slideLayouts/slideLayout2.xml"/><Relationship Id="rId1" Type="http://schemas.openxmlformats.org/officeDocument/2006/relationships/vmlDrawing" Target="../drawings/vmlDrawing127.vml"/><Relationship Id="rId6" Type="http://schemas.openxmlformats.org/officeDocument/2006/relationships/image" Target="../media/image299.wmf"/><Relationship Id="rId5" Type="http://schemas.openxmlformats.org/officeDocument/2006/relationships/oleObject" Target="../embeddings/oleObject319.bin"/><Relationship Id="rId10" Type="http://schemas.openxmlformats.org/officeDocument/2006/relationships/image" Target="../media/image301.wmf"/><Relationship Id="rId4" Type="http://schemas.openxmlformats.org/officeDocument/2006/relationships/image" Target="../media/image298.wmf"/><Relationship Id="rId9" Type="http://schemas.openxmlformats.org/officeDocument/2006/relationships/oleObject" Target="../embeddings/oleObject321.bin"/></Relationships>
</file>

<file path=ppt/slides/_rels/slide171.xml.rels><?xml version="1.0" encoding="UTF-8" standalone="yes"?>
<Relationships xmlns="http://schemas.openxmlformats.org/package/2006/relationships"><Relationship Id="rId3" Type="http://schemas.openxmlformats.org/officeDocument/2006/relationships/oleObject" Target="../embeddings/oleObject322.bin"/><Relationship Id="rId2" Type="http://schemas.openxmlformats.org/officeDocument/2006/relationships/slideLayout" Target="../slideLayouts/slideLayout2.xml"/><Relationship Id="rId1" Type="http://schemas.openxmlformats.org/officeDocument/2006/relationships/vmlDrawing" Target="../drawings/vmlDrawing128.vml"/><Relationship Id="rId6" Type="http://schemas.openxmlformats.org/officeDocument/2006/relationships/image" Target="../media/image303.wmf"/><Relationship Id="rId5" Type="http://schemas.openxmlformats.org/officeDocument/2006/relationships/oleObject" Target="../embeddings/oleObject323.bin"/><Relationship Id="rId4" Type="http://schemas.openxmlformats.org/officeDocument/2006/relationships/image" Target="../media/image302.wmf"/></Relationships>
</file>

<file path=ppt/slides/_rels/slide172.xml.rels><?xml version="1.0" encoding="UTF-8" standalone="yes"?>
<Relationships xmlns="http://schemas.openxmlformats.org/package/2006/relationships"><Relationship Id="rId8" Type="http://schemas.openxmlformats.org/officeDocument/2006/relationships/image" Target="../media/image306.wmf"/><Relationship Id="rId3" Type="http://schemas.openxmlformats.org/officeDocument/2006/relationships/oleObject" Target="../embeddings/oleObject324.bin"/><Relationship Id="rId7" Type="http://schemas.openxmlformats.org/officeDocument/2006/relationships/oleObject" Target="../embeddings/oleObject326.bin"/><Relationship Id="rId2" Type="http://schemas.openxmlformats.org/officeDocument/2006/relationships/slideLayout" Target="../slideLayouts/slideLayout2.xml"/><Relationship Id="rId1" Type="http://schemas.openxmlformats.org/officeDocument/2006/relationships/vmlDrawing" Target="../drawings/vmlDrawing129.vml"/><Relationship Id="rId6" Type="http://schemas.openxmlformats.org/officeDocument/2006/relationships/image" Target="../media/image305.wmf"/><Relationship Id="rId5" Type="http://schemas.openxmlformats.org/officeDocument/2006/relationships/oleObject" Target="../embeddings/oleObject325.bin"/><Relationship Id="rId10" Type="http://schemas.openxmlformats.org/officeDocument/2006/relationships/image" Target="../media/image307.wmf"/><Relationship Id="rId4" Type="http://schemas.openxmlformats.org/officeDocument/2006/relationships/image" Target="../media/image304.wmf"/><Relationship Id="rId9" Type="http://schemas.openxmlformats.org/officeDocument/2006/relationships/oleObject" Target="../embeddings/oleObject327.bin"/></Relationships>
</file>

<file path=ppt/slides/_rels/slide173.xml.rels><?xml version="1.0" encoding="UTF-8" standalone="yes"?>
<Relationships xmlns="http://schemas.openxmlformats.org/package/2006/relationships"><Relationship Id="rId3" Type="http://schemas.openxmlformats.org/officeDocument/2006/relationships/oleObject" Target="../embeddings/oleObject328.bin"/><Relationship Id="rId2" Type="http://schemas.openxmlformats.org/officeDocument/2006/relationships/slideLayout" Target="../slideLayouts/slideLayout2.xml"/><Relationship Id="rId1" Type="http://schemas.openxmlformats.org/officeDocument/2006/relationships/vmlDrawing" Target="../drawings/vmlDrawing130.vml"/><Relationship Id="rId6" Type="http://schemas.openxmlformats.org/officeDocument/2006/relationships/image" Target="../media/image309.wmf"/><Relationship Id="rId5" Type="http://schemas.openxmlformats.org/officeDocument/2006/relationships/oleObject" Target="../embeddings/oleObject329.bin"/><Relationship Id="rId4" Type="http://schemas.openxmlformats.org/officeDocument/2006/relationships/image" Target="../media/image308.wmf"/></Relationships>
</file>

<file path=ppt/slides/_rels/slide174.xml.rels><?xml version="1.0" encoding="UTF-8" standalone="yes"?>
<Relationships xmlns="http://schemas.openxmlformats.org/package/2006/relationships"><Relationship Id="rId3" Type="http://schemas.openxmlformats.org/officeDocument/2006/relationships/oleObject" Target="../embeddings/oleObject330.bin"/><Relationship Id="rId2" Type="http://schemas.openxmlformats.org/officeDocument/2006/relationships/slideLayout" Target="../slideLayouts/slideLayout2.xml"/><Relationship Id="rId1" Type="http://schemas.openxmlformats.org/officeDocument/2006/relationships/vmlDrawing" Target="../drawings/vmlDrawing131.vml"/><Relationship Id="rId4" Type="http://schemas.openxmlformats.org/officeDocument/2006/relationships/image" Target="../media/image310.wmf"/></Relationships>
</file>

<file path=ppt/slides/_rels/slide175.xml.rels><?xml version="1.0" encoding="UTF-8" standalone="yes"?>
<Relationships xmlns="http://schemas.openxmlformats.org/package/2006/relationships"><Relationship Id="rId3" Type="http://schemas.openxmlformats.org/officeDocument/2006/relationships/oleObject" Target="../embeddings/oleObject331.bin"/><Relationship Id="rId2" Type="http://schemas.openxmlformats.org/officeDocument/2006/relationships/slideLayout" Target="../slideLayouts/slideLayout2.xml"/><Relationship Id="rId1" Type="http://schemas.openxmlformats.org/officeDocument/2006/relationships/vmlDrawing" Target="../drawings/vmlDrawing132.vml"/><Relationship Id="rId4" Type="http://schemas.openxmlformats.org/officeDocument/2006/relationships/image" Target="../media/image311.wmf"/></Relationships>
</file>

<file path=ppt/slides/_rels/slide176.xml.rels><?xml version="1.0" encoding="UTF-8" standalone="yes"?>
<Relationships xmlns="http://schemas.openxmlformats.org/package/2006/relationships"><Relationship Id="rId3" Type="http://schemas.openxmlformats.org/officeDocument/2006/relationships/oleObject" Target="../embeddings/oleObject332.bin"/><Relationship Id="rId2" Type="http://schemas.openxmlformats.org/officeDocument/2006/relationships/slideLayout" Target="../slideLayouts/slideLayout2.xml"/><Relationship Id="rId1" Type="http://schemas.openxmlformats.org/officeDocument/2006/relationships/vmlDrawing" Target="../drawings/vmlDrawing133.vml"/><Relationship Id="rId4" Type="http://schemas.openxmlformats.org/officeDocument/2006/relationships/image" Target="../media/image312.wmf"/></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3" Type="http://schemas.openxmlformats.org/officeDocument/2006/relationships/oleObject" Target="../embeddings/oleObject333.bin"/><Relationship Id="rId2" Type="http://schemas.openxmlformats.org/officeDocument/2006/relationships/slideLayout" Target="../slideLayouts/slideLayout2.xml"/><Relationship Id="rId1" Type="http://schemas.openxmlformats.org/officeDocument/2006/relationships/vmlDrawing" Target="../drawings/vmlDrawing134.vml"/><Relationship Id="rId6" Type="http://schemas.openxmlformats.org/officeDocument/2006/relationships/image" Target="../media/image314.wmf"/><Relationship Id="rId5" Type="http://schemas.openxmlformats.org/officeDocument/2006/relationships/oleObject" Target="../embeddings/oleObject334.bin"/><Relationship Id="rId4" Type="http://schemas.openxmlformats.org/officeDocument/2006/relationships/image" Target="../media/image313.wmf"/></Relationships>
</file>

<file path=ppt/slides/_rels/slide18.xml.rels><?xml version="1.0" encoding="UTF-8" standalone="yes"?>
<Relationships xmlns="http://schemas.openxmlformats.org/package/2006/relationships"><Relationship Id="rId8" Type="http://schemas.openxmlformats.org/officeDocument/2006/relationships/image" Target="../media/image23.wmf"/><Relationship Id="rId3" Type="http://schemas.openxmlformats.org/officeDocument/2006/relationships/oleObject" Target="../embeddings/oleObject21.bin"/><Relationship Id="rId7" Type="http://schemas.openxmlformats.org/officeDocument/2006/relationships/oleObject" Target="../embeddings/oleObject23.bin"/><Relationship Id="rId2" Type="http://schemas.openxmlformats.org/officeDocument/2006/relationships/slideLayout" Target="../slideLayouts/slideLayout2.xml"/><Relationship Id="rId1" Type="http://schemas.openxmlformats.org/officeDocument/2006/relationships/vmlDrawing" Target="../drawings/vmlDrawing13.vml"/><Relationship Id="rId6" Type="http://schemas.openxmlformats.org/officeDocument/2006/relationships/image" Target="../media/image22.wmf"/><Relationship Id="rId5" Type="http://schemas.openxmlformats.org/officeDocument/2006/relationships/oleObject" Target="../embeddings/oleObject22.bin"/><Relationship Id="rId4" Type="http://schemas.openxmlformats.org/officeDocument/2006/relationships/image" Target="../media/image21.wmf"/></Relationships>
</file>

<file path=ppt/slides/_rels/slide180.xml.rels><?xml version="1.0" encoding="UTF-8" standalone="yes"?>
<Relationships xmlns="http://schemas.openxmlformats.org/package/2006/relationships"><Relationship Id="rId3" Type="http://schemas.openxmlformats.org/officeDocument/2006/relationships/oleObject" Target="../embeddings/oleObject335.bin"/><Relationship Id="rId2" Type="http://schemas.openxmlformats.org/officeDocument/2006/relationships/slideLayout" Target="../slideLayouts/slideLayout2.xml"/><Relationship Id="rId1" Type="http://schemas.openxmlformats.org/officeDocument/2006/relationships/vmlDrawing" Target="../drawings/vmlDrawing135.vml"/><Relationship Id="rId4" Type="http://schemas.openxmlformats.org/officeDocument/2006/relationships/image" Target="../media/image315.wmf"/></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2.xml.rels><?xml version="1.0" encoding="UTF-8" standalone="yes"?>
<Relationships xmlns="http://schemas.openxmlformats.org/package/2006/relationships"><Relationship Id="rId8" Type="http://schemas.openxmlformats.org/officeDocument/2006/relationships/image" Target="../media/image318.wmf"/><Relationship Id="rId3" Type="http://schemas.openxmlformats.org/officeDocument/2006/relationships/oleObject" Target="../embeddings/oleObject336.bin"/><Relationship Id="rId7" Type="http://schemas.openxmlformats.org/officeDocument/2006/relationships/oleObject" Target="../embeddings/oleObject338.bin"/><Relationship Id="rId2" Type="http://schemas.openxmlformats.org/officeDocument/2006/relationships/slideLayout" Target="../slideLayouts/slideLayout4.xml"/><Relationship Id="rId1" Type="http://schemas.openxmlformats.org/officeDocument/2006/relationships/vmlDrawing" Target="../drawings/vmlDrawing136.vml"/><Relationship Id="rId6" Type="http://schemas.openxmlformats.org/officeDocument/2006/relationships/image" Target="../media/image317.wmf"/><Relationship Id="rId5" Type="http://schemas.openxmlformats.org/officeDocument/2006/relationships/oleObject" Target="../embeddings/oleObject337.bin"/><Relationship Id="rId4" Type="http://schemas.openxmlformats.org/officeDocument/2006/relationships/image" Target="../media/image316.wmf"/></Relationships>
</file>

<file path=ppt/slides/_rels/slide183.xml.rels><?xml version="1.0" encoding="UTF-8" standalone="yes"?>
<Relationships xmlns="http://schemas.openxmlformats.org/package/2006/relationships"><Relationship Id="rId8" Type="http://schemas.openxmlformats.org/officeDocument/2006/relationships/image" Target="../media/image321.wmf"/><Relationship Id="rId3" Type="http://schemas.openxmlformats.org/officeDocument/2006/relationships/oleObject" Target="../embeddings/oleObject339.bin"/><Relationship Id="rId7" Type="http://schemas.openxmlformats.org/officeDocument/2006/relationships/oleObject" Target="../embeddings/oleObject341.bin"/><Relationship Id="rId2" Type="http://schemas.openxmlformats.org/officeDocument/2006/relationships/slideLayout" Target="../slideLayouts/slideLayout2.xml"/><Relationship Id="rId1" Type="http://schemas.openxmlformats.org/officeDocument/2006/relationships/vmlDrawing" Target="../drawings/vmlDrawing137.vml"/><Relationship Id="rId6" Type="http://schemas.openxmlformats.org/officeDocument/2006/relationships/image" Target="../media/image320.wmf"/><Relationship Id="rId5" Type="http://schemas.openxmlformats.org/officeDocument/2006/relationships/oleObject" Target="../embeddings/oleObject340.bin"/><Relationship Id="rId4" Type="http://schemas.openxmlformats.org/officeDocument/2006/relationships/image" Target="../media/image319.wmf"/></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7.xml.rels><?xml version="1.0" encoding="UTF-8" standalone="yes"?>
<Relationships xmlns="http://schemas.openxmlformats.org/package/2006/relationships"><Relationship Id="rId3" Type="http://schemas.openxmlformats.org/officeDocument/2006/relationships/oleObject" Target="../embeddings/oleObject342.bin"/><Relationship Id="rId2" Type="http://schemas.openxmlformats.org/officeDocument/2006/relationships/slideLayout" Target="../slideLayouts/slideLayout2.xml"/><Relationship Id="rId1" Type="http://schemas.openxmlformats.org/officeDocument/2006/relationships/vmlDrawing" Target="../drawings/vmlDrawing138.vml"/><Relationship Id="rId6" Type="http://schemas.openxmlformats.org/officeDocument/2006/relationships/image" Target="../media/image323.wmf"/><Relationship Id="rId5" Type="http://schemas.openxmlformats.org/officeDocument/2006/relationships/oleObject" Target="../embeddings/oleObject343.bin"/><Relationship Id="rId4" Type="http://schemas.openxmlformats.org/officeDocument/2006/relationships/image" Target="../media/image322.wmf"/></Relationships>
</file>

<file path=ppt/slides/_rels/slide188.xml.rels><?xml version="1.0" encoding="UTF-8" standalone="yes"?>
<Relationships xmlns="http://schemas.openxmlformats.org/package/2006/relationships"><Relationship Id="rId3" Type="http://schemas.openxmlformats.org/officeDocument/2006/relationships/oleObject" Target="../embeddings/oleObject344.bin"/><Relationship Id="rId2" Type="http://schemas.openxmlformats.org/officeDocument/2006/relationships/slideLayout" Target="../slideLayouts/slideLayout2.xml"/><Relationship Id="rId1" Type="http://schemas.openxmlformats.org/officeDocument/2006/relationships/vmlDrawing" Target="../drawings/vmlDrawing139.vml"/><Relationship Id="rId4" Type="http://schemas.openxmlformats.org/officeDocument/2006/relationships/image" Target="../media/image324.wmf"/></Relationships>
</file>

<file path=ppt/slides/_rels/slide189.xml.rels><?xml version="1.0" encoding="UTF-8" standalone="yes"?>
<Relationships xmlns="http://schemas.openxmlformats.org/package/2006/relationships"><Relationship Id="rId3" Type="http://schemas.openxmlformats.org/officeDocument/2006/relationships/oleObject" Target="../embeddings/oleObject345.bin"/><Relationship Id="rId2" Type="http://schemas.openxmlformats.org/officeDocument/2006/relationships/slideLayout" Target="../slideLayouts/slideLayout2.xml"/><Relationship Id="rId1" Type="http://schemas.openxmlformats.org/officeDocument/2006/relationships/vmlDrawing" Target="../drawings/vmlDrawing140.vml"/><Relationship Id="rId4" Type="http://schemas.openxmlformats.org/officeDocument/2006/relationships/image" Target="../media/image325.wmf"/></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24.bin"/><Relationship Id="rId2" Type="http://schemas.openxmlformats.org/officeDocument/2006/relationships/slideLayout" Target="../slideLayouts/slideLayout2.xml"/><Relationship Id="rId1" Type="http://schemas.openxmlformats.org/officeDocument/2006/relationships/vmlDrawing" Target="../drawings/vmlDrawing14.vml"/><Relationship Id="rId6" Type="http://schemas.openxmlformats.org/officeDocument/2006/relationships/image" Target="../media/image25.wmf"/><Relationship Id="rId5" Type="http://schemas.openxmlformats.org/officeDocument/2006/relationships/oleObject" Target="../embeddings/oleObject25.bin"/><Relationship Id="rId4" Type="http://schemas.openxmlformats.org/officeDocument/2006/relationships/image" Target="../media/image24.wmf"/></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1.xml.rels><?xml version="1.0" encoding="UTF-8" standalone="yes"?>
<Relationships xmlns="http://schemas.openxmlformats.org/package/2006/relationships"><Relationship Id="rId3" Type="http://schemas.openxmlformats.org/officeDocument/2006/relationships/oleObject" Target="../embeddings/oleObject346.bin"/><Relationship Id="rId2" Type="http://schemas.openxmlformats.org/officeDocument/2006/relationships/slideLayout" Target="../slideLayouts/slideLayout2.xml"/><Relationship Id="rId1" Type="http://schemas.openxmlformats.org/officeDocument/2006/relationships/vmlDrawing" Target="../drawings/vmlDrawing141.vml"/><Relationship Id="rId4" Type="http://schemas.openxmlformats.org/officeDocument/2006/relationships/image" Target="../media/image326.wmf"/></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3.xml.rels><?xml version="1.0" encoding="UTF-8" standalone="yes"?>
<Relationships xmlns="http://schemas.openxmlformats.org/package/2006/relationships"><Relationship Id="rId3" Type="http://schemas.openxmlformats.org/officeDocument/2006/relationships/oleObject" Target="../embeddings/oleObject347.bin"/><Relationship Id="rId2" Type="http://schemas.openxmlformats.org/officeDocument/2006/relationships/slideLayout" Target="../slideLayouts/slideLayout2.xml"/><Relationship Id="rId1" Type="http://schemas.openxmlformats.org/officeDocument/2006/relationships/vmlDrawing" Target="../drawings/vmlDrawing142.vml"/><Relationship Id="rId6" Type="http://schemas.openxmlformats.org/officeDocument/2006/relationships/image" Target="../media/image328.wmf"/><Relationship Id="rId5" Type="http://schemas.openxmlformats.org/officeDocument/2006/relationships/oleObject" Target="../embeddings/oleObject348.bin"/><Relationship Id="rId4" Type="http://schemas.openxmlformats.org/officeDocument/2006/relationships/image" Target="../media/image327.wmf"/></Relationships>
</file>

<file path=ppt/slides/_rels/slide194.xml.rels><?xml version="1.0" encoding="UTF-8" standalone="yes"?>
<Relationships xmlns="http://schemas.openxmlformats.org/package/2006/relationships"><Relationship Id="rId8" Type="http://schemas.openxmlformats.org/officeDocument/2006/relationships/image" Target="../media/image331.wmf"/><Relationship Id="rId3" Type="http://schemas.openxmlformats.org/officeDocument/2006/relationships/oleObject" Target="../embeddings/oleObject349.bin"/><Relationship Id="rId7" Type="http://schemas.openxmlformats.org/officeDocument/2006/relationships/oleObject" Target="../embeddings/oleObject351.bin"/><Relationship Id="rId2" Type="http://schemas.openxmlformats.org/officeDocument/2006/relationships/slideLayout" Target="../slideLayouts/slideLayout2.xml"/><Relationship Id="rId1" Type="http://schemas.openxmlformats.org/officeDocument/2006/relationships/vmlDrawing" Target="../drawings/vmlDrawing143.vml"/><Relationship Id="rId6" Type="http://schemas.openxmlformats.org/officeDocument/2006/relationships/image" Target="../media/image330.wmf"/><Relationship Id="rId5" Type="http://schemas.openxmlformats.org/officeDocument/2006/relationships/oleObject" Target="../embeddings/oleObject350.bin"/><Relationship Id="rId10" Type="http://schemas.openxmlformats.org/officeDocument/2006/relationships/image" Target="../media/image332.wmf"/><Relationship Id="rId4" Type="http://schemas.openxmlformats.org/officeDocument/2006/relationships/image" Target="../media/image329.wmf"/><Relationship Id="rId9" Type="http://schemas.openxmlformats.org/officeDocument/2006/relationships/oleObject" Target="../embeddings/oleObject352.bin"/></Relationships>
</file>

<file path=ppt/slides/_rels/slide195.xml.rels><?xml version="1.0" encoding="UTF-8" standalone="yes"?>
<Relationships xmlns="http://schemas.openxmlformats.org/package/2006/relationships"><Relationship Id="rId8" Type="http://schemas.openxmlformats.org/officeDocument/2006/relationships/image" Target="../media/image335.wmf"/><Relationship Id="rId3" Type="http://schemas.openxmlformats.org/officeDocument/2006/relationships/oleObject" Target="../embeddings/oleObject353.bin"/><Relationship Id="rId7" Type="http://schemas.openxmlformats.org/officeDocument/2006/relationships/oleObject" Target="../embeddings/oleObject355.bin"/><Relationship Id="rId2" Type="http://schemas.openxmlformats.org/officeDocument/2006/relationships/slideLayout" Target="../slideLayouts/slideLayout2.xml"/><Relationship Id="rId1" Type="http://schemas.openxmlformats.org/officeDocument/2006/relationships/vmlDrawing" Target="../drawings/vmlDrawing144.vml"/><Relationship Id="rId6" Type="http://schemas.openxmlformats.org/officeDocument/2006/relationships/image" Target="../media/image334.wmf"/><Relationship Id="rId5" Type="http://schemas.openxmlformats.org/officeDocument/2006/relationships/oleObject" Target="../embeddings/oleObject354.bin"/><Relationship Id="rId10" Type="http://schemas.openxmlformats.org/officeDocument/2006/relationships/image" Target="../media/image336.wmf"/><Relationship Id="rId4" Type="http://schemas.openxmlformats.org/officeDocument/2006/relationships/image" Target="../media/image333.wmf"/><Relationship Id="rId9" Type="http://schemas.openxmlformats.org/officeDocument/2006/relationships/oleObject" Target="../embeddings/oleObject356.bin"/></Relationships>
</file>

<file path=ppt/slides/_rels/slide196.xml.rels><?xml version="1.0" encoding="UTF-8" standalone="yes"?>
<Relationships xmlns="http://schemas.openxmlformats.org/package/2006/relationships"><Relationship Id="rId3" Type="http://schemas.openxmlformats.org/officeDocument/2006/relationships/oleObject" Target="../embeddings/oleObject357.bin"/><Relationship Id="rId2" Type="http://schemas.openxmlformats.org/officeDocument/2006/relationships/slideLayout" Target="../slideLayouts/slideLayout2.xml"/><Relationship Id="rId1" Type="http://schemas.openxmlformats.org/officeDocument/2006/relationships/vmlDrawing" Target="../drawings/vmlDrawing145.vml"/><Relationship Id="rId4" Type="http://schemas.openxmlformats.org/officeDocument/2006/relationships/image" Target="../media/image337.wmf"/></Relationships>
</file>

<file path=ppt/slides/_rels/slide197.xml.rels><?xml version="1.0" encoding="UTF-8" standalone="yes"?>
<Relationships xmlns="http://schemas.openxmlformats.org/package/2006/relationships"><Relationship Id="rId8" Type="http://schemas.openxmlformats.org/officeDocument/2006/relationships/image" Target="../media/image340.wmf"/><Relationship Id="rId3" Type="http://schemas.openxmlformats.org/officeDocument/2006/relationships/oleObject" Target="../embeddings/oleObject358.bin"/><Relationship Id="rId7" Type="http://schemas.openxmlformats.org/officeDocument/2006/relationships/oleObject" Target="../embeddings/oleObject360.bin"/><Relationship Id="rId2" Type="http://schemas.openxmlformats.org/officeDocument/2006/relationships/slideLayout" Target="../slideLayouts/slideLayout2.xml"/><Relationship Id="rId1" Type="http://schemas.openxmlformats.org/officeDocument/2006/relationships/vmlDrawing" Target="../drawings/vmlDrawing146.vml"/><Relationship Id="rId6" Type="http://schemas.openxmlformats.org/officeDocument/2006/relationships/image" Target="../media/image339.wmf"/><Relationship Id="rId5" Type="http://schemas.openxmlformats.org/officeDocument/2006/relationships/oleObject" Target="../embeddings/oleObject359.bin"/><Relationship Id="rId10" Type="http://schemas.openxmlformats.org/officeDocument/2006/relationships/image" Target="../media/image341.wmf"/><Relationship Id="rId4" Type="http://schemas.openxmlformats.org/officeDocument/2006/relationships/image" Target="../media/image338.wmf"/><Relationship Id="rId9" Type="http://schemas.openxmlformats.org/officeDocument/2006/relationships/oleObject" Target="../embeddings/oleObject361.bin"/></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9.xml.rels><?xml version="1.0" encoding="UTF-8" standalone="yes"?>
<Relationships xmlns="http://schemas.openxmlformats.org/package/2006/relationships"><Relationship Id="rId8" Type="http://schemas.openxmlformats.org/officeDocument/2006/relationships/image" Target="../media/image344.wmf"/><Relationship Id="rId3" Type="http://schemas.openxmlformats.org/officeDocument/2006/relationships/oleObject" Target="../embeddings/oleObject362.bin"/><Relationship Id="rId7" Type="http://schemas.openxmlformats.org/officeDocument/2006/relationships/oleObject" Target="../embeddings/oleObject364.bin"/><Relationship Id="rId2" Type="http://schemas.openxmlformats.org/officeDocument/2006/relationships/slideLayout" Target="../slideLayouts/slideLayout2.xml"/><Relationship Id="rId1" Type="http://schemas.openxmlformats.org/officeDocument/2006/relationships/vmlDrawing" Target="../drawings/vmlDrawing147.vml"/><Relationship Id="rId6" Type="http://schemas.openxmlformats.org/officeDocument/2006/relationships/image" Target="../media/image343.wmf"/><Relationship Id="rId5" Type="http://schemas.openxmlformats.org/officeDocument/2006/relationships/oleObject" Target="../embeddings/oleObject363.bin"/><Relationship Id="rId4" Type="http://schemas.openxmlformats.org/officeDocument/2006/relationships/image" Target="../media/image342.w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0.xml.rels><?xml version="1.0" encoding="UTF-8" standalone="yes"?>
<Relationships xmlns="http://schemas.openxmlformats.org/package/2006/relationships"><Relationship Id="rId8" Type="http://schemas.openxmlformats.org/officeDocument/2006/relationships/image" Target="../media/image346.wmf"/><Relationship Id="rId3" Type="http://schemas.openxmlformats.org/officeDocument/2006/relationships/oleObject" Target="../embeddings/oleObject365.bin"/><Relationship Id="rId7" Type="http://schemas.openxmlformats.org/officeDocument/2006/relationships/oleObject" Target="../embeddings/oleObject367.bin"/><Relationship Id="rId2" Type="http://schemas.openxmlformats.org/officeDocument/2006/relationships/slideLayout" Target="../slideLayouts/slideLayout12.xml"/><Relationship Id="rId1" Type="http://schemas.openxmlformats.org/officeDocument/2006/relationships/vmlDrawing" Target="../drawings/vmlDrawing148.vml"/><Relationship Id="rId6" Type="http://schemas.openxmlformats.org/officeDocument/2006/relationships/image" Target="../media/image345.wmf"/><Relationship Id="rId5" Type="http://schemas.openxmlformats.org/officeDocument/2006/relationships/oleObject" Target="../embeddings/oleObject366.bin"/><Relationship Id="rId4" Type="http://schemas.openxmlformats.org/officeDocument/2006/relationships/image" Target="../media/image344.wmf"/></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2.xml.rels><?xml version="1.0" encoding="UTF-8" standalone="yes"?>
<Relationships xmlns="http://schemas.openxmlformats.org/package/2006/relationships"><Relationship Id="rId3" Type="http://schemas.openxmlformats.org/officeDocument/2006/relationships/oleObject" Target="../embeddings/oleObject368.bin"/><Relationship Id="rId2" Type="http://schemas.openxmlformats.org/officeDocument/2006/relationships/slideLayout" Target="../slideLayouts/slideLayout2.xml"/><Relationship Id="rId1" Type="http://schemas.openxmlformats.org/officeDocument/2006/relationships/vmlDrawing" Target="../drawings/vmlDrawing149.vml"/><Relationship Id="rId4" Type="http://schemas.openxmlformats.org/officeDocument/2006/relationships/image" Target="../media/image347.wmf"/></Relationships>
</file>

<file path=ppt/slides/_rels/slide203.xml.rels><?xml version="1.0" encoding="UTF-8" standalone="yes"?>
<Relationships xmlns="http://schemas.openxmlformats.org/package/2006/relationships"><Relationship Id="rId3" Type="http://schemas.openxmlformats.org/officeDocument/2006/relationships/oleObject" Target="../embeddings/oleObject369.bin"/><Relationship Id="rId2" Type="http://schemas.openxmlformats.org/officeDocument/2006/relationships/slideLayout" Target="../slideLayouts/slideLayout2.xml"/><Relationship Id="rId1" Type="http://schemas.openxmlformats.org/officeDocument/2006/relationships/vmlDrawing" Target="../drawings/vmlDrawing150.vml"/><Relationship Id="rId4" Type="http://schemas.openxmlformats.org/officeDocument/2006/relationships/image" Target="../media/image348.wmf"/></Relationships>
</file>

<file path=ppt/slides/_rels/slide204.xml.rels><?xml version="1.0" encoding="UTF-8" standalone="yes"?>
<Relationships xmlns="http://schemas.openxmlformats.org/package/2006/relationships"><Relationship Id="rId8" Type="http://schemas.openxmlformats.org/officeDocument/2006/relationships/image" Target="../media/image351.wmf"/><Relationship Id="rId3" Type="http://schemas.openxmlformats.org/officeDocument/2006/relationships/oleObject" Target="../embeddings/oleObject370.bin"/><Relationship Id="rId7" Type="http://schemas.openxmlformats.org/officeDocument/2006/relationships/oleObject" Target="../embeddings/oleObject372.bin"/><Relationship Id="rId2" Type="http://schemas.openxmlformats.org/officeDocument/2006/relationships/slideLayout" Target="../slideLayouts/slideLayout2.xml"/><Relationship Id="rId1" Type="http://schemas.openxmlformats.org/officeDocument/2006/relationships/vmlDrawing" Target="../drawings/vmlDrawing151.vml"/><Relationship Id="rId6" Type="http://schemas.openxmlformats.org/officeDocument/2006/relationships/image" Target="../media/image350.wmf"/><Relationship Id="rId5" Type="http://schemas.openxmlformats.org/officeDocument/2006/relationships/oleObject" Target="../embeddings/oleObject371.bin"/><Relationship Id="rId4" Type="http://schemas.openxmlformats.org/officeDocument/2006/relationships/image" Target="../media/image349.wmf"/></Relationships>
</file>

<file path=ppt/slides/_rels/slide205.xml.rels><?xml version="1.0" encoding="UTF-8" standalone="yes"?>
<Relationships xmlns="http://schemas.openxmlformats.org/package/2006/relationships"><Relationship Id="rId8" Type="http://schemas.openxmlformats.org/officeDocument/2006/relationships/image" Target="../media/image354.wmf"/><Relationship Id="rId3" Type="http://schemas.openxmlformats.org/officeDocument/2006/relationships/oleObject" Target="../embeddings/oleObject373.bin"/><Relationship Id="rId7" Type="http://schemas.openxmlformats.org/officeDocument/2006/relationships/oleObject" Target="../embeddings/oleObject375.bin"/><Relationship Id="rId2" Type="http://schemas.openxmlformats.org/officeDocument/2006/relationships/slideLayout" Target="../slideLayouts/slideLayout2.xml"/><Relationship Id="rId1" Type="http://schemas.openxmlformats.org/officeDocument/2006/relationships/vmlDrawing" Target="../drawings/vmlDrawing152.vml"/><Relationship Id="rId6" Type="http://schemas.openxmlformats.org/officeDocument/2006/relationships/image" Target="../media/image353.wmf"/><Relationship Id="rId5" Type="http://schemas.openxmlformats.org/officeDocument/2006/relationships/oleObject" Target="../embeddings/oleObject374.bin"/><Relationship Id="rId10" Type="http://schemas.openxmlformats.org/officeDocument/2006/relationships/image" Target="../media/image355.wmf"/><Relationship Id="rId4" Type="http://schemas.openxmlformats.org/officeDocument/2006/relationships/image" Target="../media/image352.wmf"/><Relationship Id="rId9" Type="http://schemas.openxmlformats.org/officeDocument/2006/relationships/oleObject" Target="../embeddings/oleObject376.bin"/></Relationships>
</file>

<file path=ppt/slides/_rels/slide206.xml.rels><?xml version="1.0" encoding="UTF-8" standalone="yes"?>
<Relationships xmlns="http://schemas.openxmlformats.org/package/2006/relationships"><Relationship Id="rId8" Type="http://schemas.openxmlformats.org/officeDocument/2006/relationships/image" Target="../media/image358.wmf"/><Relationship Id="rId3" Type="http://schemas.openxmlformats.org/officeDocument/2006/relationships/oleObject" Target="../embeddings/oleObject377.bin"/><Relationship Id="rId7" Type="http://schemas.openxmlformats.org/officeDocument/2006/relationships/oleObject" Target="../embeddings/oleObject379.bin"/><Relationship Id="rId2" Type="http://schemas.openxmlformats.org/officeDocument/2006/relationships/slideLayout" Target="../slideLayouts/slideLayout2.xml"/><Relationship Id="rId1" Type="http://schemas.openxmlformats.org/officeDocument/2006/relationships/vmlDrawing" Target="../drawings/vmlDrawing153.vml"/><Relationship Id="rId6" Type="http://schemas.openxmlformats.org/officeDocument/2006/relationships/image" Target="../media/image357.wmf"/><Relationship Id="rId5" Type="http://schemas.openxmlformats.org/officeDocument/2006/relationships/oleObject" Target="../embeddings/oleObject378.bin"/><Relationship Id="rId4" Type="http://schemas.openxmlformats.org/officeDocument/2006/relationships/image" Target="../media/image356.wmf"/></Relationships>
</file>

<file path=ppt/slides/_rels/slide207.xml.rels><?xml version="1.0" encoding="UTF-8" standalone="yes"?>
<Relationships xmlns="http://schemas.openxmlformats.org/package/2006/relationships"><Relationship Id="rId2" Type="http://schemas.openxmlformats.org/officeDocument/2006/relationships/image" Target="../media/image359.png"/><Relationship Id="rId1" Type="http://schemas.openxmlformats.org/officeDocument/2006/relationships/slideLayout" Target="../slideLayouts/slideLayout2.xml"/></Relationships>
</file>

<file path=ppt/slides/_rels/slide208.xml.rels><?xml version="1.0" encoding="UTF-8" standalone="yes"?>
<Relationships xmlns="http://schemas.openxmlformats.org/package/2006/relationships"><Relationship Id="rId3" Type="http://schemas.openxmlformats.org/officeDocument/2006/relationships/oleObject" Target="../embeddings/oleObject380.bin"/><Relationship Id="rId2" Type="http://schemas.openxmlformats.org/officeDocument/2006/relationships/slideLayout" Target="../slideLayouts/slideLayout2.xml"/><Relationship Id="rId1" Type="http://schemas.openxmlformats.org/officeDocument/2006/relationships/vmlDrawing" Target="../drawings/vmlDrawing154.vml"/><Relationship Id="rId4" Type="http://schemas.openxmlformats.org/officeDocument/2006/relationships/image" Target="../media/image360.wmf"/></Relationships>
</file>

<file path=ppt/slides/_rels/slide209.xml.rels><?xml version="1.0" encoding="UTF-8" standalone="yes"?>
<Relationships xmlns="http://schemas.openxmlformats.org/package/2006/relationships"><Relationship Id="rId3" Type="http://schemas.openxmlformats.org/officeDocument/2006/relationships/oleObject" Target="../embeddings/oleObject381.bin"/><Relationship Id="rId2" Type="http://schemas.openxmlformats.org/officeDocument/2006/relationships/slideLayout" Target="../slideLayouts/slideLayout2.xml"/><Relationship Id="rId1" Type="http://schemas.openxmlformats.org/officeDocument/2006/relationships/vmlDrawing" Target="../drawings/vmlDrawing155.vml"/><Relationship Id="rId4" Type="http://schemas.openxmlformats.org/officeDocument/2006/relationships/image" Target="../media/image361.wmf"/></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26.bin"/><Relationship Id="rId2" Type="http://schemas.openxmlformats.org/officeDocument/2006/relationships/slideLayout" Target="../slideLayouts/slideLayout2.xml"/><Relationship Id="rId1" Type="http://schemas.openxmlformats.org/officeDocument/2006/relationships/vmlDrawing" Target="../drawings/vmlDrawing15.vml"/><Relationship Id="rId4" Type="http://schemas.openxmlformats.org/officeDocument/2006/relationships/image" Target="../media/image26.wmf"/></Relationships>
</file>

<file path=ppt/slides/_rels/slide210.xml.rels><?xml version="1.0" encoding="UTF-8" standalone="yes"?>
<Relationships xmlns="http://schemas.openxmlformats.org/package/2006/relationships"><Relationship Id="rId8" Type="http://schemas.openxmlformats.org/officeDocument/2006/relationships/image" Target="../media/image364.wmf"/><Relationship Id="rId3" Type="http://schemas.openxmlformats.org/officeDocument/2006/relationships/oleObject" Target="../embeddings/oleObject382.bin"/><Relationship Id="rId7" Type="http://schemas.openxmlformats.org/officeDocument/2006/relationships/oleObject" Target="../embeddings/oleObject384.bin"/><Relationship Id="rId12" Type="http://schemas.openxmlformats.org/officeDocument/2006/relationships/image" Target="../media/image366.wmf"/><Relationship Id="rId2" Type="http://schemas.openxmlformats.org/officeDocument/2006/relationships/slideLayout" Target="../slideLayouts/slideLayout2.xml"/><Relationship Id="rId1" Type="http://schemas.openxmlformats.org/officeDocument/2006/relationships/vmlDrawing" Target="../drawings/vmlDrawing156.vml"/><Relationship Id="rId6" Type="http://schemas.openxmlformats.org/officeDocument/2006/relationships/image" Target="../media/image363.wmf"/><Relationship Id="rId11" Type="http://schemas.openxmlformats.org/officeDocument/2006/relationships/oleObject" Target="../embeddings/oleObject386.bin"/><Relationship Id="rId5" Type="http://schemas.openxmlformats.org/officeDocument/2006/relationships/oleObject" Target="../embeddings/oleObject383.bin"/><Relationship Id="rId10" Type="http://schemas.openxmlformats.org/officeDocument/2006/relationships/image" Target="../media/image365.wmf"/><Relationship Id="rId4" Type="http://schemas.openxmlformats.org/officeDocument/2006/relationships/image" Target="../media/image362.wmf"/><Relationship Id="rId9" Type="http://schemas.openxmlformats.org/officeDocument/2006/relationships/oleObject" Target="../embeddings/oleObject385.bin"/></Relationships>
</file>

<file path=ppt/slides/_rels/slide211.xml.rels><?xml version="1.0" encoding="UTF-8" standalone="yes"?>
<Relationships xmlns="http://schemas.openxmlformats.org/package/2006/relationships"><Relationship Id="rId8" Type="http://schemas.openxmlformats.org/officeDocument/2006/relationships/image" Target="../media/image368.wmf"/><Relationship Id="rId3" Type="http://schemas.openxmlformats.org/officeDocument/2006/relationships/oleObject" Target="../embeddings/oleObject387.bin"/><Relationship Id="rId7" Type="http://schemas.openxmlformats.org/officeDocument/2006/relationships/oleObject" Target="../embeddings/oleObject389.bin"/><Relationship Id="rId2" Type="http://schemas.openxmlformats.org/officeDocument/2006/relationships/slideLayout" Target="../slideLayouts/slideLayout12.xml"/><Relationship Id="rId1" Type="http://schemas.openxmlformats.org/officeDocument/2006/relationships/vmlDrawing" Target="../drawings/vmlDrawing157.vml"/><Relationship Id="rId6" Type="http://schemas.openxmlformats.org/officeDocument/2006/relationships/image" Target="../media/image367.wmf"/><Relationship Id="rId5" Type="http://schemas.openxmlformats.org/officeDocument/2006/relationships/oleObject" Target="../embeddings/oleObject388.bin"/><Relationship Id="rId10" Type="http://schemas.openxmlformats.org/officeDocument/2006/relationships/image" Target="../media/image369.wmf"/><Relationship Id="rId4" Type="http://schemas.openxmlformats.org/officeDocument/2006/relationships/image" Target="../media/image366.wmf"/><Relationship Id="rId9" Type="http://schemas.openxmlformats.org/officeDocument/2006/relationships/oleObject" Target="../embeddings/oleObject390.bin"/></Relationships>
</file>

<file path=ppt/slides/_rels/slide212.xml.rels><?xml version="1.0" encoding="UTF-8" standalone="yes"?>
<Relationships xmlns="http://schemas.openxmlformats.org/package/2006/relationships"><Relationship Id="rId3" Type="http://schemas.openxmlformats.org/officeDocument/2006/relationships/oleObject" Target="../embeddings/oleObject391.bin"/><Relationship Id="rId2" Type="http://schemas.openxmlformats.org/officeDocument/2006/relationships/slideLayout" Target="../slideLayouts/slideLayout2.xml"/><Relationship Id="rId1" Type="http://schemas.openxmlformats.org/officeDocument/2006/relationships/vmlDrawing" Target="../drawings/vmlDrawing158.vml"/><Relationship Id="rId4" Type="http://schemas.openxmlformats.org/officeDocument/2006/relationships/image" Target="../media/image370.wmf"/></Relationships>
</file>

<file path=ppt/slides/_rels/slide2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4.xml.rels><?xml version="1.0" encoding="UTF-8" standalone="yes"?>
<Relationships xmlns="http://schemas.openxmlformats.org/package/2006/relationships"><Relationship Id="rId8" Type="http://schemas.openxmlformats.org/officeDocument/2006/relationships/image" Target="../media/image373.wmf"/><Relationship Id="rId3" Type="http://schemas.openxmlformats.org/officeDocument/2006/relationships/oleObject" Target="../embeddings/oleObject392.bin"/><Relationship Id="rId7" Type="http://schemas.openxmlformats.org/officeDocument/2006/relationships/oleObject" Target="../embeddings/oleObject394.bin"/><Relationship Id="rId12" Type="http://schemas.openxmlformats.org/officeDocument/2006/relationships/image" Target="../media/image375.wmf"/><Relationship Id="rId2" Type="http://schemas.openxmlformats.org/officeDocument/2006/relationships/slideLayout" Target="../slideLayouts/slideLayout2.xml"/><Relationship Id="rId1" Type="http://schemas.openxmlformats.org/officeDocument/2006/relationships/vmlDrawing" Target="../drawings/vmlDrawing159.vml"/><Relationship Id="rId6" Type="http://schemas.openxmlformats.org/officeDocument/2006/relationships/image" Target="../media/image372.wmf"/><Relationship Id="rId11" Type="http://schemas.openxmlformats.org/officeDocument/2006/relationships/oleObject" Target="../embeddings/oleObject396.bin"/><Relationship Id="rId5" Type="http://schemas.openxmlformats.org/officeDocument/2006/relationships/oleObject" Target="../embeddings/oleObject393.bin"/><Relationship Id="rId10" Type="http://schemas.openxmlformats.org/officeDocument/2006/relationships/image" Target="../media/image374.wmf"/><Relationship Id="rId4" Type="http://schemas.openxmlformats.org/officeDocument/2006/relationships/image" Target="../media/image371.wmf"/><Relationship Id="rId9" Type="http://schemas.openxmlformats.org/officeDocument/2006/relationships/oleObject" Target="../embeddings/oleObject395.bin"/></Relationships>
</file>

<file path=ppt/slides/_rels/slide215.xml.rels><?xml version="1.0" encoding="UTF-8" standalone="yes"?>
<Relationships xmlns="http://schemas.openxmlformats.org/package/2006/relationships"><Relationship Id="rId8" Type="http://schemas.openxmlformats.org/officeDocument/2006/relationships/image" Target="../media/image378.wmf"/><Relationship Id="rId3" Type="http://schemas.openxmlformats.org/officeDocument/2006/relationships/oleObject" Target="../embeddings/oleObject397.bin"/><Relationship Id="rId7" Type="http://schemas.openxmlformats.org/officeDocument/2006/relationships/oleObject" Target="../embeddings/oleObject399.bin"/><Relationship Id="rId2" Type="http://schemas.openxmlformats.org/officeDocument/2006/relationships/slideLayout" Target="../slideLayouts/slideLayout2.xml"/><Relationship Id="rId1" Type="http://schemas.openxmlformats.org/officeDocument/2006/relationships/vmlDrawing" Target="../drawings/vmlDrawing160.vml"/><Relationship Id="rId6" Type="http://schemas.openxmlformats.org/officeDocument/2006/relationships/image" Target="../media/image377.wmf"/><Relationship Id="rId5" Type="http://schemas.openxmlformats.org/officeDocument/2006/relationships/oleObject" Target="../embeddings/oleObject398.bin"/><Relationship Id="rId4" Type="http://schemas.openxmlformats.org/officeDocument/2006/relationships/image" Target="../media/image376.wmf"/></Relationships>
</file>

<file path=ppt/slides/_rels/slide216.xml.rels><?xml version="1.0" encoding="UTF-8" standalone="yes"?>
<Relationships xmlns="http://schemas.openxmlformats.org/package/2006/relationships"><Relationship Id="rId3" Type="http://schemas.openxmlformats.org/officeDocument/2006/relationships/oleObject" Target="../embeddings/oleObject400.bin"/><Relationship Id="rId2" Type="http://schemas.openxmlformats.org/officeDocument/2006/relationships/slideLayout" Target="../slideLayouts/slideLayout2.xml"/><Relationship Id="rId1" Type="http://schemas.openxmlformats.org/officeDocument/2006/relationships/vmlDrawing" Target="../drawings/vmlDrawing161.vml"/><Relationship Id="rId4" Type="http://schemas.openxmlformats.org/officeDocument/2006/relationships/image" Target="../media/image379.wmf"/></Relationships>
</file>

<file path=ppt/slides/_rels/slide217.xml.rels><?xml version="1.0" encoding="UTF-8" standalone="yes"?>
<Relationships xmlns="http://schemas.openxmlformats.org/package/2006/relationships"><Relationship Id="rId3" Type="http://schemas.openxmlformats.org/officeDocument/2006/relationships/oleObject" Target="../embeddings/oleObject401.bin"/><Relationship Id="rId2" Type="http://schemas.openxmlformats.org/officeDocument/2006/relationships/slideLayout" Target="../slideLayouts/slideLayout2.xml"/><Relationship Id="rId1" Type="http://schemas.openxmlformats.org/officeDocument/2006/relationships/vmlDrawing" Target="../drawings/vmlDrawing162.vml"/><Relationship Id="rId6" Type="http://schemas.openxmlformats.org/officeDocument/2006/relationships/image" Target="../media/image381.wmf"/><Relationship Id="rId5" Type="http://schemas.openxmlformats.org/officeDocument/2006/relationships/oleObject" Target="../embeddings/oleObject402.bin"/><Relationship Id="rId4" Type="http://schemas.openxmlformats.org/officeDocument/2006/relationships/image" Target="../media/image380.wmf"/></Relationships>
</file>

<file path=ppt/slides/_rels/slide218.xml.rels><?xml version="1.0" encoding="UTF-8" standalone="yes"?>
<Relationships xmlns="http://schemas.openxmlformats.org/package/2006/relationships"><Relationship Id="rId8" Type="http://schemas.openxmlformats.org/officeDocument/2006/relationships/image" Target="../media/image384.wmf"/><Relationship Id="rId3" Type="http://schemas.openxmlformats.org/officeDocument/2006/relationships/oleObject" Target="../embeddings/oleObject403.bin"/><Relationship Id="rId7" Type="http://schemas.openxmlformats.org/officeDocument/2006/relationships/oleObject" Target="../embeddings/oleObject405.bin"/><Relationship Id="rId2" Type="http://schemas.openxmlformats.org/officeDocument/2006/relationships/slideLayout" Target="../slideLayouts/slideLayout2.xml"/><Relationship Id="rId1" Type="http://schemas.openxmlformats.org/officeDocument/2006/relationships/vmlDrawing" Target="../drawings/vmlDrawing163.vml"/><Relationship Id="rId6" Type="http://schemas.openxmlformats.org/officeDocument/2006/relationships/image" Target="../media/image383.wmf"/><Relationship Id="rId5" Type="http://schemas.openxmlformats.org/officeDocument/2006/relationships/oleObject" Target="../embeddings/oleObject404.bin"/><Relationship Id="rId4" Type="http://schemas.openxmlformats.org/officeDocument/2006/relationships/image" Target="../media/image382.wmf"/></Relationships>
</file>

<file path=ppt/slides/_rels/slide219.xml.rels><?xml version="1.0" encoding="UTF-8" standalone="yes"?>
<Relationships xmlns="http://schemas.openxmlformats.org/package/2006/relationships"><Relationship Id="rId8" Type="http://schemas.openxmlformats.org/officeDocument/2006/relationships/image" Target="../media/image387.wmf"/><Relationship Id="rId3" Type="http://schemas.openxmlformats.org/officeDocument/2006/relationships/oleObject" Target="../embeddings/oleObject406.bin"/><Relationship Id="rId7" Type="http://schemas.openxmlformats.org/officeDocument/2006/relationships/oleObject" Target="../embeddings/oleObject408.bin"/><Relationship Id="rId2" Type="http://schemas.openxmlformats.org/officeDocument/2006/relationships/slideLayout" Target="../slideLayouts/slideLayout2.xml"/><Relationship Id="rId1" Type="http://schemas.openxmlformats.org/officeDocument/2006/relationships/vmlDrawing" Target="../drawings/vmlDrawing164.vml"/><Relationship Id="rId6" Type="http://schemas.openxmlformats.org/officeDocument/2006/relationships/image" Target="../media/image386.wmf"/><Relationship Id="rId5" Type="http://schemas.openxmlformats.org/officeDocument/2006/relationships/oleObject" Target="../embeddings/oleObject407.bin"/><Relationship Id="rId4" Type="http://schemas.openxmlformats.org/officeDocument/2006/relationships/image" Target="../media/image385.wmf"/></Relationships>
</file>

<file path=ppt/slides/_rels/slide22.xml.rels><?xml version="1.0" encoding="UTF-8" standalone="yes"?>
<Relationships xmlns="http://schemas.openxmlformats.org/package/2006/relationships"><Relationship Id="rId8" Type="http://schemas.openxmlformats.org/officeDocument/2006/relationships/image" Target="../media/image29.wmf"/><Relationship Id="rId3" Type="http://schemas.openxmlformats.org/officeDocument/2006/relationships/oleObject" Target="../embeddings/oleObject27.bin"/><Relationship Id="rId7" Type="http://schemas.openxmlformats.org/officeDocument/2006/relationships/oleObject" Target="../embeddings/oleObject29.bin"/><Relationship Id="rId2" Type="http://schemas.openxmlformats.org/officeDocument/2006/relationships/slideLayout" Target="../slideLayouts/slideLayout2.xml"/><Relationship Id="rId1" Type="http://schemas.openxmlformats.org/officeDocument/2006/relationships/vmlDrawing" Target="../drawings/vmlDrawing16.vml"/><Relationship Id="rId6" Type="http://schemas.openxmlformats.org/officeDocument/2006/relationships/image" Target="../media/image28.wmf"/><Relationship Id="rId5" Type="http://schemas.openxmlformats.org/officeDocument/2006/relationships/oleObject" Target="../embeddings/oleObject28.bin"/><Relationship Id="rId4" Type="http://schemas.openxmlformats.org/officeDocument/2006/relationships/image" Target="../media/image27.wmf"/></Relationships>
</file>

<file path=ppt/slides/_rels/slide220.xml.rels><?xml version="1.0" encoding="UTF-8" standalone="yes"?>
<Relationships xmlns="http://schemas.openxmlformats.org/package/2006/relationships"><Relationship Id="rId3" Type="http://schemas.openxmlformats.org/officeDocument/2006/relationships/oleObject" Target="../embeddings/oleObject409.bin"/><Relationship Id="rId2" Type="http://schemas.openxmlformats.org/officeDocument/2006/relationships/slideLayout" Target="../slideLayouts/slideLayout2.xml"/><Relationship Id="rId1" Type="http://schemas.openxmlformats.org/officeDocument/2006/relationships/vmlDrawing" Target="../drawings/vmlDrawing165.vml"/><Relationship Id="rId4" Type="http://schemas.openxmlformats.org/officeDocument/2006/relationships/image" Target="../media/image388.wmf"/></Relationships>
</file>

<file path=ppt/slides/_rels/slide221.xml.rels><?xml version="1.0" encoding="UTF-8" standalone="yes"?>
<Relationships xmlns="http://schemas.openxmlformats.org/package/2006/relationships"><Relationship Id="rId3" Type="http://schemas.openxmlformats.org/officeDocument/2006/relationships/oleObject" Target="../embeddings/oleObject410.bin"/><Relationship Id="rId2" Type="http://schemas.openxmlformats.org/officeDocument/2006/relationships/slideLayout" Target="../slideLayouts/slideLayout2.xml"/><Relationship Id="rId1" Type="http://schemas.openxmlformats.org/officeDocument/2006/relationships/vmlDrawing" Target="../drawings/vmlDrawing166.vml"/><Relationship Id="rId4" Type="http://schemas.openxmlformats.org/officeDocument/2006/relationships/image" Target="../media/image389.wmf"/></Relationships>
</file>

<file path=ppt/slides/_rels/slide222.xml.rels><?xml version="1.0" encoding="UTF-8" standalone="yes"?>
<Relationships xmlns="http://schemas.openxmlformats.org/package/2006/relationships"><Relationship Id="rId8" Type="http://schemas.openxmlformats.org/officeDocument/2006/relationships/image" Target="../media/image392.wmf"/><Relationship Id="rId3" Type="http://schemas.openxmlformats.org/officeDocument/2006/relationships/oleObject" Target="../embeddings/oleObject411.bin"/><Relationship Id="rId7" Type="http://schemas.openxmlformats.org/officeDocument/2006/relationships/oleObject" Target="../embeddings/oleObject413.bin"/><Relationship Id="rId2" Type="http://schemas.openxmlformats.org/officeDocument/2006/relationships/slideLayout" Target="../slideLayouts/slideLayout2.xml"/><Relationship Id="rId1" Type="http://schemas.openxmlformats.org/officeDocument/2006/relationships/vmlDrawing" Target="../drawings/vmlDrawing167.vml"/><Relationship Id="rId6" Type="http://schemas.openxmlformats.org/officeDocument/2006/relationships/image" Target="../media/image391.wmf"/><Relationship Id="rId5" Type="http://schemas.openxmlformats.org/officeDocument/2006/relationships/oleObject" Target="../embeddings/oleObject412.bin"/><Relationship Id="rId4" Type="http://schemas.openxmlformats.org/officeDocument/2006/relationships/image" Target="../media/image390.wmf"/></Relationships>
</file>

<file path=ppt/slides/_rels/slide223.xml.rels><?xml version="1.0" encoding="UTF-8" standalone="yes"?>
<Relationships xmlns="http://schemas.openxmlformats.org/package/2006/relationships"><Relationship Id="rId3" Type="http://schemas.openxmlformats.org/officeDocument/2006/relationships/oleObject" Target="../embeddings/oleObject414.bin"/><Relationship Id="rId2" Type="http://schemas.openxmlformats.org/officeDocument/2006/relationships/slideLayout" Target="../slideLayouts/slideLayout2.xml"/><Relationship Id="rId1" Type="http://schemas.openxmlformats.org/officeDocument/2006/relationships/vmlDrawing" Target="../drawings/vmlDrawing168.vml"/><Relationship Id="rId4" Type="http://schemas.openxmlformats.org/officeDocument/2006/relationships/image" Target="../media/image393.wmf"/></Relationships>
</file>

<file path=ppt/slides/_rels/slide2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6.xml.rels><?xml version="1.0" encoding="UTF-8" standalone="yes"?>
<Relationships xmlns="http://schemas.openxmlformats.org/package/2006/relationships"><Relationship Id="rId8" Type="http://schemas.openxmlformats.org/officeDocument/2006/relationships/image" Target="../media/image396.wmf"/><Relationship Id="rId3" Type="http://schemas.openxmlformats.org/officeDocument/2006/relationships/oleObject" Target="../embeddings/oleObject415.bin"/><Relationship Id="rId7" Type="http://schemas.openxmlformats.org/officeDocument/2006/relationships/oleObject" Target="../embeddings/oleObject417.bin"/><Relationship Id="rId2" Type="http://schemas.openxmlformats.org/officeDocument/2006/relationships/slideLayout" Target="../slideLayouts/slideLayout2.xml"/><Relationship Id="rId1" Type="http://schemas.openxmlformats.org/officeDocument/2006/relationships/vmlDrawing" Target="../drawings/vmlDrawing169.vml"/><Relationship Id="rId6" Type="http://schemas.openxmlformats.org/officeDocument/2006/relationships/image" Target="../media/image395.wmf"/><Relationship Id="rId5" Type="http://schemas.openxmlformats.org/officeDocument/2006/relationships/oleObject" Target="../embeddings/oleObject416.bin"/><Relationship Id="rId4" Type="http://schemas.openxmlformats.org/officeDocument/2006/relationships/image" Target="../media/image394.wmf"/></Relationships>
</file>

<file path=ppt/slides/_rels/slide227.xml.rels><?xml version="1.0" encoding="UTF-8" standalone="yes"?>
<Relationships xmlns="http://schemas.openxmlformats.org/package/2006/relationships"><Relationship Id="rId8" Type="http://schemas.openxmlformats.org/officeDocument/2006/relationships/image" Target="../media/image399.wmf"/><Relationship Id="rId3" Type="http://schemas.openxmlformats.org/officeDocument/2006/relationships/oleObject" Target="../embeddings/oleObject418.bin"/><Relationship Id="rId7" Type="http://schemas.openxmlformats.org/officeDocument/2006/relationships/oleObject" Target="../embeddings/oleObject420.bin"/><Relationship Id="rId2" Type="http://schemas.openxmlformats.org/officeDocument/2006/relationships/slideLayout" Target="../slideLayouts/slideLayout2.xml"/><Relationship Id="rId1" Type="http://schemas.openxmlformats.org/officeDocument/2006/relationships/vmlDrawing" Target="../drawings/vmlDrawing170.vml"/><Relationship Id="rId6" Type="http://schemas.openxmlformats.org/officeDocument/2006/relationships/image" Target="../media/image398.wmf"/><Relationship Id="rId5" Type="http://schemas.openxmlformats.org/officeDocument/2006/relationships/oleObject" Target="../embeddings/oleObject419.bin"/><Relationship Id="rId10" Type="http://schemas.openxmlformats.org/officeDocument/2006/relationships/image" Target="../media/image3.wmf"/><Relationship Id="rId4" Type="http://schemas.openxmlformats.org/officeDocument/2006/relationships/image" Target="../media/image397.wmf"/><Relationship Id="rId9" Type="http://schemas.openxmlformats.org/officeDocument/2006/relationships/oleObject" Target="../embeddings/oleObject421.bin"/></Relationships>
</file>

<file path=ppt/slides/_rels/slide228.xml.rels><?xml version="1.0" encoding="UTF-8" standalone="yes"?>
<Relationships xmlns="http://schemas.openxmlformats.org/package/2006/relationships"><Relationship Id="rId3" Type="http://schemas.openxmlformats.org/officeDocument/2006/relationships/oleObject" Target="../embeddings/oleObject422.bin"/><Relationship Id="rId2" Type="http://schemas.openxmlformats.org/officeDocument/2006/relationships/slideLayout" Target="../slideLayouts/slideLayout2.xml"/><Relationship Id="rId1" Type="http://schemas.openxmlformats.org/officeDocument/2006/relationships/vmlDrawing" Target="../drawings/vmlDrawing171.vml"/><Relationship Id="rId4" Type="http://schemas.openxmlformats.org/officeDocument/2006/relationships/image" Target="../media/image400.wmf"/></Relationships>
</file>

<file path=ppt/slides/_rels/slide229.xml.rels><?xml version="1.0" encoding="UTF-8" standalone="yes"?>
<Relationships xmlns="http://schemas.openxmlformats.org/package/2006/relationships"><Relationship Id="rId3" Type="http://schemas.openxmlformats.org/officeDocument/2006/relationships/oleObject" Target="../embeddings/oleObject423.bin"/><Relationship Id="rId2" Type="http://schemas.openxmlformats.org/officeDocument/2006/relationships/slideLayout" Target="../slideLayouts/slideLayout2.xml"/><Relationship Id="rId1" Type="http://schemas.openxmlformats.org/officeDocument/2006/relationships/vmlDrawing" Target="../drawings/vmlDrawing172.vml"/><Relationship Id="rId6" Type="http://schemas.openxmlformats.org/officeDocument/2006/relationships/image" Target="../media/image402.wmf"/><Relationship Id="rId5" Type="http://schemas.openxmlformats.org/officeDocument/2006/relationships/oleObject" Target="../embeddings/oleObject424.bin"/><Relationship Id="rId4" Type="http://schemas.openxmlformats.org/officeDocument/2006/relationships/image" Target="../media/image401.wmf"/></Relationships>
</file>

<file path=ppt/slides/_rels/slide23.xml.rels><?xml version="1.0" encoding="UTF-8" standalone="yes"?>
<Relationships xmlns="http://schemas.openxmlformats.org/package/2006/relationships"><Relationship Id="rId8" Type="http://schemas.openxmlformats.org/officeDocument/2006/relationships/image" Target="../media/image32.wmf"/><Relationship Id="rId3" Type="http://schemas.openxmlformats.org/officeDocument/2006/relationships/oleObject" Target="../embeddings/oleObject30.bin"/><Relationship Id="rId7" Type="http://schemas.openxmlformats.org/officeDocument/2006/relationships/oleObject" Target="../embeddings/oleObject32.bin"/><Relationship Id="rId2" Type="http://schemas.openxmlformats.org/officeDocument/2006/relationships/slideLayout" Target="../slideLayouts/slideLayout12.xml"/><Relationship Id="rId1" Type="http://schemas.openxmlformats.org/officeDocument/2006/relationships/vmlDrawing" Target="../drawings/vmlDrawing17.vml"/><Relationship Id="rId6" Type="http://schemas.openxmlformats.org/officeDocument/2006/relationships/image" Target="../media/image31.wmf"/><Relationship Id="rId5" Type="http://schemas.openxmlformats.org/officeDocument/2006/relationships/oleObject" Target="../embeddings/oleObject31.bin"/><Relationship Id="rId4" Type="http://schemas.openxmlformats.org/officeDocument/2006/relationships/image" Target="../media/image30.wmf"/></Relationships>
</file>

<file path=ppt/slides/_rels/slide230.xml.rels><?xml version="1.0" encoding="UTF-8" standalone="yes"?>
<Relationships xmlns="http://schemas.openxmlformats.org/package/2006/relationships"><Relationship Id="rId8" Type="http://schemas.openxmlformats.org/officeDocument/2006/relationships/image" Target="../media/image404.wmf"/><Relationship Id="rId3" Type="http://schemas.openxmlformats.org/officeDocument/2006/relationships/oleObject" Target="../embeddings/oleObject425.bin"/><Relationship Id="rId7" Type="http://schemas.openxmlformats.org/officeDocument/2006/relationships/oleObject" Target="../embeddings/oleObject427.bin"/><Relationship Id="rId12" Type="http://schemas.openxmlformats.org/officeDocument/2006/relationships/image" Target="../media/image406.wmf"/><Relationship Id="rId2" Type="http://schemas.openxmlformats.org/officeDocument/2006/relationships/slideLayout" Target="../slideLayouts/slideLayout2.xml"/><Relationship Id="rId1" Type="http://schemas.openxmlformats.org/officeDocument/2006/relationships/vmlDrawing" Target="../drawings/vmlDrawing173.vml"/><Relationship Id="rId6" Type="http://schemas.openxmlformats.org/officeDocument/2006/relationships/image" Target="../media/image3.wmf"/><Relationship Id="rId11" Type="http://schemas.openxmlformats.org/officeDocument/2006/relationships/oleObject" Target="../embeddings/oleObject429.bin"/><Relationship Id="rId5" Type="http://schemas.openxmlformats.org/officeDocument/2006/relationships/oleObject" Target="../embeddings/oleObject426.bin"/><Relationship Id="rId10" Type="http://schemas.openxmlformats.org/officeDocument/2006/relationships/image" Target="../media/image405.wmf"/><Relationship Id="rId4" Type="http://schemas.openxmlformats.org/officeDocument/2006/relationships/image" Target="../media/image403.wmf"/><Relationship Id="rId9" Type="http://schemas.openxmlformats.org/officeDocument/2006/relationships/oleObject" Target="../embeddings/oleObject428.bin"/></Relationships>
</file>

<file path=ppt/slides/_rels/slide231.xml.rels><?xml version="1.0" encoding="UTF-8" standalone="yes"?>
<Relationships xmlns="http://schemas.openxmlformats.org/package/2006/relationships"><Relationship Id="rId8" Type="http://schemas.openxmlformats.org/officeDocument/2006/relationships/image" Target="../media/image409.wmf"/><Relationship Id="rId3" Type="http://schemas.openxmlformats.org/officeDocument/2006/relationships/oleObject" Target="../embeddings/oleObject430.bin"/><Relationship Id="rId7" Type="http://schemas.openxmlformats.org/officeDocument/2006/relationships/oleObject" Target="../embeddings/oleObject432.bin"/><Relationship Id="rId2" Type="http://schemas.openxmlformats.org/officeDocument/2006/relationships/slideLayout" Target="../slideLayouts/slideLayout2.xml"/><Relationship Id="rId1" Type="http://schemas.openxmlformats.org/officeDocument/2006/relationships/vmlDrawing" Target="../drawings/vmlDrawing174.vml"/><Relationship Id="rId6" Type="http://schemas.openxmlformats.org/officeDocument/2006/relationships/image" Target="../media/image408.wmf"/><Relationship Id="rId5" Type="http://schemas.openxmlformats.org/officeDocument/2006/relationships/oleObject" Target="../embeddings/oleObject431.bin"/><Relationship Id="rId10" Type="http://schemas.openxmlformats.org/officeDocument/2006/relationships/image" Target="../media/image410.wmf"/><Relationship Id="rId4" Type="http://schemas.openxmlformats.org/officeDocument/2006/relationships/image" Target="../media/image407.wmf"/><Relationship Id="rId9" Type="http://schemas.openxmlformats.org/officeDocument/2006/relationships/oleObject" Target="../embeddings/oleObject433.bin"/></Relationships>
</file>

<file path=ppt/slides/_rels/slide232.xml.rels><?xml version="1.0" encoding="UTF-8" standalone="yes"?>
<Relationships xmlns="http://schemas.openxmlformats.org/package/2006/relationships"><Relationship Id="rId8" Type="http://schemas.openxmlformats.org/officeDocument/2006/relationships/image" Target="../media/image413.wmf"/><Relationship Id="rId3" Type="http://schemas.openxmlformats.org/officeDocument/2006/relationships/oleObject" Target="../embeddings/oleObject434.bin"/><Relationship Id="rId7" Type="http://schemas.openxmlformats.org/officeDocument/2006/relationships/oleObject" Target="../embeddings/oleObject436.bin"/><Relationship Id="rId2" Type="http://schemas.openxmlformats.org/officeDocument/2006/relationships/slideLayout" Target="../slideLayouts/slideLayout2.xml"/><Relationship Id="rId1" Type="http://schemas.openxmlformats.org/officeDocument/2006/relationships/vmlDrawing" Target="../drawings/vmlDrawing175.vml"/><Relationship Id="rId6" Type="http://schemas.openxmlformats.org/officeDocument/2006/relationships/image" Target="../media/image412.wmf"/><Relationship Id="rId5" Type="http://schemas.openxmlformats.org/officeDocument/2006/relationships/oleObject" Target="../embeddings/oleObject435.bin"/><Relationship Id="rId10" Type="http://schemas.openxmlformats.org/officeDocument/2006/relationships/image" Target="../media/image414.wmf"/><Relationship Id="rId4" Type="http://schemas.openxmlformats.org/officeDocument/2006/relationships/image" Target="../media/image411.wmf"/><Relationship Id="rId9" Type="http://schemas.openxmlformats.org/officeDocument/2006/relationships/oleObject" Target="../embeddings/oleObject437.bin"/></Relationships>
</file>

<file path=ppt/slides/_rels/slide233.xml.rels><?xml version="1.0" encoding="UTF-8" standalone="yes"?>
<Relationships xmlns="http://schemas.openxmlformats.org/package/2006/relationships"><Relationship Id="rId3" Type="http://schemas.openxmlformats.org/officeDocument/2006/relationships/oleObject" Target="../embeddings/oleObject438.bin"/><Relationship Id="rId2" Type="http://schemas.openxmlformats.org/officeDocument/2006/relationships/slideLayout" Target="../slideLayouts/slideLayout2.xml"/><Relationship Id="rId1" Type="http://schemas.openxmlformats.org/officeDocument/2006/relationships/vmlDrawing" Target="../drawings/vmlDrawing176.vml"/><Relationship Id="rId4" Type="http://schemas.openxmlformats.org/officeDocument/2006/relationships/image" Target="../media/image415.wmf"/></Relationships>
</file>

<file path=ppt/slides/_rels/slide234.xml.rels><?xml version="1.0" encoding="UTF-8" standalone="yes"?>
<Relationships xmlns="http://schemas.openxmlformats.org/package/2006/relationships"><Relationship Id="rId8" Type="http://schemas.openxmlformats.org/officeDocument/2006/relationships/image" Target="../media/image418.wmf"/><Relationship Id="rId3" Type="http://schemas.openxmlformats.org/officeDocument/2006/relationships/oleObject" Target="../embeddings/oleObject439.bin"/><Relationship Id="rId7" Type="http://schemas.openxmlformats.org/officeDocument/2006/relationships/oleObject" Target="../embeddings/oleObject441.bin"/><Relationship Id="rId12" Type="http://schemas.openxmlformats.org/officeDocument/2006/relationships/image" Target="../media/image420.wmf"/><Relationship Id="rId2" Type="http://schemas.openxmlformats.org/officeDocument/2006/relationships/slideLayout" Target="../slideLayouts/slideLayout2.xml"/><Relationship Id="rId1" Type="http://schemas.openxmlformats.org/officeDocument/2006/relationships/vmlDrawing" Target="../drawings/vmlDrawing177.vml"/><Relationship Id="rId6" Type="http://schemas.openxmlformats.org/officeDocument/2006/relationships/image" Target="../media/image417.wmf"/><Relationship Id="rId11" Type="http://schemas.openxmlformats.org/officeDocument/2006/relationships/oleObject" Target="../embeddings/oleObject443.bin"/><Relationship Id="rId5" Type="http://schemas.openxmlformats.org/officeDocument/2006/relationships/oleObject" Target="../embeddings/oleObject440.bin"/><Relationship Id="rId10" Type="http://schemas.openxmlformats.org/officeDocument/2006/relationships/image" Target="../media/image419.wmf"/><Relationship Id="rId4" Type="http://schemas.openxmlformats.org/officeDocument/2006/relationships/image" Target="../media/image416.wmf"/><Relationship Id="rId9" Type="http://schemas.openxmlformats.org/officeDocument/2006/relationships/oleObject" Target="../embeddings/oleObject442.bin"/></Relationships>
</file>

<file path=ppt/slides/_rels/slide235.xml.rels><?xml version="1.0" encoding="UTF-8" standalone="yes"?>
<Relationships xmlns="http://schemas.openxmlformats.org/package/2006/relationships"><Relationship Id="rId2" Type="http://schemas.openxmlformats.org/officeDocument/2006/relationships/image" Target="../media/image421.png"/><Relationship Id="rId1" Type="http://schemas.openxmlformats.org/officeDocument/2006/relationships/slideLayout" Target="../slideLayouts/slideLayout2.xml"/></Relationships>
</file>

<file path=ppt/slides/_rels/slide236.xml.rels><?xml version="1.0" encoding="UTF-8" standalone="yes"?>
<Relationships xmlns="http://schemas.openxmlformats.org/package/2006/relationships"><Relationship Id="rId3" Type="http://schemas.openxmlformats.org/officeDocument/2006/relationships/oleObject" Target="../embeddings/oleObject444.bin"/><Relationship Id="rId2" Type="http://schemas.openxmlformats.org/officeDocument/2006/relationships/slideLayout" Target="../slideLayouts/slideLayout2.xml"/><Relationship Id="rId1" Type="http://schemas.openxmlformats.org/officeDocument/2006/relationships/vmlDrawing" Target="../drawings/vmlDrawing178.vml"/><Relationship Id="rId6" Type="http://schemas.openxmlformats.org/officeDocument/2006/relationships/image" Target="../media/image423.wmf"/><Relationship Id="rId5" Type="http://schemas.openxmlformats.org/officeDocument/2006/relationships/oleObject" Target="../embeddings/oleObject445.bin"/><Relationship Id="rId4" Type="http://schemas.openxmlformats.org/officeDocument/2006/relationships/image" Target="../media/image422.wmf"/></Relationships>
</file>

<file path=ppt/slides/_rels/slide237.xml.rels><?xml version="1.0" encoding="UTF-8" standalone="yes"?>
<Relationships xmlns="http://schemas.openxmlformats.org/package/2006/relationships"><Relationship Id="rId8" Type="http://schemas.openxmlformats.org/officeDocument/2006/relationships/image" Target="../media/image426.wmf"/><Relationship Id="rId3" Type="http://schemas.openxmlformats.org/officeDocument/2006/relationships/oleObject" Target="../embeddings/oleObject446.bin"/><Relationship Id="rId7" Type="http://schemas.openxmlformats.org/officeDocument/2006/relationships/oleObject" Target="../embeddings/oleObject448.bin"/><Relationship Id="rId12" Type="http://schemas.openxmlformats.org/officeDocument/2006/relationships/image" Target="../media/image428.wmf"/><Relationship Id="rId2" Type="http://schemas.openxmlformats.org/officeDocument/2006/relationships/slideLayout" Target="../slideLayouts/slideLayout12.xml"/><Relationship Id="rId1" Type="http://schemas.openxmlformats.org/officeDocument/2006/relationships/vmlDrawing" Target="../drawings/vmlDrawing179.vml"/><Relationship Id="rId6" Type="http://schemas.openxmlformats.org/officeDocument/2006/relationships/image" Target="../media/image425.wmf"/><Relationship Id="rId11" Type="http://schemas.openxmlformats.org/officeDocument/2006/relationships/oleObject" Target="../embeddings/oleObject450.bin"/><Relationship Id="rId5" Type="http://schemas.openxmlformats.org/officeDocument/2006/relationships/oleObject" Target="../embeddings/oleObject447.bin"/><Relationship Id="rId10" Type="http://schemas.openxmlformats.org/officeDocument/2006/relationships/image" Target="../media/image427.wmf"/><Relationship Id="rId4" Type="http://schemas.openxmlformats.org/officeDocument/2006/relationships/image" Target="../media/image424.wmf"/><Relationship Id="rId9" Type="http://schemas.openxmlformats.org/officeDocument/2006/relationships/oleObject" Target="../embeddings/oleObject449.bin"/></Relationships>
</file>

<file path=ppt/slides/_rels/slide238.xml.rels><?xml version="1.0" encoding="UTF-8" standalone="yes"?>
<Relationships xmlns="http://schemas.openxmlformats.org/package/2006/relationships"><Relationship Id="rId8" Type="http://schemas.openxmlformats.org/officeDocument/2006/relationships/image" Target="../media/image431.wmf"/><Relationship Id="rId13" Type="http://schemas.openxmlformats.org/officeDocument/2006/relationships/oleObject" Target="../embeddings/oleObject456.bin"/><Relationship Id="rId3" Type="http://schemas.openxmlformats.org/officeDocument/2006/relationships/oleObject" Target="../embeddings/oleObject451.bin"/><Relationship Id="rId7" Type="http://schemas.openxmlformats.org/officeDocument/2006/relationships/oleObject" Target="../embeddings/oleObject453.bin"/><Relationship Id="rId12" Type="http://schemas.openxmlformats.org/officeDocument/2006/relationships/image" Target="../media/image433.wmf"/><Relationship Id="rId2" Type="http://schemas.openxmlformats.org/officeDocument/2006/relationships/slideLayout" Target="../slideLayouts/slideLayout2.xml"/><Relationship Id="rId1" Type="http://schemas.openxmlformats.org/officeDocument/2006/relationships/vmlDrawing" Target="../drawings/vmlDrawing180.vml"/><Relationship Id="rId6" Type="http://schemas.openxmlformats.org/officeDocument/2006/relationships/image" Target="../media/image430.wmf"/><Relationship Id="rId11" Type="http://schemas.openxmlformats.org/officeDocument/2006/relationships/oleObject" Target="../embeddings/oleObject455.bin"/><Relationship Id="rId5" Type="http://schemas.openxmlformats.org/officeDocument/2006/relationships/oleObject" Target="../embeddings/oleObject452.bin"/><Relationship Id="rId10" Type="http://schemas.openxmlformats.org/officeDocument/2006/relationships/image" Target="../media/image432.wmf"/><Relationship Id="rId4" Type="http://schemas.openxmlformats.org/officeDocument/2006/relationships/image" Target="../media/image429.wmf"/><Relationship Id="rId9" Type="http://schemas.openxmlformats.org/officeDocument/2006/relationships/oleObject" Target="../embeddings/oleObject454.bin"/><Relationship Id="rId14" Type="http://schemas.openxmlformats.org/officeDocument/2006/relationships/image" Target="../media/image434.wmf"/></Relationships>
</file>

<file path=ppt/slides/_rels/slide239.xml.rels><?xml version="1.0" encoding="UTF-8" standalone="yes"?>
<Relationships xmlns="http://schemas.openxmlformats.org/package/2006/relationships"><Relationship Id="rId8" Type="http://schemas.openxmlformats.org/officeDocument/2006/relationships/image" Target="../media/image434.wmf"/><Relationship Id="rId3" Type="http://schemas.openxmlformats.org/officeDocument/2006/relationships/oleObject" Target="../embeddings/oleObject457.bin"/><Relationship Id="rId7" Type="http://schemas.openxmlformats.org/officeDocument/2006/relationships/oleObject" Target="../embeddings/oleObject459.bin"/><Relationship Id="rId2" Type="http://schemas.openxmlformats.org/officeDocument/2006/relationships/slideLayout" Target="../slideLayouts/slideLayout2.xml"/><Relationship Id="rId1" Type="http://schemas.openxmlformats.org/officeDocument/2006/relationships/vmlDrawing" Target="../drawings/vmlDrawing181.vml"/><Relationship Id="rId6" Type="http://schemas.openxmlformats.org/officeDocument/2006/relationships/image" Target="../media/image432.wmf"/><Relationship Id="rId11" Type="http://schemas.openxmlformats.org/officeDocument/2006/relationships/oleObject" Target="../embeddings/oleObject461.bin"/><Relationship Id="rId5" Type="http://schemas.openxmlformats.org/officeDocument/2006/relationships/oleObject" Target="../embeddings/oleObject458.bin"/><Relationship Id="rId10" Type="http://schemas.openxmlformats.org/officeDocument/2006/relationships/image" Target="../media/image433.wmf"/><Relationship Id="rId4" Type="http://schemas.openxmlformats.org/officeDocument/2006/relationships/image" Target="../media/image429.wmf"/><Relationship Id="rId9" Type="http://schemas.openxmlformats.org/officeDocument/2006/relationships/oleObject" Target="../embeddings/oleObject460.bin"/></Relationships>
</file>

<file path=ppt/slides/_rels/slide24.xml.rels><?xml version="1.0" encoding="UTF-8" standalone="yes"?>
<Relationships xmlns="http://schemas.openxmlformats.org/package/2006/relationships"><Relationship Id="rId8" Type="http://schemas.openxmlformats.org/officeDocument/2006/relationships/image" Target="../media/image35.wmf"/><Relationship Id="rId3" Type="http://schemas.openxmlformats.org/officeDocument/2006/relationships/oleObject" Target="../embeddings/oleObject33.bin"/><Relationship Id="rId7" Type="http://schemas.openxmlformats.org/officeDocument/2006/relationships/oleObject" Target="../embeddings/oleObject35.bin"/><Relationship Id="rId12" Type="http://schemas.openxmlformats.org/officeDocument/2006/relationships/image" Target="../media/image37.wmf"/><Relationship Id="rId2" Type="http://schemas.openxmlformats.org/officeDocument/2006/relationships/slideLayout" Target="../slideLayouts/slideLayout4.xml"/><Relationship Id="rId1" Type="http://schemas.openxmlformats.org/officeDocument/2006/relationships/vmlDrawing" Target="../drawings/vmlDrawing18.vml"/><Relationship Id="rId6" Type="http://schemas.openxmlformats.org/officeDocument/2006/relationships/image" Target="../media/image34.wmf"/><Relationship Id="rId11" Type="http://schemas.openxmlformats.org/officeDocument/2006/relationships/oleObject" Target="../embeddings/oleObject37.bin"/><Relationship Id="rId5" Type="http://schemas.openxmlformats.org/officeDocument/2006/relationships/oleObject" Target="../embeddings/oleObject34.bin"/><Relationship Id="rId10" Type="http://schemas.openxmlformats.org/officeDocument/2006/relationships/image" Target="../media/image36.wmf"/><Relationship Id="rId4" Type="http://schemas.openxmlformats.org/officeDocument/2006/relationships/image" Target="../media/image33.wmf"/><Relationship Id="rId9" Type="http://schemas.openxmlformats.org/officeDocument/2006/relationships/oleObject" Target="../embeddings/oleObject36.bin"/></Relationships>
</file>

<file path=ppt/slides/_rels/slide240.xml.rels><?xml version="1.0" encoding="UTF-8" standalone="yes"?>
<Relationships xmlns="http://schemas.openxmlformats.org/package/2006/relationships"><Relationship Id="rId8" Type="http://schemas.openxmlformats.org/officeDocument/2006/relationships/image" Target="../media/image432.wmf"/><Relationship Id="rId3" Type="http://schemas.openxmlformats.org/officeDocument/2006/relationships/oleObject" Target="../embeddings/oleObject462.bin"/><Relationship Id="rId7" Type="http://schemas.openxmlformats.org/officeDocument/2006/relationships/oleObject" Target="../embeddings/oleObject464.bin"/><Relationship Id="rId2" Type="http://schemas.openxmlformats.org/officeDocument/2006/relationships/slideLayout" Target="../slideLayouts/slideLayout2.xml"/><Relationship Id="rId1" Type="http://schemas.openxmlformats.org/officeDocument/2006/relationships/vmlDrawing" Target="../drawings/vmlDrawing182.vml"/><Relationship Id="rId6" Type="http://schemas.openxmlformats.org/officeDocument/2006/relationships/image" Target="../media/image433.wmf"/><Relationship Id="rId5" Type="http://schemas.openxmlformats.org/officeDocument/2006/relationships/oleObject" Target="../embeddings/oleObject463.bin"/><Relationship Id="rId10" Type="http://schemas.openxmlformats.org/officeDocument/2006/relationships/image" Target="../media/image434.wmf"/><Relationship Id="rId4" Type="http://schemas.openxmlformats.org/officeDocument/2006/relationships/image" Target="../media/image435.wmf"/><Relationship Id="rId9" Type="http://schemas.openxmlformats.org/officeDocument/2006/relationships/oleObject" Target="../embeddings/oleObject465.bin"/></Relationships>
</file>

<file path=ppt/slides/_rels/slide241.xml.rels><?xml version="1.0" encoding="UTF-8" standalone="yes"?>
<Relationships xmlns="http://schemas.openxmlformats.org/package/2006/relationships"><Relationship Id="rId8" Type="http://schemas.openxmlformats.org/officeDocument/2006/relationships/image" Target="../media/image434.wmf"/><Relationship Id="rId3" Type="http://schemas.openxmlformats.org/officeDocument/2006/relationships/oleObject" Target="../embeddings/oleObject466.bin"/><Relationship Id="rId7" Type="http://schemas.openxmlformats.org/officeDocument/2006/relationships/oleObject" Target="../embeddings/oleObject468.bin"/><Relationship Id="rId2" Type="http://schemas.openxmlformats.org/officeDocument/2006/relationships/slideLayout" Target="../slideLayouts/slideLayout2.xml"/><Relationship Id="rId1" Type="http://schemas.openxmlformats.org/officeDocument/2006/relationships/vmlDrawing" Target="../drawings/vmlDrawing183.vml"/><Relationship Id="rId6" Type="http://schemas.openxmlformats.org/officeDocument/2006/relationships/image" Target="../media/image433.wmf"/><Relationship Id="rId5" Type="http://schemas.openxmlformats.org/officeDocument/2006/relationships/oleObject" Target="../embeddings/oleObject467.bin"/><Relationship Id="rId4" Type="http://schemas.openxmlformats.org/officeDocument/2006/relationships/image" Target="../media/image435.wmf"/></Relationships>
</file>

<file path=ppt/slides/_rels/slide242.xml.rels><?xml version="1.0" encoding="UTF-8" standalone="yes"?>
<Relationships xmlns="http://schemas.openxmlformats.org/package/2006/relationships"><Relationship Id="rId8" Type="http://schemas.openxmlformats.org/officeDocument/2006/relationships/image" Target="../media/image438.wmf"/><Relationship Id="rId3" Type="http://schemas.openxmlformats.org/officeDocument/2006/relationships/oleObject" Target="../embeddings/oleObject469.bin"/><Relationship Id="rId7" Type="http://schemas.openxmlformats.org/officeDocument/2006/relationships/oleObject" Target="../embeddings/oleObject471.bin"/><Relationship Id="rId2" Type="http://schemas.openxmlformats.org/officeDocument/2006/relationships/slideLayout" Target="../slideLayouts/slideLayout2.xml"/><Relationship Id="rId1" Type="http://schemas.openxmlformats.org/officeDocument/2006/relationships/vmlDrawing" Target="../drawings/vmlDrawing184.vml"/><Relationship Id="rId6" Type="http://schemas.openxmlformats.org/officeDocument/2006/relationships/image" Target="../media/image437.wmf"/><Relationship Id="rId5" Type="http://schemas.openxmlformats.org/officeDocument/2006/relationships/oleObject" Target="../embeddings/oleObject470.bin"/><Relationship Id="rId4" Type="http://schemas.openxmlformats.org/officeDocument/2006/relationships/image" Target="../media/image436.wmf"/></Relationships>
</file>

<file path=ppt/slides/_rels/slide2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oleObject" Target="../embeddings/oleObject38.bin"/><Relationship Id="rId2" Type="http://schemas.openxmlformats.org/officeDocument/2006/relationships/slideLayout" Target="../slideLayouts/slideLayout2.xml"/><Relationship Id="rId1" Type="http://schemas.openxmlformats.org/officeDocument/2006/relationships/vmlDrawing" Target="../drawings/vmlDrawing19.vml"/><Relationship Id="rId4" Type="http://schemas.openxmlformats.org/officeDocument/2006/relationships/image" Target="../media/image38.wmf"/></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8" Type="http://schemas.openxmlformats.org/officeDocument/2006/relationships/image" Target="../media/image41.wmf"/><Relationship Id="rId3" Type="http://schemas.openxmlformats.org/officeDocument/2006/relationships/oleObject" Target="../embeddings/oleObject39.bin"/><Relationship Id="rId7" Type="http://schemas.openxmlformats.org/officeDocument/2006/relationships/oleObject" Target="../embeddings/oleObject41.bin"/><Relationship Id="rId2" Type="http://schemas.openxmlformats.org/officeDocument/2006/relationships/slideLayout" Target="../slideLayouts/slideLayout2.xml"/><Relationship Id="rId1" Type="http://schemas.openxmlformats.org/officeDocument/2006/relationships/vmlDrawing" Target="../drawings/vmlDrawing20.vml"/><Relationship Id="rId6" Type="http://schemas.openxmlformats.org/officeDocument/2006/relationships/image" Target="../media/image40.wmf"/><Relationship Id="rId5" Type="http://schemas.openxmlformats.org/officeDocument/2006/relationships/oleObject" Target="../embeddings/oleObject40.bin"/><Relationship Id="rId4" Type="http://schemas.openxmlformats.org/officeDocument/2006/relationships/image" Target="../media/image39.wmf"/></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oleObject" Target="../embeddings/oleObject42.bin"/><Relationship Id="rId2" Type="http://schemas.openxmlformats.org/officeDocument/2006/relationships/slideLayout" Target="../slideLayouts/slideLayout2.xml"/><Relationship Id="rId1" Type="http://schemas.openxmlformats.org/officeDocument/2006/relationships/vmlDrawing" Target="../drawings/vmlDrawing21.vml"/><Relationship Id="rId4" Type="http://schemas.openxmlformats.org/officeDocument/2006/relationships/image" Target="../media/image42.wmf"/></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1.wmf"/><Relationship Id="rId4" Type="http://schemas.openxmlformats.org/officeDocument/2006/relationships/oleObject" Target="../embeddings/oleObject1.bin"/></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oleObject" Target="../embeddings/oleObject43.bin"/><Relationship Id="rId2" Type="http://schemas.openxmlformats.org/officeDocument/2006/relationships/slideLayout" Target="../slideLayouts/slideLayout2.xml"/><Relationship Id="rId1" Type="http://schemas.openxmlformats.org/officeDocument/2006/relationships/vmlDrawing" Target="../drawings/vmlDrawing22.vml"/><Relationship Id="rId6" Type="http://schemas.openxmlformats.org/officeDocument/2006/relationships/image" Target="../media/image44.wmf"/><Relationship Id="rId5" Type="http://schemas.openxmlformats.org/officeDocument/2006/relationships/oleObject" Target="../embeddings/oleObject44.bin"/><Relationship Id="rId4" Type="http://schemas.openxmlformats.org/officeDocument/2006/relationships/image" Target="../media/image43.wmf"/></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3" Type="http://schemas.openxmlformats.org/officeDocument/2006/relationships/oleObject" Target="../embeddings/oleObject45.bin"/><Relationship Id="rId2" Type="http://schemas.openxmlformats.org/officeDocument/2006/relationships/slideLayout" Target="../slideLayouts/slideLayout12.xml"/><Relationship Id="rId1" Type="http://schemas.openxmlformats.org/officeDocument/2006/relationships/vmlDrawing" Target="../drawings/vmlDrawing23.vml"/><Relationship Id="rId6" Type="http://schemas.openxmlformats.org/officeDocument/2006/relationships/image" Target="../media/image46.wmf"/><Relationship Id="rId5" Type="http://schemas.openxmlformats.org/officeDocument/2006/relationships/oleObject" Target="../embeddings/oleObject46.bin"/><Relationship Id="rId4" Type="http://schemas.openxmlformats.org/officeDocument/2006/relationships/image" Target="../media/image45.wmf"/></Relationships>
</file>

<file path=ppt/slides/_rels/slide34.xml.rels><?xml version="1.0" encoding="UTF-8" standalone="yes"?>
<Relationships xmlns="http://schemas.openxmlformats.org/package/2006/relationships"><Relationship Id="rId3" Type="http://schemas.openxmlformats.org/officeDocument/2006/relationships/oleObject" Target="../embeddings/oleObject47.bin"/><Relationship Id="rId2" Type="http://schemas.openxmlformats.org/officeDocument/2006/relationships/slideLayout" Target="../slideLayouts/slideLayout2.xml"/><Relationship Id="rId1" Type="http://schemas.openxmlformats.org/officeDocument/2006/relationships/vmlDrawing" Target="../drawings/vmlDrawing24.vml"/><Relationship Id="rId6" Type="http://schemas.openxmlformats.org/officeDocument/2006/relationships/image" Target="../media/image48.wmf"/><Relationship Id="rId5" Type="http://schemas.openxmlformats.org/officeDocument/2006/relationships/oleObject" Target="../embeddings/oleObject48.bin"/><Relationship Id="rId4" Type="http://schemas.openxmlformats.org/officeDocument/2006/relationships/image" Target="../media/image47.wmf"/></Relationships>
</file>

<file path=ppt/slides/_rels/slide35.xml.rels><?xml version="1.0" encoding="UTF-8" standalone="yes"?>
<Relationships xmlns="http://schemas.openxmlformats.org/package/2006/relationships"><Relationship Id="rId8" Type="http://schemas.openxmlformats.org/officeDocument/2006/relationships/image" Target="../media/image51.wmf"/><Relationship Id="rId3" Type="http://schemas.openxmlformats.org/officeDocument/2006/relationships/oleObject" Target="../embeddings/oleObject49.bin"/><Relationship Id="rId7" Type="http://schemas.openxmlformats.org/officeDocument/2006/relationships/oleObject" Target="../embeddings/oleObject51.bin"/><Relationship Id="rId2" Type="http://schemas.openxmlformats.org/officeDocument/2006/relationships/slideLayout" Target="../slideLayouts/slideLayout2.xml"/><Relationship Id="rId1" Type="http://schemas.openxmlformats.org/officeDocument/2006/relationships/vmlDrawing" Target="../drawings/vmlDrawing25.vml"/><Relationship Id="rId6" Type="http://schemas.openxmlformats.org/officeDocument/2006/relationships/image" Target="../media/image50.wmf"/><Relationship Id="rId5" Type="http://schemas.openxmlformats.org/officeDocument/2006/relationships/oleObject" Target="../embeddings/oleObject50.bin"/><Relationship Id="rId4" Type="http://schemas.openxmlformats.org/officeDocument/2006/relationships/image" Target="../media/image49.wmf"/></Relationships>
</file>

<file path=ppt/slides/_rels/slide36.xml.rels><?xml version="1.0" encoding="UTF-8" standalone="yes"?>
<Relationships xmlns="http://schemas.openxmlformats.org/package/2006/relationships"><Relationship Id="rId3" Type="http://schemas.openxmlformats.org/officeDocument/2006/relationships/oleObject" Target="../embeddings/oleObject52.bin"/><Relationship Id="rId2" Type="http://schemas.openxmlformats.org/officeDocument/2006/relationships/slideLayout" Target="../slideLayouts/slideLayout2.xml"/><Relationship Id="rId1" Type="http://schemas.openxmlformats.org/officeDocument/2006/relationships/vmlDrawing" Target="../drawings/vmlDrawing26.vml"/><Relationship Id="rId4" Type="http://schemas.openxmlformats.org/officeDocument/2006/relationships/image" Target="../media/image52.wmf"/></Relationships>
</file>

<file path=ppt/slides/_rels/slide37.xml.rels><?xml version="1.0" encoding="UTF-8" standalone="yes"?>
<Relationships xmlns="http://schemas.openxmlformats.org/package/2006/relationships"><Relationship Id="rId3" Type="http://schemas.openxmlformats.org/officeDocument/2006/relationships/oleObject" Target="../embeddings/oleObject53.bin"/><Relationship Id="rId2" Type="http://schemas.openxmlformats.org/officeDocument/2006/relationships/slideLayout" Target="../slideLayouts/slideLayout12.xml"/><Relationship Id="rId1" Type="http://schemas.openxmlformats.org/officeDocument/2006/relationships/vmlDrawing" Target="../drawings/vmlDrawing27.vml"/><Relationship Id="rId6" Type="http://schemas.openxmlformats.org/officeDocument/2006/relationships/image" Target="../media/image54.emf"/><Relationship Id="rId5" Type="http://schemas.openxmlformats.org/officeDocument/2006/relationships/oleObject" Target="../embeddings/oleObject54.bin"/><Relationship Id="rId4" Type="http://schemas.openxmlformats.org/officeDocument/2006/relationships/image" Target="../media/image53.emf"/></Relationships>
</file>

<file path=ppt/slides/_rels/slide38.xml.rels><?xml version="1.0" encoding="UTF-8" standalone="yes"?>
<Relationships xmlns="http://schemas.openxmlformats.org/package/2006/relationships"><Relationship Id="rId8" Type="http://schemas.openxmlformats.org/officeDocument/2006/relationships/image" Target="../media/image57.wmf"/><Relationship Id="rId3" Type="http://schemas.openxmlformats.org/officeDocument/2006/relationships/oleObject" Target="../embeddings/oleObject55.bin"/><Relationship Id="rId7" Type="http://schemas.openxmlformats.org/officeDocument/2006/relationships/oleObject" Target="../embeddings/oleObject57.bin"/><Relationship Id="rId2" Type="http://schemas.openxmlformats.org/officeDocument/2006/relationships/slideLayout" Target="../slideLayouts/slideLayout2.xml"/><Relationship Id="rId1" Type="http://schemas.openxmlformats.org/officeDocument/2006/relationships/vmlDrawing" Target="../drawings/vmlDrawing28.vml"/><Relationship Id="rId6" Type="http://schemas.openxmlformats.org/officeDocument/2006/relationships/image" Target="../media/image56.wmf"/><Relationship Id="rId5" Type="http://schemas.openxmlformats.org/officeDocument/2006/relationships/oleObject" Target="../embeddings/oleObject56.bin"/><Relationship Id="rId10" Type="http://schemas.openxmlformats.org/officeDocument/2006/relationships/image" Target="../media/image58.wmf"/><Relationship Id="rId4" Type="http://schemas.openxmlformats.org/officeDocument/2006/relationships/image" Target="../media/image55.wmf"/><Relationship Id="rId9" Type="http://schemas.openxmlformats.org/officeDocument/2006/relationships/oleObject" Target="../embeddings/oleObject58.bin"/></Relationships>
</file>

<file path=ppt/slides/_rels/slide39.xml.rels><?xml version="1.0" encoding="UTF-8" standalone="yes"?>
<Relationships xmlns="http://schemas.openxmlformats.org/package/2006/relationships"><Relationship Id="rId8" Type="http://schemas.openxmlformats.org/officeDocument/2006/relationships/image" Target="../media/image61.wmf"/><Relationship Id="rId3" Type="http://schemas.openxmlformats.org/officeDocument/2006/relationships/oleObject" Target="../embeddings/oleObject59.bin"/><Relationship Id="rId7" Type="http://schemas.openxmlformats.org/officeDocument/2006/relationships/oleObject" Target="../embeddings/oleObject61.bin"/><Relationship Id="rId2" Type="http://schemas.openxmlformats.org/officeDocument/2006/relationships/slideLayout" Target="../slideLayouts/slideLayout2.xml"/><Relationship Id="rId1" Type="http://schemas.openxmlformats.org/officeDocument/2006/relationships/vmlDrawing" Target="../drawings/vmlDrawing29.vml"/><Relationship Id="rId6" Type="http://schemas.openxmlformats.org/officeDocument/2006/relationships/image" Target="../media/image60.wmf"/><Relationship Id="rId5" Type="http://schemas.openxmlformats.org/officeDocument/2006/relationships/oleObject" Target="../embeddings/oleObject60.bin"/><Relationship Id="rId4" Type="http://schemas.openxmlformats.org/officeDocument/2006/relationships/image" Target="../media/image59.wmf"/></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3.wmf"/><Relationship Id="rId5" Type="http://schemas.openxmlformats.org/officeDocument/2006/relationships/oleObject" Target="../embeddings/oleObject3.bin"/><Relationship Id="rId4" Type="http://schemas.openxmlformats.org/officeDocument/2006/relationships/image" Target="../media/image2.wmf"/></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oleObject" Target="../embeddings/oleObject62.bin"/><Relationship Id="rId2" Type="http://schemas.openxmlformats.org/officeDocument/2006/relationships/slideLayout" Target="../slideLayouts/slideLayout2.xml"/><Relationship Id="rId1" Type="http://schemas.openxmlformats.org/officeDocument/2006/relationships/vmlDrawing" Target="../drawings/vmlDrawing30.vml"/><Relationship Id="rId4" Type="http://schemas.openxmlformats.org/officeDocument/2006/relationships/image" Target="../media/image62.wmf"/></Relationships>
</file>

<file path=ppt/slides/_rels/slide42.xml.rels><?xml version="1.0" encoding="UTF-8" standalone="yes"?>
<Relationships xmlns="http://schemas.openxmlformats.org/package/2006/relationships"><Relationship Id="rId3" Type="http://schemas.openxmlformats.org/officeDocument/2006/relationships/oleObject" Target="../embeddings/oleObject63.bin"/><Relationship Id="rId7" Type="http://schemas.openxmlformats.org/officeDocument/2006/relationships/oleObject" Target="../embeddings/oleObject65.bin"/><Relationship Id="rId2" Type="http://schemas.openxmlformats.org/officeDocument/2006/relationships/slideLayout" Target="../slideLayouts/slideLayout2.xml"/><Relationship Id="rId1" Type="http://schemas.openxmlformats.org/officeDocument/2006/relationships/vmlDrawing" Target="../drawings/vmlDrawing31.vml"/><Relationship Id="rId6" Type="http://schemas.openxmlformats.org/officeDocument/2006/relationships/image" Target="../media/image64.wmf"/><Relationship Id="rId5" Type="http://schemas.openxmlformats.org/officeDocument/2006/relationships/oleObject" Target="../embeddings/oleObject64.bin"/><Relationship Id="rId4" Type="http://schemas.openxmlformats.org/officeDocument/2006/relationships/image" Target="../media/image63.wmf"/></Relationships>
</file>

<file path=ppt/slides/_rels/slide43.xml.rels><?xml version="1.0" encoding="UTF-8" standalone="yes"?>
<Relationships xmlns="http://schemas.openxmlformats.org/package/2006/relationships"><Relationship Id="rId8" Type="http://schemas.openxmlformats.org/officeDocument/2006/relationships/image" Target="../media/image67.wmf"/><Relationship Id="rId3" Type="http://schemas.openxmlformats.org/officeDocument/2006/relationships/oleObject" Target="../embeddings/oleObject66.bin"/><Relationship Id="rId7" Type="http://schemas.openxmlformats.org/officeDocument/2006/relationships/oleObject" Target="../embeddings/oleObject68.bin"/><Relationship Id="rId2" Type="http://schemas.openxmlformats.org/officeDocument/2006/relationships/slideLayout" Target="../slideLayouts/slideLayout2.xml"/><Relationship Id="rId1" Type="http://schemas.openxmlformats.org/officeDocument/2006/relationships/vmlDrawing" Target="../drawings/vmlDrawing32.vml"/><Relationship Id="rId6" Type="http://schemas.openxmlformats.org/officeDocument/2006/relationships/image" Target="../media/image66.wmf"/><Relationship Id="rId5" Type="http://schemas.openxmlformats.org/officeDocument/2006/relationships/oleObject" Target="../embeddings/oleObject67.bin"/><Relationship Id="rId4" Type="http://schemas.openxmlformats.org/officeDocument/2006/relationships/image" Target="../media/image65.wmf"/></Relationships>
</file>

<file path=ppt/slides/_rels/slide44.xml.rels><?xml version="1.0" encoding="UTF-8" standalone="yes"?>
<Relationships xmlns="http://schemas.openxmlformats.org/package/2006/relationships"><Relationship Id="rId8" Type="http://schemas.openxmlformats.org/officeDocument/2006/relationships/image" Target="../media/image69.wmf"/><Relationship Id="rId3" Type="http://schemas.openxmlformats.org/officeDocument/2006/relationships/oleObject" Target="../embeddings/oleObject69.bin"/><Relationship Id="rId7" Type="http://schemas.openxmlformats.org/officeDocument/2006/relationships/oleObject" Target="../embeddings/oleObject71.bin"/><Relationship Id="rId12" Type="http://schemas.openxmlformats.org/officeDocument/2006/relationships/image" Target="../media/image71.wmf"/><Relationship Id="rId2" Type="http://schemas.openxmlformats.org/officeDocument/2006/relationships/slideLayout" Target="../slideLayouts/slideLayout12.xml"/><Relationship Id="rId1" Type="http://schemas.openxmlformats.org/officeDocument/2006/relationships/vmlDrawing" Target="../drawings/vmlDrawing33.vml"/><Relationship Id="rId6" Type="http://schemas.openxmlformats.org/officeDocument/2006/relationships/image" Target="../media/image65.wmf"/><Relationship Id="rId11" Type="http://schemas.openxmlformats.org/officeDocument/2006/relationships/oleObject" Target="../embeddings/oleObject73.bin"/><Relationship Id="rId5" Type="http://schemas.openxmlformats.org/officeDocument/2006/relationships/oleObject" Target="../embeddings/oleObject70.bin"/><Relationship Id="rId10" Type="http://schemas.openxmlformats.org/officeDocument/2006/relationships/image" Target="../media/image70.wmf"/><Relationship Id="rId4" Type="http://schemas.openxmlformats.org/officeDocument/2006/relationships/image" Target="../media/image68.wmf"/><Relationship Id="rId9" Type="http://schemas.openxmlformats.org/officeDocument/2006/relationships/oleObject" Target="../embeddings/oleObject72.bin"/></Relationships>
</file>

<file path=ppt/slides/_rels/slide45.xml.rels><?xml version="1.0" encoding="UTF-8" standalone="yes"?>
<Relationships xmlns="http://schemas.openxmlformats.org/package/2006/relationships"><Relationship Id="rId3" Type="http://schemas.openxmlformats.org/officeDocument/2006/relationships/oleObject" Target="../embeddings/oleObject74.bin"/><Relationship Id="rId2" Type="http://schemas.openxmlformats.org/officeDocument/2006/relationships/slideLayout" Target="../slideLayouts/slideLayout4.xml"/><Relationship Id="rId1" Type="http://schemas.openxmlformats.org/officeDocument/2006/relationships/vmlDrawing" Target="../drawings/vmlDrawing34.vml"/><Relationship Id="rId6" Type="http://schemas.openxmlformats.org/officeDocument/2006/relationships/image" Target="../media/image73.wmf"/><Relationship Id="rId5" Type="http://schemas.openxmlformats.org/officeDocument/2006/relationships/oleObject" Target="../embeddings/oleObject75.bin"/><Relationship Id="rId4" Type="http://schemas.openxmlformats.org/officeDocument/2006/relationships/image" Target="../media/image72.wmf"/></Relationships>
</file>

<file path=ppt/slides/_rels/slide46.xml.rels><?xml version="1.0" encoding="UTF-8" standalone="yes"?>
<Relationships xmlns="http://schemas.openxmlformats.org/package/2006/relationships"><Relationship Id="rId3" Type="http://schemas.openxmlformats.org/officeDocument/2006/relationships/oleObject" Target="../embeddings/oleObject76.bin"/><Relationship Id="rId2" Type="http://schemas.openxmlformats.org/officeDocument/2006/relationships/slideLayout" Target="../slideLayouts/slideLayout2.xml"/><Relationship Id="rId1" Type="http://schemas.openxmlformats.org/officeDocument/2006/relationships/vmlDrawing" Target="../drawings/vmlDrawing35.vml"/><Relationship Id="rId6" Type="http://schemas.openxmlformats.org/officeDocument/2006/relationships/image" Target="../media/image75.wmf"/><Relationship Id="rId5" Type="http://schemas.openxmlformats.org/officeDocument/2006/relationships/oleObject" Target="../embeddings/oleObject77.bin"/><Relationship Id="rId4" Type="http://schemas.openxmlformats.org/officeDocument/2006/relationships/image" Target="../media/image74.wmf"/></Relationships>
</file>

<file path=ppt/slides/_rels/slide47.xml.rels><?xml version="1.0" encoding="UTF-8" standalone="yes"?>
<Relationships xmlns="http://schemas.openxmlformats.org/package/2006/relationships"><Relationship Id="rId3" Type="http://schemas.openxmlformats.org/officeDocument/2006/relationships/oleObject" Target="../embeddings/oleObject78.bin"/><Relationship Id="rId2" Type="http://schemas.openxmlformats.org/officeDocument/2006/relationships/slideLayout" Target="../slideLayouts/slideLayout2.xml"/><Relationship Id="rId1" Type="http://schemas.openxmlformats.org/officeDocument/2006/relationships/vmlDrawing" Target="../drawings/vmlDrawing36.vml"/><Relationship Id="rId6" Type="http://schemas.openxmlformats.org/officeDocument/2006/relationships/image" Target="../media/image77.wmf"/><Relationship Id="rId5" Type="http://schemas.openxmlformats.org/officeDocument/2006/relationships/oleObject" Target="../embeddings/oleObject79.bin"/><Relationship Id="rId4" Type="http://schemas.openxmlformats.org/officeDocument/2006/relationships/image" Target="../media/image76.wmf"/></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image" Target="../media/image4.wmf"/></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oleObject" Target="../embeddings/oleObject80.bin"/><Relationship Id="rId2" Type="http://schemas.openxmlformats.org/officeDocument/2006/relationships/slideLayout" Target="../slideLayouts/slideLayout2.xml"/><Relationship Id="rId1" Type="http://schemas.openxmlformats.org/officeDocument/2006/relationships/vmlDrawing" Target="../drawings/vmlDrawing37.vml"/><Relationship Id="rId6" Type="http://schemas.openxmlformats.org/officeDocument/2006/relationships/image" Target="../media/image79.wmf"/><Relationship Id="rId5" Type="http://schemas.openxmlformats.org/officeDocument/2006/relationships/oleObject" Target="../embeddings/oleObject81.bin"/><Relationship Id="rId4" Type="http://schemas.openxmlformats.org/officeDocument/2006/relationships/image" Target="../media/image78.wmf"/></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oleObject" Target="../embeddings/oleObject82.bin"/><Relationship Id="rId2" Type="http://schemas.openxmlformats.org/officeDocument/2006/relationships/slideLayout" Target="../slideLayouts/slideLayout2.xml"/><Relationship Id="rId1" Type="http://schemas.openxmlformats.org/officeDocument/2006/relationships/vmlDrawing" Target="../drawings/vmlDrawing38.vml"/><Relationship Id="rId4" Type="http://schemas.openxmlformats.org/officeDocument/2006/relationships/image" Target="../media/image80.wmf"/></Relationships>
</file>

<file path=ppt/slides/_rels/slide61.xml.rels><?xml version="1.0" encoding="UTF-8" standalone="yes"?>
<Relationships xmlns="http://schemas.openxmlformats.org/package/2006/relationships"><Relationship Id="rId8" Type="http://schemas.openxmlformats.org/officeDocument/2006/relationships/image" Target="../media/image83.wmf"/><Relationship Id="rId3" Type="http://schemas.openxmlformats.org/officeDocument/2006/relationships/oleObject" Target="../embeddings/oleObject83.bin"/><Relationship Id="rId7" Type="http://schemas.openxmlformats.org/officeDocument/2006/relationships/oleObject" Target="../embeddings/oleObject85.bin"/><Relationship Id="rId2" Type="http://schemas.openxmlformats.org/officeDocument/2006/relationships/slideLayout" Target="../slideLayouts/slideLayout2.xml"/><Relationship Id="rId1" Type="http://schemas.openxmlformats.org/officeDocument/2006/relationships/vmlDrawing" Target="../drawings/vmlDrawing39.vml"/><Relationship Id="rId6" Type="http://schemas.openxmlformats.org/officeDocument/2006/relationships/image" Target="../media/image82.wmf"/><Relationship Id="rId5" Type="http://schemas.openxmlformats.org/officeDocument/2006/relationships/oleObject" Target="../embeddings/oleObject84.bin"/><Relationship Id="rId10" Type="http://schemas.openxmlformats.org/officeDocument/2006/relationships/image" Target="../media/image84.wmf"/><Relationship Id="rId4" Type="http://schemas.openxmlformats.org/officeDocument/2006/relationships/image" Target="../media/image81.wmf"/><Relationship Id="rId9" Type="http://schemas.openxmlformats.org/officeDocument/2006/relationships/oleObject" Target="../embeddings/oleObject86.bin"/></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oleObject" Target="../embeddings/oleObject87.bin"/><Relationship Id="rId2" Type="http://schemas.openxmlformats.org/officeDocument/2006/relationships/slideLayout" Target="../slideLayouts/slideLayout2.xml"/><Relationship Id="rId1" Type="http://schemas.openxmlformats.org/officeDocument/2006/relationships/vmlDrawing" Target="../drawings/vmlDrawing40.vml"/><Relationship Id="rId4" Type="http://schemas.openxmlformats.org/officeDocument/2006/relationships/image" Target="../media/image85.wmf"/></Relationships>
</file>

<file path=ppt/slides/_rels/slide65.xml.rels><?xml version="1.0" encoding="UTF-8" standalone="yes"?>
<Relationships xmlns="http://schemas.openxmlformats.org/package/2006/relationships"><Relationship Id="rId3" Type="http://schemas.openxmlformats.org/officeDocument/2006/relationships/oleObject" Target="../embeddings/oleObject88.bin"/><Relationship Id="rId2" Type="http://schemas.openxmlformats.org/officeDocument/2006/relationships/slideLayout" Target="../slideLayouts/slideLayout2.xml"/><Relationship Id="rId1" Type="http://schemas.openxmlformats.org/officeDocument/2006/relationships/vmlDrawing" Target="../drawings/vmlDrawing41.vml"/><Relationship Id="rId4" Type="http://schemas.openxmlformats.org/officeDocument/2006/relationships/image" Target="../media/image86.wmf"/></Relationships>
</file>

<file path=ppt/slides/_rels/slide66.xml.rels><?xml version="1.0" encoding="UTF-8" standalone="yes"?>
<Relationships xmlns="http://schemas.openxmlformats.org/package/2006/relationships"><Relationship Id="rId8" Type="http://schemas.openxmlformats.org/officeDocument/2006/relationships/image" Target="../media/image89.wmf"/><Relationship Id="rId3" Type="http://schemas.openxmlformats.org/officeDocument/2006/relationships/oleObject" Target="../embeddings/oleObject89.bin"/><Relationship Id="rId7" Type="http://schemas.openxmlformats.org/officeDocument/2006/relationships/oleObject" Target="../embeddings/oleObject91.bin"/><Relationship Id="rId2" Type="http://schemas.openxmlformats.org/officeDocument/2006/relationships/slideLayout" Target="../slideLayouts/slideLayout2.xml"/><Relationship Id="rId1" Type="http://schemas.openxmlformats.org/officeDocument/2006/relationships/vmlDrawing" Target="../drawings/vmlDrawing42.vml"/><Relationship Id="rId6" Type="http://schemas.openxmlformats.org/officeDocument/2006/relationships/image" Target="../media/image88.wmf"/><Relationship Id="rId5" Type="http://schemas.openxmlformats.org/officeDocument/2006/relationships/oleObject" Target="../embeddings/oleObject90.bin"/><Relationship Id="rId4" Type="http://schemas.openxmlformats.org/officeDocument/2006/relationships/image" Target="../media/image87.wmf"/></Relationships>
</file>

<file path=ppt/slides/_rels/slide67.xml.rels><?xml version="1.0" encoding="UTF-8" standalone="yes"?>
<Relationships xmlns="http://schemas.openxmlformats.org/package/2006/relationships"><Relationship Id="rId3" Type="http://schemas.openxmlformats.org/officeDocument/2006/relationships/oleObject" Target="../embeddings/oleObject92.bin"/><Relationship Id="rId2" Type="http://schemas.openxmlformats.org/officeDocument/2006/relationships/slideLayout" Target="../slideLayouts/slideLayout2.xml"/><Relationship Id="rId1" Type="http://schemas.openxmlformats.org/officeDocument/2006/relationships/vmlDrawing" Target="../drawings/vmlDrawing43.vml"/><Relationship Id="rId6" Type="http://schemas.openxmlformats.org/officeDocument/2006/relationships/image" Target="../media/image91.wmf"/><Relationship Id="rId5" Type="http://schemas.openxmlformats.org/officeDocument/2006/relationships/oleObject" Target="../embeddings/oleObject93.bin"/><Relationship Id="rId4" Type="http://schemas.openxmlformats.org/officeDocument/2006/relationships/image" Target="../media/image90.wmf"/></Relationships>
</file>

<file path=ppt/slides/_rels/slide68.xml.rels><?xml version="1.0" encoding="UTF-8" standalone="yes"?>
<Relationships xmlns="http://schemas.openxmlformats.org/package/2006/relationships"><Relationship Id="rId8" Type="http://schemas.openxmlformats.org/officeDocument/2006/relationships/image" Target="../media/image94.wmf"/><Relationship Id="rId3" Type="http://schemas.openxmlformats.org/officeDocument/2006/relationships/oleObject" Target="../embeddings/oleObject94.bin"/><Relationship Id="rId7" Type="http://schemas.openxmlformats.org/officeDocument/2006/relationships/oleObject" Target="../embeddings/oleObject96.bin"/><Relationship Id="rId2" Type="http://schemas.openxmlformats.org/officeDocument/2006/relationships/slideLayout" Target="../slideLayouts/slideLayout2.xml"/><Relationship Id="rId1" Type="http://schemas.openxmlformats.org/officeDocument/2006/relationships/vmlDrawing" Target="../drawings/vmlDrawing44.vml"/><Relationship Id="rId6" Type="http://schemas.openxmlformats.org/officeDocument/2006/relationships/image" Target="../media/image93.wmf"/><Relationship Id="rId5" Type="http://schemas.openxmlformats.org/officeDocument/2006/relationships/oleObject" Target="../embeddings/oleObject95.bin"/><Relationship Id="rId4" Type="http://schemas.openxmlformats.org/officeDocument/2006/relationships/image" Target="../media/image92.wmf"/></Relationships>
</file>

<file path=ppt/slides/_rels/slide69.xml.rels><?xml version="1.0" encoding="UTF-8" standalone="yes"?>
<Relationships xmlns="http://schemas.openxmlformats.org/package/2006/relationships"><Relationship Id="rId3" Type="http://schemas.openxmlformats.org/officeDocument/2006/relationships/oleObject" Target="../embeddings/oleObject97.bin"/><Relationship Id="rId2" Type="http://schemas.openxmlformats.org/officeDocument/2006/relationships/slideLayout" Target="../slideLayouts/slideLayout2.xml"/><Relationship Id="rId1" Type="http://schemas.openxmlformats.org/officeDocument/2006/relationships/vmlDrawing" Target="../drawings/vmlDrawing45.vml"/><Relationship Id="rId6" Type="http://schemas.openxmlformats.org/officeDocument/2006/relationships/image" Target="../media/image96.wmf"/><Relationship Id="rId5" Type="http://schemas.openxmlformats.org/officeDocument/2006/relationships/oleObject" Target="../embeddings/oleObject98.bin"/><Relationship Id="rId4" Type="http://schemas.openxmlformats.org/officeDocument/2006/relationships/image" Target="../media/image95.wmf"/></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image" Target="../media/image6.wmf"/><Relationship Id="rId5" Type="http://schemas.openxmlformats.org/officeDocument/2006/relationships/oleObject" Target="../embeddings/oleObject6.bin"/><Relationship Id="rId4" Type="http://schemas.openxmlformats.org/officeDocument/2006/relationships/image" Target="../media/image5.wmf"/></Relationships>
</file>

<file path=ppt/slides/_rels/slide70.xml.rels><?xml version="1.0" encoding="UTF-8" standalone="yes"?>
<Relationships xmlns="http://schemas.openxmlformats.org/package/2006/relationships"><Relationship Id="rId3" Type="http://schemas.openxmlformats.org/officeDocument/2006/relationships/oleObject" Target="../embeddings/oleObject99.bin"/><Relationship Id="rId2" Type="http://schemas.openxmlformats.org/officeDocument/2006/relationships/slideLayout" Target="../slideLayouts/slideLayout2.xml"/><Relationship Id="rId1" Type="http://schemas.openxmlformats.org/officeDocument/2006/relationships/vmlDrawing" Target="../drawings/vmlDrawing46.vml"/><Relationship Id="rId4" Type="http://schemas.openxmlformats.org/officeDocument/2006/relationships/image" Target="../media/image97.wmf"/></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oleObject" Target="../embeddings/oleObject100.bin"/><Relationship Id="rId2" Type="http://schemas.openxmlformats.org/officeDocument/2006/relationships/slideLayout" Target="../slideLayouts/slideLayout2.xml"/><Relationship Id="rId1" Type="http://schemas.openxmlformats.org/officeDocument/2006/relationships/vmlDrawing" Target="../drawings/vmlDrawing47.vml"/><Relationship Id="rId4" Type="http://schemas.openxmlformats.org/officeDocument/2006/relationships/image" Target="../media/image98.wmf"/></Relationships>
</file>

<file path=ppt/slides/_rels/slide74.xml.rels><?xml version="1.0" encoding="UTF-8" standalone="yes"?>
<Relationships xmlns="http://schemas.openxmlformats.org/package/2006/relationships"><Relationship Id="rId8" Type="http://schemas.openxmlformats.org/officeDocument/2006/relationships/image" Target="../media/image101.wmf"/><Relationship Id="rId3" Type="http://schemas.openxmlformats.org/officeDocument/2006/relationships/oleObject" Target="../embeddings/oleObject101.bin"/><Relationship Id="rId7" Type="http://schemas.openxmlformats.org/officeDocument/2006/relationships/oleObject" Target="../embeddings/oleObject103.bin"/><Relationship Id="rId2" Type="http://schemas.openxmlformats.org/officeDocument/2006/relationships/slideLayout" Target="../slideLayouts/slideLayout12.xml"/><Relationship Id="rId1" Type="http://schemas.openxmlformats.org/officeDocument/2006/relationships/vmlDrawing" Target="../drawings/vmlDrawing48.vml"/><Relationship Id="rId6" Type="http://schemas.openxmlformats.org/officeDocument/2006/relationships/image" Target="../media/image100.wmf"/><Relationship Id="rId5" Type="http://schemas.openxmlformats.org/officeDocument/2006/relationships/oleObject" Target="../embeddings/oleObject102.bin"/><Relationship Id="rId4" Type="http://schemas.openxmlformats.org/officeDocument/2006/relationships/image" Target="../media/image99.wmf"/></Relationships>
</file>

<file path=ppt/slides/_rels/slide75.xml.rels><?xml version="1.0" encoding="UTF-8" standalone="yes"?>
<Relationships xmlns="http://schemas.openxmlformats.org/package/2006/relationships"><Relationship Id="rId3" Type="http://schemas.openxmlformats.org/officeDocument/2006/relationships/oleObject" Target="../embeddings/oleObject104.bin"/><Relationship Id="rId2" Type="http://schemas.openxmlformats.org/officeDocument/2006/relationships/slideLayout" Target="../slideLayouts/slideLayout2.xml"/><Relationship Id="rId1" Type="http://schemas.openxmlformats.org/officeDocument/2006/relationships/vmlDrawing" Target="../drawings/vmlDrawing49.vml"/><Relationship Id="rId6" Type="http://schemas.openxmlformats.org/officeDocument/2006/relationships/image" Target="../media/image103.wmf"/><Relationship Id="rId5" Type="http://schemas.openxmlformats.org/officeDocument/2006/relationships/oleObject" Target="../embeddings/oleObject105.bin"/><Relationship Id="rId4" Type="http://schemas.openxmlformats.org/officeDocument/2006/relationships/image" Target="../media/image102.wmf"/></Relationships>
</file>

<file path=ppt/slides/_rels/slide76.xml.rels><?xml version="1.0" encoding="UTF-8" standalone="yes"?>
<Relationships xmlns="http://schemas.openxmlformats.org/package/2006/relationships"><Relationship Id="rId3" Type="http://schemas.openxmlformats.org/officeDocument/2006/relationships/oleObject" Target="../embeddings/oleObject106.bin"/><Relationship Id="rId2" Type="http://schemas.openxmlformats.org/officeDocument/2006/relationships/slideLayout" Target="../slideLayouts/slideLayout2.xml"/><Relationship Id="rId1" Type="http://schemas.openxmlformats.org/officeDocument/2006/relationships/vmlDrawing" Target="../drawings/vmlDrawing50.vml"/><Relationship Id="rId6" Type="http://schemas.openxmlformats.org/officeDocument/2006/relationships/image" Target="../media/image105.wmf"/><Relationship Id="rId5" Type="http://schemas.openxmlformats.org/officeDocument/2006/relationships/oleObject" Target="../embeddings/oleObject107.bin"/><Relationship Id="rId4" Type="http://schemas.openxmlformats.org/officeDocument/2006/relationships/image" Target="../media/image104.wmf"/></Relationships>
</file>

<file path=ppt/slides/_rels/slide77.xml.rels><?xml version="1.0" encoding="UTF-8" standalone="yes"?>
<Relationships xmlns="http://schemas.openxmlformats.org/package/2006/relationships"><Relationship Id="rId3" Type="http://schemas.openxmlformats.org/officeDocument/2006/relationships/oleObject" Target="../embeddings/oleObject108.bin"/><Relationship Id="rId2" Type="http://schemas.openxmlformats.org/officeDocument/2006/relationships/slideLayout" Target="../slideLayouts/slideLayout2.xml"/><Relationship Id="rId1" Type="http://schemas.openxmlformats.org/officeDocument/2006/relationships/vmlDrawing" Target="../drawings/vmlDrawing51.vml"/><Relationship Id="rId6" Type="http://schemas.openxmlformats.org/officeDocument/2006/relationships/image" Target="../media/image107.wmf"/><Relationship Id="rId5" Type="http://schemas.openxmlformats.org/officeDocument/2006/relationships/oleObject" Target="../embeddings/oleObject109.bin"/><Relationship Id="rId4" Type="http://schemas.openxmlformats.org/officeDocument/2006/relationships/image" Target="../media/image106.wmf"/></Relationships>
</file>

<file path=ppt/slides/_rels/slide78.xml.rels><?xml version="1.0" encoding="UTF-8" standalone="yes"?>
<Relationships xmlns="http://schemas.openxmlformats.org/package/2006/relationships"><Relationship Id="rId3" Type="http://schemas.openxmlformats.org/officeDocument/2006/relationships/oleObject" Target="../embeddings/oleObject110.bin"/><Relationship Id="rId2" Type="http://schemas.openxmlformats.org/officeDocument/2006/relationships/slideLayout" Target="../slideLayouts/slideLayout2.xml"/><Relationship Id="rId1" Type="http://schemas.openxmlformats.org/officeDocument/2006/relationships/vmlDrawing" Target="../drawings/vmlDrawing52.vml"/><Relationship Id="rId4" Type="http://schemas.openxmlformats.org/officeDocument/2006/relationships/image" Target="../media/image108.wmf"/></Relationships>
</file>

<file path=ppt/slides/_rels/slide79.xml.rels><?xml version="1.0" encoding="UTF-8" standalone="yes"?>
<Relationships xmlns="http://schemas.openxmlformats.org/package/2006/relationships"><Relationship Id="rId8" Type="http://schemas.openxmlformats.org/officeDocument/2006/relationships/image" Target="../media/image111.wmf"/><Relationship Id="rId3" Type="http://schemas.openxmlformats.org/officeDocument/2006/relationships/oleObject" Target="../embeddings/oleObject111.bin"/><Relationship Id="rId7" Type="http://schemas.openxmlformats.org/officeDocument/2006/relationships/oleObject" Target="../embeddings/oleObject113.bin"/><Relationship Id="rId2" Type="http://schemas.openxmlformats.org/officeDocument/2006/relationships/slideLayout" Target="../slideLayouts/slideLayout2.xml"/><Relationship Id="rId1" Type="http://schemas.openxmlformats.org/officeDocument/2006/relationships/vmlDrawing" Target="../drawings/vmlDrawing53.vml"/><Relationship Id="rId6" Type="http://schemas.openxmlformats.org/officeDocument/2006/relationships/image" Target="../media/image110.wmf"/><Relationship Id="rId5" Type="http://schemas.openxmlformats.org/officeDocument/2006/relationships/oleObject" Target="../embeddings/oleObject112.bin"/><Relationship Id="rId4" Type="http://schemas.openxmlformats.org/officeDocument/2006/relationships/image" Target="../media/image109.wmf"/></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image" Target="../media/image8.wmf"/><Relationship Id="rId5" Type="http://schemas.openxmlformats.org/officeDocument/2006/relationships/oleObject" Target="../embeddings/oleObject8.bin"/><Relationship Id="rId4" Type="http://schemas.openxmlformats.org/officeDocument/2006/relationships/image" Target="../media/image7.wmf"/></Relationships>
</file>

<file path=ppt/slides/_rels/slide80.xml.rels><?xml version="1.0" encoding="UTF-8" standalone="yes"?>
<Relationships xmlns="http://schemas.openxmlformats.org/package/2006/relationships"><Relationship Id="rId3" Type="http://schemas.openxmlformats.org/officeDocument/2006/relationships/oleObject" Target="../embeddings/oleObject114.bin"/><Relationship Id="rId2" Type="http://schemas.openxmlformats.org/officeDocument/2006/relationships/slideLayout" Target="../slideLayouts/slideLayout2.xml"/><Relationship Id="rId1" Type="http://schemas.openxmlformats.org/officeDocument/2006/relationships/vmlDrawing" Target="../drawings/vmlDrawing54.vml"/><Relationship Id="rId4" Type="http://schemas.openxmlformats.org/officeDocument/2006/relationships/image" Target="../media/image112.wmf"/></Relationships>
</file>

<file path=ppt/slides/_rels/slide81.xml.rels><?xml version="1.0" encoding="UTF-8" standalone="yes"?>
<Relationships xmlns="http://schemas.openxmlformats.org/package/2006/relationships"><Relationship Id="rId3" Type="http://schemas.openxmlformats.org/officeDocument/2006/relationships/oleObject" Target="../embeddings/oleObject115.bin"/><Relationship Id="rId2" Type="http://schemas.openxmlformats.org/officeDocument/2006/relationships/slideLayout" Target="../slideLayouts/slideLayout2.xml"/><Relationship Id="rId1" Type="http://schemas.openxmlformats.org/officeDocument/2006/relationships/vmlDrawing" Target="../drawings/vmlDrawing55.vml"/><Relationship Id="rId6" Type="http://schemas.openxmlformats.org/officeDocument/2006/relationships/image" Target="../media/image114.wmf"/><Relationship Id="rId5" Type="http://schemas.openxmlformats.org/officeDocument/2006/relationships/oleObject" Target="../embeddings/oleObject116.bin"/><Relationship Id="rId4" Type="http://schemas.openxmlformats.org/officeDocument/2006/relationships/image" Target="../media/image113.wmf"/></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oleObject" Target="../embeddings/oleObject117.bin"/><Relationship Id="rId2" Type="http://schemas.openxmlformats.org/officeDocument/2006/relationships/slideLayout" Target="../slideLayouts/slideLayout2.xml"/><Relationship Id="rId1" Type="http://schemas.openxmlformats.org/officeDocument/2006/relationships/vmlDrawing" Target="../drawings/vmlDrawing56.vml"/><Relationship Id="rId4" Type="http://schemas.openxmlformats.org/officeDocument/2006/relationships/image" Target="../media/image115.wmf"/></Relationships>
</file>

<file path=ppt/slides/_rels/slide84.xml.rels><?xml version="1.0" encoding="UTF-8" standalone="yes"?>
<Relationships xmlns="http://schemas.openxmlformats.org/package/2006/relationships"><Relationship Id="rId3" Type="http://schemas.openxmlformats.org/officeDocument/2006/relationships/oleObject" Target="../embeddings/oleObject118.bin"/><Relationship Id="rId2" Type="http://schemas.openxmlformats.org/officeDocument/2006/relationships/slideLayout" Target="../slideLayouts/slideLayout2.xml"/><Relationship Id="rId1" Type="http://schemas.openxmlformats.org/officeDocument/2006/relationships/vmlDrawing" Target="../drawings/vmlDrawing57.vml"/><Relationship Id="rId6" Type="http://schemas.openxmlformats.org/officeDocument/2006/relationships/image" Target="../media/image117.wmf"/><Relationship Id="rId5" Type="http://schemas.openxmlformats.org/officeDocument/2006/relationships/oleObject" Target="../embeddings/oleObject119.bin"/><Relationship Id="rId4" Type="http://schemas.openxmlformats.org/officeDocument/2006/relationships/image" Target="../media/image116.wmf"/></Relationships>
</file>

<file path=ppt/slides/_rels/slide85.xml.rels><?xml version="1.0" encoding="UTF-8" standalone="yes"?>
<Relationships xmlns="http://schemas.openxmlformats.org/package/2006/relationships"><Relationship Id="rId3" Type="http://schemas.openxmlformats.org/officeDocument/2006/relationships/oleObject" Target="../embeddings/oleObject120.bin"/><Relationship Id="rId2" Type="http://schemas.openxmlformats.org/officeDocument/2006/relationships/slideLayout" Target="../slideLayouts/slideLayout2.xml"/><Relationship Id="rId1" Type="http://schemas.openxmlformats.org/officeDocument/2006/relationships/vmlDrawing" Target="../drawings/vmlDrawing58.vml"/><Relationship Id="rId6" Type="http://schemas.openxmlformats.org/officeDocument/2006/relationships/image" Target="../media/image119.wmf"/><Relationship Id="rId5" Type="http://schemas.openxmlformats.org/officeDocument/2006/relationships/oleObject" Target="../embeddings/oleObject121.bin"/><Relationship Id="rId4" Type="http://schemas.openxmlformats.org/officeDocument/2006/relationships/image" Target="../media/image118.wmf"/></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8" Type="http://schemas.openxmlformats.org/officeDocument/2006/relationships/image" Target="../media/image122.wmf"/><Relationship Id="rId3" Type="http://schemas.openxmlformats.org/officeDocument/2006/relationships/oleObject" Target="../embeddings/oleObject122.bin"/><Relationship Id="rId7" Type="http://schemas.openxmlformats.org/officeDocument/2006/relationships/oleObject" Target="../embeddings/oleObject124.bin"/><Relationship Id="rId2" Type="http://schemas.openxmlformats.org/officeDocument/2006/relationships/slideLayout" Target="../slideLayouts/slideLayout2.xml"/><Relationship Id="rId1" Type="http://schemas.openxmlformats.org/officeDocument/2006/relationships/vmlDrawing" Target="../drawings/vmlDrawing59.vml"/><Relationship Id="rId6" Type="http://schemas.openxmlformats.org/officeDocument/2006/relationships/image" Target="../media/image121.wmf"/><Relationship Id="rId5" Type="http://schemas.openxmlformats.org/officeDocument/2006/relationships/oleObject" Target="../embeddings/oleObject123.bin"/><Relationship Id="rId10" Type="http://schemas.openxmlformats.org/officeDocument/2006/relationships/image" Target="../media/image123.wmf"/><Relationship Id="rId4" Type="http://schemas.openxmlformats.org/officeDocument/2006/relationships/image" Target="../media/image120.wmf"/><Relationship Id="rId9" Type="http://schemas.openxmlformats.org/officeDocument/2006/relationships/oleObject" Target="../embeddings/oleObject125.bin"/></Relationships>
</file>

<file path=ppt/slides/_rels/slide88.xml.rels><?xml version="1.0" encoding="UTF-8" standalone="yes"?>
<Relationships xmlns="http://schemas.openxmlformats.org/package/2006/relationships"><Relationship Id="rId3" Type="http://schemas.openxmlformats.org/officeDocument/2006/relationships/oleObject" Target="../embeddings/oleObject126.bin"/><Relationship Id="rId2" Type="http://schemas.openxmlformats.org/officeDocument/2006/relationships/slideLayout" Target="../slideLayouts/slideLayout2.xml"/><Relationship Id="rId1" Type="http://schemas.openxmlformats.org/officeDocument/2006/relationships/vmlDrawing" Target="../drawings/vmlDrawing60.vml"/><Relationship Id="rId6" Type="http://schemas.openxmlformats.org/officeDocument/2006/relationships/image" Target="../media/image125.wmf"/><Relationship Id="rId5" Type="http://schemas.openxmlformats.org/officeDocument/2006/relationships/oleObject" Target="../embeddings/oleObject127.bin"/><Relationship Id="rId4" Type="http://schemas.openxmlformats.org/officeDocument/2006/relationships/image" Target="../media/image124.wmf"/></Relationships>
</file>

<file path=ppt/slides/_rels/slide89.xml.rels><?xml version="1.0" encoding="UTF-8" standalone="yes"?>
<Relationships xmlns="http://schemas.openxmlformats.org/package/2006/relationships"><Relationship Id="rId3" Type="http://schemas.openxmlformats.org/officeDocument/2006/relationships/oleObject" Target="../embeddings/oleObject128.bin"/><Relationship Id="rId2" Type="http://schemas.openxmlformats.org/officeDocument/2006/relationships/slideLayout" Target="../slideLayouts/slideLayout2.xml"/><Relationship Id="rId1" Type="http://schemas.openxmlformats.org/officeDocument/2006/relationships/vmlDrawing" Target="../drawings/vmlDrawing61.vml"/><Relationship Id="rId6" Type="http://schemas.openxmlformats.org/officeDocument/2006/relationships/image" Target="../media/image127.wmf"/><Relationship Id="rId5" Type="http://schemas.openxmlformats.org/officeDocument/2006/relationships/oleObject" Target="../embeddings/oleObject129.bin"/><Relationship Id="rId4" Type="http://schemas.openxmlformats.org/officeDocument/2006/relationships/image" Target="../media/image126.wmf"/></Relationships>
</file>

<file path=ppt/slides/_rels/slide9.xml.rels><?xml version="1.0" encoding="UTF-8" standalone="yes"?>
<Relationships xmlns="http://schemas.openxmlformats.org/package/2006/relationships"><Relationship Id="rId8" Type="http://schemas.openxmlformats.org/officeDocument/2006/relationships/image" Target="../media/image11.wmf"/><Relationship Id="rId3" Type="http://schemas.openxmlformats.org/officeDocument/2006/relationships/oleObject" Target="../embeddings/oleObject9.bin"/><Relationship Id="rId7" Type="http://schemas.openxmlformats.org/officeDocument/2006/relationships/oleObject" Target="../embeddings/oleObject11.bin"/><Relationship Id="rId2" Type="http://schemas.openxmlformats.org/officeDocument/2006/relationships/slideLayout" Target="../slideLayouts/slideLayout2.xml"/><Relationship Id="rId1" Type="http://schemas.openxmlformats.org/officeDocument/2006/relationships/vmlDrawing" Target="../drawings/vmlDrawing6.vml"/><Relationship Id="rId6" Type="http://schemas.openxmlformats.org/officeDocument/2006/relationships/image" Target="../media/image10.wmf"/><Relationship Id="rId5" Type="http://schemas.openxmlformats.org/officeDocument/2006/relationships/oleObject" Target="../embeddings/oleObject10.bin"/><Relationship Id="rId10" Type="http://schemas.openxmlformats.org/officeDocument/2006/relationships/image" Target="../media/image12.wmf"/><Relationship Id="rId4" Type="http://schemas.openxmlformats.org/officeDocument/2006/relationships/image" Target="../media/image9.wmf"/><Relationship Id="rId9" Type="http://schemas.openxmlformats.org/officeDocument/2006/relationships/oleObject" Target="../embeddings/oleObject12.bin"/></Relationships>
</file>

<file path=ppt/slides/_rels/slide90.xml.rels><?xml version="1.0" encoding="UTF-8" standalone="yes"?>
<Relationships xmlns="http://schemas.openxmlformats.org/package/2006/relationships"><Relationship Id="rId3" Type="http://schemas.openxmlformats.org/officeDocument/2006/relationships/oleObject" Target="../embeddings/oleObject130.bin"/><Relationship Id="rId2" Type="http://schemas.openxmlformats.org/officeDocument/2006/relationships/slideLayout" Target="../slideLayouts/slideLayout2.xml"/><Relationship Id="rId1" Type="http://schemas.openxmlformats.org/officeDocument/2006/relationships/vmlDrawing" Target="../drawings/vmlDrawing62.vml"/><Relationship Id="rId6" Type="http://schemas.openxmlformats.org/officeDocument/2006/relationships/image" Target="../media/image129.wmf"/><Relationship Id="rId5" Type="http://schemas.openxmlformats.org/officeDocument/2006/relationships/oleObject" Target="../embeddings/oleObject131.bin"/><Relationship Id="rId4" Type="http://schemas.openxmlformats.org/officeDocument/2006/relationships/image" Target="../media/image128.wmf"/></Relationships>
</file>

<file path=ppt/slides/_rels/slide91.xml.rels><?xml version="1.0" encoding="UTF-8" standalone="yes"?>
<Relationships xmlns="http://schemas.openxmlformats.org/package/2006/relationships"><Relationship Id="rId3" Type="http://schemas.openxmlformats.org/officeDocument/2006/relationships/oleObject" Target="../embeddings/oleObject132.bin"/><Relationship Id="rId2" Type="http://schemas.openxmlformats.org/officeDocument/2006/relationships/slideLayout" Target="../slideLayouts/slideLayout2.xml"/><Relationship Id="rId1" Type="http://schemas.openxmlformats.org/officeDocument/2006/relationships/vmlDrawing" Target="../drawings/vmlDrawing63.vml"/><Relationship Id="rId4" Type="http://schemas.openxmlformats.org/officeDocument/2006/relationships/image" Target="../media/image130.wmf"/></Relationships>
</file>

<file path=ppt/slides/_rels/slide92.xml.rels><?xml version="1.0" encoding="UTF-8" standalone="yes"?>
<Relationships xmlns="http://schemas.openxmlformats.org/package/2006/relationships"><Relationship Id="rId8" Type="http://schemas.openxmlformats.org/officeDocument/2006/relationships/image" Target="../media/image133.wmf"/><Relationship Id="rId13" Type="http://schemas.openxmlformats.org/officeDocument/2006/relationships/oleObject" Target="../embeddings/oleObject138.bin"/><Relationship Id="rId3" Type="http://schemas.openxmlformats.org/officeDocument/2006/relationships/oleObject" Target="../embeddings/oleObject133.bin"/><Relationship Id="rId7" Type="http://schemas.openxmlformats.org/officeDocument/2006/relationships/oleObject" Target="../embeddings/oleObject135.bin"/><Relationship Id="rId12" Type="http://schemas.openxmlformats.org/officeDocument/2006/relationships/image" Target="../media/image135.wmf"/><Relationship Id="rId2" Type="http://schemas.openxmlformats.org/officeDocument/2006/relationships/slideLayout" Target="../slideLayouts/slideLayout2.xml"/><Relationship Id="rId1" Type="http://schemas.openxmlformats.org/officeDocument/2006/relationships/vmlDrawing" Target="../drawings/vmlDrawing64.vml"/><Relationship Id="rId6" Type="http://schemas.openxmlformats.org/officeDocument/2006/relationships/image" Target="../media/image132.wmf"/><Relationship Id="rId11" Type="http://schemas.openxmlformats.org/officeDocument/2006/relationships/oleObject" Target="../embeddings/oleObject137.bin"/><Relationship Id="rId5" Type="http://schemas.openxmlformats.org/officeDocument/2006/relationships/oleObject" Target="../embeddings/oleObject134.bin"/><Relationship Id="rId10" Type="http://schemas.openxmlformats.org/officeDocument/2006/relationships/image" Target="../media/image134.wmf"/><Relationship Id="rId4" Type="http://schemas.openxmlformats.org/officeDocument/2006/relationships/image" Target="../media/image131.wmf"/><Relationship Id="rId9" Type="http://schemas.openxmlformats.org/officeDocument/2006/relationships/oleObject" Target="../embeddings/oleObject136.bin"/><Relationship Id="rId14" Type="http://schemas.openxmlformats.org/officeDocument/2006/relationships/image" Target="../media/image136.wmf"/></Relationships>
</file>

<file path=ppt/slides/_rels/slide93.xml.rels><?xml version="1.0" encoding="UTF-8" standalone="yes"?>
<Relationships xmlns="http://schemas.openxmlformats.org/package/2006/relationships"><Relationship Id="rId8" Type="http://schemas.openxmlformats.org/officeDocument/2006/relationships/image" Target="../media/image139.wmf"/><Relationship Id="rId3" Type="http://schemas.openxmlformats.org/officeDocument/2006/relationships/oleObject" Target="../embeddings/oleObject139.bin"/><Relationship Id="rId7" Type="http://schemas.openxmlformats.org/officeDocument/2006/relationships/oleObject" Target="../embeddings/oleObject141.bin"/><Relationship Id="rId12" Type="http://schemas.openxmlformats.org/officeDocument/2006/relationships/image" Target="../media/image141.wmf"/><Relationship Id="rId2" Type="http://schemas.openxmlformats.org/officeDocument/2006/relationships/slideLayout" Target="../slideLayouts/slideLayout2.xml"/><Relationship Id="rId1" Type="http://schemas.openxmlformats.org/officeDocument/2006/relationships/vmlDrawing" Target="../drawings/vmlDrawing65.vml"/><Relationship Id="rId6" Type="http://schemas.openxmlformats.org/officeDocument/2006/relationships/image" Target="../media/image138.wmf"/><Relationship Id="rId11" Type="http://schemas.openxmlformats.org/officeDocument/2006/relationships/oleObject" Target="../embeddings/oleObject143.bin"/><Relationship Id="rId5" Type="http://schemas.openxmlformats.org/officeDocument/2006/relationships/oleObject" Target="../embeddings/oleObject140.bin"/><Relationship Id="rId10" Type="http://schemas.openxmlformats.org/officeDocument/2006/relationships/image" Target="../media/image140.wmf"/><Relationship Id="rId4" Type="http://schemas.openxmlformats.org/officeDocument/2006/relationships/image" Target="../media/image137.wmf"/><Relationship Id="rId9" Type="http://schemas.openxmlformats.org/officeDocument/2006/relationships/oleObject" Target="../embeddings/oleObject142.bin"/></Relationships>
</file>

<file path=ppt/slides/_rels/slide94.xml.rels><?xml version="1.0" encoding="UTF-8" standalone="yes"?>
<Relationships xmlns="http://schemas.openxmlformats.org/package/2006/relationships"><Relationship Id="rId3" Type="http://schemas.openxmlformats.org/officeDocument/2006/relationships/oleObject" Target="../embeddings/oleObject144.bin"/><Relationship Id="rId2" Type="http://schemas.openxmlformats.org/officeDocument/2006/relationships/slideLayout" Target="../slideLayouts/slideLayout2.xml"/><Relationship Id="rId1" Type="http://schemas.openxmlformats.org/officeDocument/2006/relationships/vmlDrawing" Target="../drawings/vmlDrawing66.vml"/><Relationship Id="rId4" Type="http://schemas.openxmlformats.org/officeDocument/2006/relationships/image" Target="../media/image142.wmf"/></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8" Type="http://schemas.openxmlformats.org/officeDocument/2006/relationships/oleObject" Target="../embeddings/oleObject148.bin"/><Relationship Id="rId3" Type="http://schemas.openxmlformats.org/officeDocument/2006/relationships/oleObject" Target="../embeddings/oleObject145.bin"/><Relationship Id="rId7" Type="http://schemas.openxmlformats.org/officeDocument/2006/relationships/oleObject" Target="../embeddings/oleObject147.bin"/><Relationship Id="rId2" Type="http://schemas.openxmlformats.org/officeDocument/2006/relationships/slideLayout" Target="../slideLayouts/slideLayout4.xml"/><Relationship Id="rId1" Type="http://schemas.openxmlformats.org/officeDocument/2006/relationships/vmlDrawing" Target="../drawings/vmlDrawing67.vml"/><Relationship Id="rId6" Type="http://schemas.openxmlformats.org/officeDocument/2006/relationships/image" Target="../media/image144.wmf"/><Relationship Id="rId11" Type="http://schemas.openxmlformats.org/officeDocument/2006/relationships/oleObject" Target="../embeddings/oleObject150.bin"/><Relationship Id="rId5" Type="http://schemas.openxmlformats.org/officeDocument/2006/relationships/oleObject" Target="../embeddings/oleObject146.bin"/><Relationship Id="rId10" Type="http://schemas.openxmlformats.org/officeDocument/2006/relationships/oleObject" Target="../embeddings/oleObject149.bin"/><Relationship Id="rId4" Type="http://schemas.openxmlformats.org/officeDocument/2006/relationships/image" Target="../media/image143.wmf"/><Relationship Id="rId9" Type="http://schemas.openxmlformats.org/officeDocument/2006/relationships/image" Target="../media/image145.wmf"/></Relationships>
</file>

<file path=ppt/slides/_rels/slide99.xml.rels><?xml version="1.0" encoding="UTF-8" standalone="yes"?>
<Relationships xmlns="http://schemas.openxmlformats.org/package/2006/relationships"><Relationship Id="rId3" Type="http://schemas.openxmlformats.org/officeDocument/2006/relationships/oleObject" Target="../embeddings/oleObject151.bin"/><Relationship Id="rId2" Type="http://schemas.openxmlformats.org/officeDocument/2006/relationships/slideLayout" Target="../slideLayouts/slideLayout2.xml"/><Relationship Id="rId1" Type="http://schemas.openxmlformats.org/officeDocument/2006/relationships/vmlDrawing" Target="../drawings/vmlDrawing68.vml"/><Relationship Id="rId4" Type="http://schemas.openxmlformats.org/officeDocument/2006/relationships/image" Target="../media/image146.wmf"/></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50" name="Footer Placeholder 1"/>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Tahoma" pitchFamily="34" charset="0"/>
                <a:cs typeface="Arial" pitchFamily="34" charset="0"/>
              </a:defRPr>
            </a:lvl1pPr>
            <a:lvl2pPr marL="742950" indent="-285750" eaLnBrk="0" hangingPunct="0">
              <a:defRPr>
                <a:solidFill>
                  <a:schemeClr val="tx1"/>
                </a:solidFill>
                <a:latin typeface="Tahoma" pitchFamily="34" charset="0"/>
                <a:cs typeface="Arial" pitchFamily="34" charset="0"/>
              </a:defRPr>
            </a:lvl2pPr>
            <a:lvl3pPr marL="1143000" indent="-228600" eaLnBrk="0" hangingPunct="0">
              <a:defRPr>
                <a:solidFill>
                  <a:schemeClr val="tx1"/>
                </a:solidFill>
                <a:latin typeface="Tahoma" pitchFamily="34" charset="0"/>
                <a:cs typeface="Arial" pitchFamily="34" charset="0"/>
              </a:defRPr>
            </a:lvl3pPr>
            <a:lvl4pPr marL="1600200" indent="-228600" eaLnBrk="0" hangingPunct="0">
              <a:defRPr>
                <a:solidFill>
                  <a:schemeClr val="tx1"/>
                </a:solidFill>
                <a:latin typeface="Tahoma" pitchFamily="34" charset="0"/>
                <a:cs typeface="Arial" pitchFamily="34" charset="0"/>
              </a:defRPr>
            </a:lvl4pPr>
            <a:lvl5pPr marL="2057400" indent="-228600" eaLnBrk="0" hangingPunct="0">
              <a:defRPr>
                <a:solidFill>
                  <a:schemeClr val="tx1"/>
                </a:solidFill>
                <a:latin typeface="Tahoma" pitchFamily="34" charset="0"/>
                <a:cs typeface="Arial" pitchFamily="34" charset="0"/>
              </a:defRPr>
            </a:lvl5pPr>
            <a:lvl6pPr marL="2514600" indent="-228600" algn="ctr" rtl="1" eaLnBrk="0" fontAlgn="base" hangingPunct="0">
              <a:spcBef>
                <a:spcPct val="0"/>
              </a:spcBef>
              <a:spcAft>
                <a:spcPct val="0"/>
              </a:spcAft>
              <a:defRPr>
                <a:solidFill>
                  <a:schemeClr val="tx1"/>
                </a:solidFill>
                <a:latin typeface="Tahoma" pitchFamily="34" charset="0"/>
                <a:cs typeface="Arial" pitchFamily="34" charset="0"/>
              </a:defRPr>
            </a:lvl6pPr>
            <a:lvl7pPr marL="2971800" indent="-228600" algn="ctr" rtl="1" eaLnBrk="0" fontAlgn="base" hangingPunct="0">
              <a:spcBef>
                <a:spcPct val="0"/>
              </a:spcBef>
              <a:spcAft>
                <a:spcPct val="0"/>
              </a:spcAft>
              <a:defRPr>
                <a:solidFill>
                  <a:schemeClr val="tx1"/>
                </a:solidFill>
                <a:latin typeface="Tahoma" pitchFamily="34" charset="0"/>
                <a:cs typeface="Arial" pitchFamily="34" charset="0"/>
              </a:defRPr>
            </a:lvl7pPr>
            <a:lvl8pPr marL="3429000" indent="-228600" algn="ctr" rtl="1" eaLnBrk="0" fontAlgn="base" hangingPunct="0">
              <a:spcBef>
                <a:spcPct val="0"/>
              </a:spcBef>
              <a:spcAft>
                <a:spcPct val="0"/>
              </a:spcAft>
              <a:defRPr>
                <a:solidFill>
                  <a:schemeClr val="tx1"/>
                </a:solidFill>
                <a:latin typeface="Tahoma" pitchFamily="34" charset="0"/>
                <a:cs typeface="Arial" pitchFamily="34" charset="0"/>
              </a:defRPr>
            </a:lvl8pPr>
            <a:lvl9pPr marL="3886200" indent="-228600" algn="ctr" rtl="1" eaLnBrk="0" fontAlgn="base" hangingPunct="0">
              <a:spcBef>
                <a:spcPct val="0"/>
              </a:spcBef>
              <a:spcAft>
                <a:spcPct val="0"/>
              </a:spcAft>
              <a:defRPr>
                <a:solidFill>
                  <a:schemeClr val="tx1"/>
                </a:solidFill>
                <a:latin typeface="Tahoma" pitchFamily="34" charset="0"/>
                <a:cs typeface="Arial" pitchFamily="34" charset="0"/>
              </a:defRPr>
            </a:lvl9pPr>
          </a:lstStyle>
          <a:p>
            <a:pPr eaLnBrk="1" hangingPunct="1"/>
            <a:r>
              <a:rPr lang="en-US" sz="1400" b="1" dirty="0">
                <a:solidFill>
                  <a:srgbClr val="FF0000"/>
                </a:solidFill>
              </a:rPr>
              <a:t>www.parsdigishop.ir</a:t>
            </a:r>
          </a:p>
        </p:txBody>
      </p:sp>
      <p:sp>
        <p:nvSpPr>
          <p:cNvPr id="2051" name="Slide Number Placeholder 6"/>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Tahoma" pitchFamily="34" charset="0"/>
                <a:cs typeface="Arial" pitchFamily="34" charset="0"/>
              </a:defRPr>
            </a:lvl1pPr>
            <a:lvl2pPr marL="742950" indent="-285750" eaLnBrk="0" hangingPunct="0">
              <a:defRPr>
                <a:solidFill>
                  <a:schemeClr val="tx1"/>
                </a:solidFill>
                <a:latin typeface="Tahoma" pitchFamily="34" charset="0"/>
                <a:cs typeface="Arial" pitchFamily="34" charset="0"/>
              </a:defRPr>
            </a:lvl2pPr>
            <a:lvl3pPr marL="1143000" indent="-228600" eaLnBrk="0" hangingPunct="0">
              <a:defRPr>
                <a:solidFill>
                  <a:schemeClr val="tx1"/>
                </a:solidFill>
                <a:latin typeface="Tahoma" pitchFamily="34" charset="0"/>
                <a:cs typeface="Arial" pitchFamily="34" charset="0"/>
              </a:defRPr>
            </a:lvl3pPr>
            <a:lvl4pPr marL="1600200" indent="-228600" eaLnBrk="0" hangingPunct="0">
              <a:defRPr>
                <a:solidFill>
                  <a:schemeClr val="tx1"/>
                </a:solidFill>
                <a:latin typeface="Tahoma" pitchFamily="34" charset="0"/>
                <a:cs typeface="Arial" pitchFamily="34" charset="0"/>
              </a:defRPr>
            </a:lvl4pPr>
            <a:lvl5pPr marL="2057400" indent="-228600" eaLnBrk="0" hangingPunct="0">
              <a:defRPr>
                <a:solidFill>
                  <a:schemeClr val="tx1"/>
                </a:solidFill>
                <a:latin typeface="Tahoma" pitchFamily="34" charset="0"/>
                <a:cs typeface="Arial" pitchFamily="34" charset="0"/>
              </a:defRPr>
            </a:lvl5pPr>
            <a:lvl6pPr marL="2514600" indent="-228600" algn="ctr" rtl="1" eaLnBrk="0" fontAlgn="base" hangingPunct="0">
              <a:spcBef>
                <a:spcPct val="0"/>
              </a:spcBef>
              <a:spcAft>
                <a:spcPct val="0"/>
              </a:spcAft>
              <a:defRPr>
                <a:solidFill>
                  <a:schemeClr val="tx1"/>
                </a:solidFill>
                <a:latin typeface="Tahoma" pitchFamily="34" charset="0"/>
                <a:cs typeface="Arial" pitchFamily="34" charset="0"/>
              </a:defRPr>
            </a:lvl6pPr>
            <a:lvl7pPr marL="2971800" indent="-228600" algn="ctr" rtl="1" eaLnBrk="0" fontAlgn="base" hangingPunct="0">
              <a:spcBef>
                <a:spcPct val="0"/>
              </a:spcBef>
              <a:spcAft>
                <a:spcPct val="0"/>
              </a:spcAft>
              <a:defRPr>
                <a:solidFill>
                  <a:schemeClr val="tx1"/>
                </a:solidFill>
                <a:latin typeface="Tahoma" pitchFamily="34" charset="0"/>
                <a:cs typeface="Arial" pitchFamily="34" charset="0"/>
              </a:defRPr>
            </a:lvl7pPr>
            <a:lvl8pPr marL="3429000" indent="-228600" algn="ctr" rtl="1" eaLnBrk="0" fontAlgn="base" hangingPunct="0">
              <a:spcBef>
                <a:spcPct val="0"/>
              </a:spcBef>
              <a:spcAft>
                <a:spcPct val="0"/>
              </a:spcAft>
              <a:defRPr>
                <a:solidFill>
                  <a:schemeClr val="tx1"/>
                </a:solidFill>
                <a:latin typeface="Tahoma" pitchFamily="34" charset="0"/>
                <a:cs typeface="Arial" pitchFamily="34" charset="0"/>
              </a:defRPr>
            </a:lvl8pPr>
            <a:lvl9pPr marL="3886200" indent="-228600" algn="ctr" rtl="1" eaLnBrk="0" fontAlgn="base" hangingPunct="0">
              <a:spcBef>
                <a:spcPct val="0"/>
              </a:spcBef>
              <a:spcAft>
                <a:spcPct val="0"/>
              </a:spcAft>
              <a:defRPr>
                <a:solidFill>
                  <a:schemeClr val="tx1"/>
                </a:solidFill>
                <a:latin typeface="Tahoma" pitchFamily="34" charset="0"/>
                <a:cs typeface="Arial" pitchFamily="34" charset="0"/>
              </a:defRPr>
            </a:lvl9pPr>
          </a:lstStyle>
          <a:p>
            <a:pPr eaLnBrk="1" hangingPunct="1"/>
            <a:fld id="{C3F0412A-2C81-4D74-BE83-B819C2E88F33}" type="slidenum">
              <a:rPr lang="ar-SA">
                <a:solidFill>
                  <a:schemeClr val="bg2"/>
                </a:solidFill>
              </a:rPr>
              <a:pPr eaLnBrk="1" hangingPunct="1"/>
              <a:t>1</a:t>
            </a:fld>
            <a:endParaRPr lang="en-US">
              <a:solidFill>
                <a:schemeClr val="bg2"/>
              </a:solidFill>
            </a:endParaRPr>
          </a:p>
        </p:txBody>
      </p:sp>
      <p:sp>
        <p:nvSpPr>
          <p:cNvPr id="8" name="Rectangle 2"/>
          <p:cNvSpPr txBox="1">
            <a:spLocks noChangeArrowheads="1"/>
          </p:cNvSpPr>
          <p:nvPr/>
        </p:nvSpPr>
        <p:spPr bwMode="auto">
          <a:xfrm>
            <a:off x="323528" y="2349500"/>
            <a:ext cx="8712968" cy="860425"/>
          </a:xfrm>
          <a:prstGeom prst="rect">
            <a:avLst/>
          </a:prstGeom>
          <a:ln/>
        </p:spPr>
        <p:style>
          <a:lnRef idx="1">
            <a:schemeClr val="dk1"/>
          </a:lnRef>
          <a:fillRef idx="2">
            <a:schemeClr val="dk1"/>
          </a:fillRef>
          <a:effectRef idx="1">
            <a:schemeClr val="dk1"/>
          </a:effectRef>
          <a:fontRef idx="minor">
            <a:schemeClr val="dk1"/>
          </a:fontRef>
        </p:style>
        <p:txBody>
          <a:bodyPr anchor="b"/>
          <a:lstStyle>
            <a:lvl1pPr algn="l" rtl="1" fontAlgn="base">
              <a:spcBef>
                <a:spcPct val="0"/>
              </a:spcBef>
              <a:spcAft>
                <a:spcPct val="0"/>
              </a:spcAft>
              <a:defRPr sz="4400">
                <a:solidFill>
                  <a:schemeClr val="tx2"/>
                </a:solidFill>
                <a:latin typeface="+mj-lt"/>
                <a:ea typeface="+mj-ea"/>
                <a:cs typeface="+mj-cs"/>
              </a:defRPr>
            </a:lvl1pPr>
            <a:lvl2pPr algn="l" rtl="1" fontAlgn="base">
              <a:spcBef>
                <a:spcPct val="0"/>
              </a:spcBef>
              <a:spcAft>
                <a:spcPct val="0"/>
              </a:spcAft>
              <a:defRPr sz="4400">
                <a:solidFill>
                  <a:schemeClr val="tx2"/>
                </a:solidFill>
                <a:latin typeface="Tahoma" pitchFamily="34" charset="0"/>
                <a:cs typeface="Arial" charset="0"/>
              </a:defRPr>
            </a:lvl2pPr>
            <a:lvl3pPr algn="l" rtl="1" fontAlgn="base">
              <a:spcBef>
                <a:spcPct val="0"/>
              </a:spcBef>
              <a:spcAft>
                <a:spcPct val="0"/>
              </a:spcAft>
              <a:defRPr sz="4400">
                <a:solidFill>
                  <a:schemeClr val="tx2"/>
                </a:solidFill>
                <a:latin typeface="Tahoma" pitchFamily="34" charset="0"/>
                <a:cs typeface="Arial" charset="0"/>
              </a:defRPr>
            </a:lvl3pPr>
            <a:lvl4pPr algn="l" rtl="1" fontAlgn="base">
              <a:spcBef>
                <a:spcPct val="0"/>
              </a:spcBef>
              <a:spcAft>
                <a:spcPct val="0"/>
              </a:spcAft>
              <a:defRPr sz="4400">
                <a:solidFill>
                  <a:schemeClr val="tx2"/>
                </a:solidFill>
                <a:latin typeface="Tahoma" pitchFamily="34" charset="0"/>
                <a:cs typeface="Arial" charset="0"/>
              </a:defRPr>
            </a:lvl4pPr>
            <a:lvl5pPr algn="l" rtl="1" fontAlgn="base">
              <a:spcBef>
                <a:spcPct val="0"/>
              </a:spcBef>
              <a:spcAft>
                <a:spcPct val="0"/>
              </a:spcAft>
              <a:defRPr sz="4400">
                <a:solidFill>
                  <a:schemeClr val="tx2"/>
                </a:solidFill>
                <a:latin typeface="Tahoma" pitchFamily="34" charset="0"/>
                <a:cs typeface="Arial" charset="0"/>
              </a:defRPr>
            </a:lvl5pPr>
            <a:lvl6pPr marL="457200" algn="l" rtl="1" fontAlgn="base">
              <a:spcBef>
                <a:spcPct val="0"/>
              </a:spcBef>
              <a:spcAft>
                <a:spcPct val="0"/>
              </a:spcAft>
              <a:defRPr sz="4400">
                <a:solidFill>
                  <a:schemeClr val="tx2"/>
                </a:solidFill>
                <a:latin typeface="Tahoma" pitchFamily="34" charset="0"/>
                <a:cs typeface="Arial" charset="0"/>
              </a:defRPr>
            </a:lvl6pPr>
            <a:lvl7pPr marL="914400" algn="l" rtl="1" fontAlgn="base">
              <a:spcBef>
                <a:spcPct val="0"/>
              </a:spcBef>
              <a:spcAft>
                <a:spcPct val="0"/>
              </a:spcAft>
              <a:defRPr sz="4400">
                <a:solidFill>
                  <a:schemeClr val="tx2"/>
                </a:solidFill>
                <a:latin typeface="Tahoma" pitchFamily="34" charset="0"/>
                <a:cs typeface="Arial" charset="0"/>
              </a:defRPr>
            </a:lvl7pPr>
            <a:lvl8pPr marL="1371600" algn="l" rtl="1" fontAlgn="base">
              <a:spcBef>
                <a:spcPct val="0"/>
              </a:spcBef>
              <a:spcAft>
                <a:spcPct val="0"/>
              </a:spcAft>
              <a:defRPr sz="4400">
                <a:solidFill>
                  <a:schemeClr val="tx2"/>
                </a:solidFill>
                <a:latin typeface="Tahoma" pitchFamily="34" charset="0"/>
                <a:cs typeface="Arial" charset="0"/>
              </a:defRPr>
            </a:lvl8pPr>
            <a:lvl9pPr marL="1828800" algn="l" rtl="1" fontAlgn="base">
              <a:spcBef>
                <a:spcPct val="0"/>
              </a:spcBef>
              <a:spcAft>
                <a:spcPct val="0"/>
              </a:spcAft>
              <a:defRPr sz="4400">
                <a:solidFill>
                  <a:schemeClr val="tx2"/>
                </a:solidFill>
                <a:latin typeface="Tahoma" pitchFamily="34" charset="0"/>
                <a:cs typeface="Arial" charset="0"/>
              </a:defRPr>
            </a:lvl9pPr>
          </a:lstStyle>
          <a:p>
            <a:pPr algn="ctr">
              <a:defRPr/>
            </a:pPr>
            <a:r>
              <a:rPr lang="fa-IR" sz="4800" b="1" dirty="0">
                <a:solidFill>
                  <a:srgbClr val="66FF33"/>
                </a:solidFill>
                <a:effectLst>
                  <a:outerShdw blurRad="38100" dist="38100" dir="2700000" algn="tl">
                    <a:srgbClr val="000000"/>
                  </a:outerShdw>
                </a:effectLst>
                <a:latin typeface="Arial" pitchFamily="34" charset="0"/>
                <a:cs typeface="B Titr" pitchFamily="2" charset="-78"/>
              </a:rPr>
              <a:t>گازها </a:t>
            </a:r>
            <a:r>
              <a:rPr lang="fa-IR" sz="4800" b="1" dirty="0" smtClean="0">
                <a:solidFill>
                  <a:srgbClr val="66FF33"/>
                </a:solidFill>
                <a:effectLst>
                  <a:outerShdw blurRad="38100" dist="38100" dir="2700000" algn="tl">
                    <a:srgbClr val="000000"/>
                  </a:outerShdw>
                </a:effectLst>
                <a:latin typeface="Arial" pitchFamily="34" charset="0"/>
                <a:cs typeface="B Titr" pitchFamily="2" charset="-78"/>
              </a:rPr>
              <a:t>و</a:t>
            </a:r>
            <a:r>
              <a:rPr lang="en-US" sz="4800" b="1" dirty="0" smtClean="0">
                <a:solidFill>
                  <a:srgbClr val="66FF33"/>
                </a:solidFill>
                <a:effectLst>
                  <a:outerShdw blurRad="38100" dist="38100" dir="2700000" algn="tl">
                    <a:srgbClr val="000000"/>
                  </a:outerShdw>
                </a:effectLst>
                <a:latin typeface="Arial" pitchFamily="34" charset="0"/>
                <a:cs typeface="B Titr" pitchFamily="2" charset="-78"/>
              </a:rPr>
              <a:t> </a:t>
            </a:r>
            <a:r>
              <a:rPr lang="fa-IR" sz="4800" b="1" dirty="0" smtClean="0">
                <a:solidFill>
                  <a:srgbClr val="66FF33"/>
                </a:solidFill>
                <a:effectLst>
                  <a:outerShdw blurRad="38100" dist="38100" dir="2700000" algn="tl">
                    <a:srgbClr val="000000"/>
                  </a:outerShdw>
                </a:effectLst>
                <a:latin typeface="Arial" pitchFamily="34" charset="0"/>
                <a:cs typeface="B Titr" pitchFamily="2" charset="-78"/>
              </a:rPr>
              <a:t>تئوری </a:t>
            </a:r>
            <a:r>
              <a:rPr lang="fa-IR" sz="4800" b="1" dirty="0">
                <a:solidFill>
                  <a:srgbClr val="66FF33"/>
                </a:solidFill>
                <a:effectLst>
                  <a:outerShdw blurRad="38100" dist="38100" dir="2700000" algn="tl">
                    <a:srgbClr val="000000"/>
                  </a:outerShdw>
                </a:effectLst>
                <a:latin typeface="Arial" pitchFamily="34" charset="0"/>
                <a:cs typeface="B Titr" pitchFamily="2" charset="-78"/>
              </a:rPr>
              <a:t>جنبش مولکولی</a:t>
            </a:r>
          </a:p>
        </p:txBody>
      </p:sp>
    </p:spTree>
    <p:extLst>
      <p:ext uri="{BB962C8B-B14F-4D97-AF65-F5344CB8AC3E}">
        <p14:creationId xmlns:p14="http://schemas.microsoft.com/office/powerpoint/2010/main" val="2857566182"/>
      </p:ext>
    </p:extLst>
  </p:cSld>
  <p:clrMapOvr>
    <a:masterClrMapping/>
  </p:clrMapOvr>
  <mc:AlternateContent xmlns:mc="http://schemas.openxmlformats.org/markup-compatibility/2006" xmlns:p14="http://schemas.microsoft.com/office/powerpoint/2010/main">
    <mc:Choice Requires="p14">
      <p:transition spd="slow" p14:dur="2000" advTm="4359"/>
    </mc:Choice>
    <mc:Fallback xmlns="">
      <p:transition spd="slow" advTm="4359"/>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1" name="Rectangle 4"/>
          <p:cNvSpPr>
            <a:spLocks noChangeArrowheads="1"/>
          </p:cNvSpPr>
          <p:nvPr/>
        </p:nvSpPr>
        <p:spPr bwMode="auto">
          <a:xfrm>
            <a:off x="0" y="500063"/>
            <a:ext cx="8985250" cy="1066800"/>
          </a:xfrm>
          <a:prstGeom prst="rect">
            <a:avLst/>
          </a:prstGeom>
          <a:noFill/>
          <a:ln w="9525">
            <a:noFill/>
            <a:miter lim="800000"/>
            <a:headEnd/>
            <a:tailEnd/>
          </a:ln>
        </p:spPr>
        <p:txBody>
          <a:bodyPr anchor="ctr">
            <a:spAutoFit/>
          </a:bodyPr>
          <a:lstStyle/>
          <a:p>
            <a:pPr algn="just" rtl="1"/>
            <a:r>
              <a:rPr lang="fa-IR">
                <a:solidFill>
                  <a:srgbClr val="FFFF00"/>
                </a:solidFill>
                <a:latin typeface="Arial" charset="0"/>
              </a:rPr>
              <a:t>گاز ایده آل : گازی که نیروهای بین مولکولی آن صفر ، یعنی نبودن هیچ گونه نیروی جاذبه یا دافعه  بین مولکولهای آن .</a:t>
            </a:r>
            <a:r>
              <a:rPr lang="en-US">
                <a:latin typeface="Arial" charset="0"/>
              </a:rPr>
              <a:t> </a:t>
            </a:r>
          </a:p>
        </p:txBody>
      </p:sp>
      <p:sp>
        <p:nvSpPr>
          <p:cNvPr id="7172" name="Rectangle 5"/>
          <p:cNvSpPr>
            <a:spLocks noChangeArrowheads="1"/>
          </p:cNvSpPr>
          <p:nvPr/>
        </p:nvSpPr>
        <p:spPr bwMode="auto">
          <a:xfrm>
            <a:off x="3306763" y="2379663"/>
            <a:ext cx="5441950" cy="579437"/>
          </a:xfrm>
          <a:prstGeom prst="rect">
            <a:avLst/>
          </a:prstGeom>
          <a:noFill/>
          <a:ln w="9525">
            <a:noFill/>
            <a:miter lim="800000"/>
            <a:headEnd/>
            <a:tailEnd/>
          </a:ln>
        </p:spPr>
        <p:txBody>
          <a:bodyPr wrap="none" anchor="ctr">
            <a:spAutoFit/>
          </a:bodyPr>
          <a:lstStyle/>
          <a:p>
            <a:pPr algn="just" rtl="1"/>
            <a:r>
              <a:rPr lang="fa-IR">
                <a:solidFill>
                  <a:srgbClr val="FF00FF"/>
                </a:solidFill>
                <a:latin typeface="Arial" charset="0"/>
              </a:rPr>
              <a:t>گاز حقیقی در صورتی ایده آل است که :</a:t>
            </a:r>
          </a:p>
        </p:txBody>
      </p:sp>
      <p:sp>
        <p:nvSpPr>
          <p:cNvPr id="7173" name="Rectangle 6"/>
          <p:cNvSpPr>
            <a:spLocks noChangeArrowheads="1"/>
          </p:cNvSpPr>
          <p:nvPr/>
        </p:nvSpPr>
        <p:spPr bwMode="auto">
          <a:xfrm>
            <a:off x="5508625" y="3033713"/>
            <a:ext cx="3068638" cy="579437"/>
          </a:xfrm>
          <a:prstGeom prst="rect">
            <a:avLst/>
          </a:prstGeom>
          <a:noFill/>
          <a:ln w="9525">
            <a:noFill/>
            <a:miter lim="800000"/>
            <a:headEnd/>
            <a:tailEnd/>
          </a:ln>
        </p:spPr>
        <p:txBody>
          <a:bodyPr anchor="ctr">
            <a:spAutoFit/>
          </a:bodyPr>
          <a:lstStyle/>
          <a:p>
            <a:pPr algn="justLow" rtl="1"/>
            <a:r>
              <a:rPr lang="fa-IR">
                <a:solidFill>
                  <a:srgbClr val="FF00FF"/>
                </a:solidFill>
                <a:latin typeface="Arial" charset="0"/>
              </a:rPr>
              <a:t>الف:</a:t>
            </a:r>
            <a:r>
              <a:rPr lang="fa-IR">
                <a:latin typeface="Arial" charset="0"/>
              </a:rPr>
              <a:t> بسیار رقیق</a:t>
            </a:r>
          </a:p>
        </p:txBody>
      </p:sp>
      <p:sp>
        <p:nvSpPr>
          <p:cNvPr id="7174" name="Rectangle 7"/>
          <p:cNvSpPr>
            <a:spLocks noChangeArrowheads="1"/>
          </p:cNvSpPr>
          <p:nvPr/>
        </p:nvSpPr>
        <p:spPr bwMode="auto">
          <a:xfrm>
            <a:off x="3570288" y="3609975"/>
            <a:ext cx="5037137" cy="579438"/>
          </a:xfrm>
          <a:prstGeom prst="rect">
            <a:avLst/>
          </a:prstGeom>
          <a:noFill/>
          <a:ln w="9525">
            <a:noFill/>
            <a:miter lim="800000"/>
            <a:headEnd/>
            <a:tailEnd/>
          </a:ln>
        </p:spPr>
        <p:txBody>
          <a:bodyPr wrap="none" anchor="ctr">
            <a:spAutoFit/>
          </a:bodyPr>
          <a:lstStyle/>
          <a:p>
            <a:pPr algn="justLow" rtl="1"/>
            <a:r>
              <a:rPr lang="fa-IR">
                <a:solidFill>
                  <a:srgbClr val="FF00FF"/>
                </a:solidFill>
                <a:latin typeface="Arial" charset="0"/>
              </a:rPr>
              <a:t>ب:</a:t>
            </a:r>
            <a:r>
              <a:rPr lang="fa-IR">
                <a:latin typeface="Arial" charset="0"/>
              </a:rPr>
              <a:t> میل کردن فشار آن به سمت صفر</a:t>
            </a:r>
          </a:p>
        </p:txBody>
      </p:sp>
      <p:sp>
        <p:nvSpPr>
          <p:cNvPr id="7175" name="Rectangle 8"/>
          <p:cNvSpPr>
            <a:spLocks noChangeArrowheads="1"/>
          </p:cNvSpPr>
          <p:nvPr/>
        </p:nvSpPr>
        <p:spPr bwMode="auto">
          <a:xfrm>
            <a:off x="179388" y="4479925"/>
            <a:ext cx="8783637" cy="1066800"/>
          </a:xfrm>
          <a:prstGeom prst="rect">
            <a:avLst/>
          </a:prstGeom>
          <a:noFill/>
          <a:ln w="9525">
            <a:noFill/>
            <a:miter lim="800000"/>
            <a:headEnd/>
            <a:tailEnd/>
          </a:ln>
        </p:spPr>
        <p:txBody>
          <a:bodyPr anchor="ctr">
            <a:spAutoFit/>
          </a:bodyPr>
          <a:lstStyle/>
          <a:p>
            <a:pPr algn="justLow" rtl="1"/>
            <a:r>
              <a:rPr lang="fa-IR">
                <a:solidFill>
                  <a:srgbClr val="66FF33"/>
                </a:solidFill>
                <a:latin typeface="Arial" charset="0"/>
              </a:rPr>
              <a:t>در این صورت به دلیل ناچیز بودن نیروهای بین مولکولی گاز حقیقی خصلت گاز ایده آل را داردو داریم:</a:t>
            </a:r>
          </a:p>
        </p:txBody>
      </p:sp>
      <p:sp>
        <p:nvSpPr>
          <p:cNvPr id="7176" name="Rectangle 10"/>
          <p:cNvSpPr>
            <a:spLocks noChangeArrowheads="1"/>
          </p:cNvSpPr>
          <p:nvPr/>
        </p:nvSpPr>
        <p:spPr bwMode="auto">
          <a:xfrm>
            <a:off x="2192338" y="6184900"/>
            <a:ext cx="9144000" cy="0"/>
          </a:xfrm>
          <a:prstGeom prst="rect">
            <a:avLst/>
          </a:prstGeom>
          <a:noFill/>
          <a:ln w="9525">
            <a:noFill/>
            <a:miter lim="800000"/>
            <a:headEnd/>
            <a:tailEnd/>
          </a:ln>
        </p:spPr>
        <p:txBody>
          <a:bodyPr wrap="none" anchor="ctr">
            <a:spAutoFit/>
          </a:bodyPr>
          <a:lstStyle/>
          <a:p>
            <a:endParaRPr lang="fa-IR"/>
          </a:p>
        </p:txBody>
      </p:sp>
      <p:graphicFrame>
        <p:nvGraphicFramePr>
          <p:cNvPr id="7170" name="Object 9"/>
          <p:cNvGraphicFramePr>
            <a:graphicFrameLocks noChangeAspect="1"/>
          </p:cNvGraphicFramePr>
          <p:nvPr/>
        </p:nvGraphicFramePr>
        <p:xfrm>
          <a:off x="1042988" y="5605463"/>
          <a:ext cx="3168650" cy="1044575"/>
        </p:xfrm>
        <a:graphic>
          <a:graphicData uri="http://schemas.openxmlformats.org/presentationml/2006/ole">
            <mc:AlternateContent xmlns:mc="http://schemas.openxmlformats.org/markup-compatibility/2006">
              <mc:Choice xmlns:v="urn:schemas-microsoft-com:vml" Requires="v">
                <p:oleObj spid="_x0000_s7172" name="Equation" r:id="rId3" imgW="990170" imgH="406224" progId="Equation.3">
                  <p:embed/>
                </p:oleObj>
              </mc:Choice>
              <mc:Fallback>
                <p:oleObj name="Equation" r:id="rId3" imgW="990170" imgH="406224" progId="Equation.3">
                  <p:embed/>
                  <p:pic>
                    <p:nvPicPr>
                      <p:cNvPr id="0" name="Object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2988" y="5605463"/>
                        <a:ext cx="3168650" cy="1044575"/>
                      </a:xfrm>
                      <a:prstGeom prst="rect">
                        <a:avLst/>
                      </a:prstGeom>
                      <a:solidFill>
                        <a:srgbClr val="FFFF99"/>
                      </a:solidFill>
                    </p:spPr>
                  </p:pic>
                </p:oleObj>
              </mc:Fallback>
            </mc:AlternateContent>
          </a:graphicData>
        </a:graphic>
      </p:graphicFrame>
      <p:sp>
        <p:nvSpPr>
          <p:cNvPr id="7177" name="Rectangle 11"/>
          <p:cNvSpPr>
            <a:spLocks noChangeArrowheads="1"/>
          </p:cNvSpPr>
          <p:nvPr/>
        </p:nvSpPr>
        <p:spPr bwMode="auto">
          <a:xfrm>
            <a:off x="2192338" y="6756400"/>
            <a:ext cx="9144000" cy="0"/>
          </a:xfrm>
          <a:prstGeom prst="rect">
            <a:avLst/>
          </a:prstGeom>
          <a:noFill/>
          <a:ln w="9525">
            <a:noFill/>
            <a:miter lim="800000"/>
            <a:headEnd/>
            <a:tailEnd/>
          </a:ln>
        </p:spPr>
        <p:txBody>
          <a:bodyPr wrap="none" anchor="ctr">
            <a:spAutoFit/>
          </a:bodyPr>
          <a:lstStyle/>
          <a:p>
            <a:pPr algn="r" rtl="1"/>
            <a:endParaRPr lang="en-US" sz="1800">
              <a:latin typeface="Arial" charset="0"/>
              <a:cs typeface="Arial" charset="0"/>
            </a:endParaRP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2" name="Slide Number Placeholder 11"/>
          <p:cNvSpPr>
            <a:spLocks noGrp="1"/>
          </p:cNvSpPr>
          <p:nvPr>
            <p:ph type="sldNum" sz="quarter" idx="12"/>
          </p:nvPr>
        </p:nvSpPr>
        <p:spPr/>
        <p:txBody>
          <a:bodyPr/>
          <a:lstStyle/>
          <a:p>
            <a:pPr>
              <a:defRPr/>
            </a:pPr>
            <a:fld id="{3082D0BC-2D9D-4CB7-8621-7719DB68B318}" type="slidenum">
              <a:rPr lang="ar-SA"/>
              <a:pPr>
                <a:defRPr/>
              </a:pPr>
              <a:t>10</a:t>
            </a:fld>
            <a:endParaRPr lang="en-US"/>
          </a:p>
        </p:txBody>
      </p:sp>
    </p:spTree>
  </p:cSld>
  <p:clrMapOvr>
    <a:masterClrMapping/>
  </p:clrMapOvr>
  <p:transition>
    <p:cover dir="r"/>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4258" name="Rectangle 4"/>
          <p:cNvSpPr>
            <a:spLocks noChangeArrowheads="1"/>
          </p:cNvSpPr>
          <p:nvPr/>
        </p:nvSpPr>
        <p:spPr bwMode="auto">
          <a:xfrm>
            <a:off x="611188" y="620713"/>
            <a:ext cx="7899400" cy="579437"/>
          </a:xfrm>
          <a:prstGeom prst="rect">
            <a:avLst/>
          </a:prstGeom>
          <a:noFill/>
          <a:ln w="9525">
            <a:noFill/>
            <a:miter lim="800000"/>
            <a:headEnd/>
            <a:tailEnd/>
          </a:ln>
        </p:spPr>
        <p:txBody>
          <a:bodyPr wrap="none" anchor="ctr">
            <a:spAutoFit/>
          </a:bodyPr>
          <a:lstStyle/>
          <a:p>
            <a:pPr rtl="1"/>
            <a:r>
              <a:rPr lang="fa-IR">
                <a:solidFill>
                  <a:srgbClr val="FFFF00"/>
                </a:solidFill>
                <a:latin typeface="Arial" charset="0"/>
              </a:rPr>
              <a:t>کالریمتر یا گرماسنج  = دستگاه اندازه گیری گرمای واکنش</a:t>
            </a:r>
            <a:endParaRPr lang="en-US">
              <a:solidFill>
                <a:srgbClr val="FFFF00"/>
              </a:solidFill>
              <a:latin typeface="Arial" charset="0"/>
            </a:endParaRPr>
          </a:p>
        </p:txBody>
      </p:sp>
      <p:sp>
        <p:nvSpPr>
          <p:cNvPr id="224259" name="Rectangle 5"/>
          <p:cNvSpPr>
            <a:spLocks noChangeArrowheads="1"/>
          </p:cNvSpPr>
          <p:nvPr/>
        </p:nvSpPr>
        <p:spPr bwMode="auto">
          <a:xfrm>
            <a:off x="4859338" y="1557338"/>
            <a:ext cx="4044950" cy="579437"/>
          </a:xfrm>
          <a:prstGeom prst="rect">
            <a:avLst/>
          </a:prstGeom>
          <a:noFill/>
          <a:ln w="9525">
            <a:noFill/>
            <a:miter lim="800000"/>
            <a:headEnd/>
            <a:tailEnd/>
          </a:ln>
        </p:spPr>
        <p:txBody>
          <a:bodyPr wrap="none" anchor="ctr">
            <a:spAutoFit/>
          </a:bodyPr>
          <a:lstStyle/>
          <a:p>
            <a:pPr algn="justLow" rtl="1"/>
            <a:r>
              <a:rPr lang="fa-IR" b="1">
                <a:solidFill>
                  <a:srgbClr val="FF99FF"/>
                </a:solidFill>
                <a:latin typeface="Arial" charset="0"/>
              </a:rPr>
              <a:t>انواع کالریمتر یا گرما سنج:</a:t>
            </a:r>
          </a:p>
        </p:txBody>
      </p:sp>
      <p:sp>
        <p:nvSpPr>
          <p:cNvPr id="224260" name="Rectangle 6"/>
          <p:cNvSpPr>
            <a:spLocks noChangeArrowheads="1"/>
          </p:cNvSpPr>
          <p:nvPr/>
        </p:nvSpPr>
        <p:spPr bwMode="auto">
          <a:xfrm>
            <a:off x="468313" y="2492375"/>
            <a:ext cx="8482012" cy="579438"/>
          </a:xfrm>
          <a:prstGeom prst="rect">
            <a:avLst/>
          </a:prstGeom>
          <a:noFill/>
          <a:ln w="9525">
            <a:noFill/>
            <a:miter lim="800000"/>
            <a:headEnd/>
            <a:tailEnd/>
          </a:ln>
        </p:spPr>
        <p:txBody>
          <a:bodyPr anchor="ctr">
            <a:spAutoFit/>
          </a:bodyPr>
          <a:lstStyle/>
          <a:p>
            <a:pPr algn="justLow" rtl="1">
              <a:tabLst>
                <a:tab pos="457200" algn="l"/>
              </a:tabLst>
            </a:pPr>
            <a:r>
              <a:rPr lang="fa-IR">
                <a:solidFill>
                  <a:srgbClr val="FF00FF"/>
                </a:solidFill>
                <a:latin typeface="Arial" charset="0"/>
              </a:rPr>
              <a:t>1.</a:t>
            </a:r>
            <a:r>
              <a:rPr lang="fa-IR">
                <a:latin typeface="Arial" charset="0"/>
              </a:rPr>
              <a:t> گرماسنج آدیاباتیک که شامل ظرفی است محتوی مقداری آب</a:t>
            </a:r>
          </a:p>
        </p:txBody>
      </p:sp>
      <p:sp>
        <p:nvSpPr>
          <p:cNvPr id="224261" name="Rectangle 7"/>
          <p:cNvSpPr>
            <a:spLocks noChangeArrowheads="1"/>
          </p:cNvSpPr>
          <p:nvPr/>
        </p:nvSpPr>
        <p:spPr bwMode="auto">
          <a:xfrm>
            <a:off x="6084888" y="3284538"/>
            <a:ext cx="2874962" cy="579437"/>
          </a:xfrm>
          <a:prstGeom prst="rect">
            <a:avLst/>
          </a:prstGeom>
          <a:noFill/>
          <a:ln w="9525">
            <a:noFill/>
            <a:miter lim="800000"/>
            <a:headEnd/>
            <a:tailEnd/>
          </a:ln>
        </p:spPr>
        <p:txBody>
          <a:bodyPr wrap="none" anchor="ctr">
            <a:spAutoFit/>
          </a:bodyPr>
          <a:lstStyle/>
          <a:p>
            <a:pPr rtl="1">
              <a:tabLst>
                <a:tab pos="457200" algn="l"/>
              </a:tabLst>
            </a:pPr>
            <a:r>
              <a:rPr lang="fa-IR">
                <a:solidFill>
                  <a:srgbClr val="FF00FF"/>
                </a:solidFill>
                <a:latin typeface="Arial" charset="0"/>
              </a:rPr>
              <a:t>2.</a:t>
            </a:r>
            <a:r>
              <a:rPr lang="fa-IR">
                <a:latin typeface="Arial" charset="0"/>
              </a:rPr>
              <a:t> گرماسنج ایزوترم</a:t>
            </a:r>
            <a:endParaRPr lang="en-US">
              <a:latin typeface="Arial" charset="0"/>
            </a:endParaRPr>
          </a:p>
        </p:txBody>
      </p:sp>
      <p:sp>
        <p:nvSpPr>
          <p:cNvPr id="224262" name="Rectangle 8"/>
          <p:cNvSpPr>
            <a:spLocks noChangeArrowheads="1"/>
          </p:cNvSpPr>
          <p:nvPr/>
        </p:nvSpPr>
        <p:spPr bwMode="auto">
          <a:xfrm>
            <a:off x="0" y="4271963"/>
            <a:ext cx="8999538" cy="1554162"/>
          </a:xfrm>
          <a:prstGeom prst="rect">
            <a:avLst/>
          </a:prstGeom>
          <a:noFill/>
          <a:ln w="9525">
            <a:noFill/>
            <a:miter lim="800000"/>
            <a:headEnd/>
            <a:tailEnd/>
          </a:ln>
        </p:spPr>
        <p:txBody>
          <a:bodyPr anchor="ctr">
            <a:spAutoFit/>
          </a:bodyPr>
          <a:lstStyle/>
          <a:p>
            <a:pPr algn="just" rtl="1"/>
            <a:r>
              <a:rPr lang="fa-IR">
                <a:solidFill>
                  <a:srgbClr val="99FF33"/>
                </a:solidFill>
                <a:latin typeface="Arial" charset="0"/>
              </a:rPr>
              <a:t>به دلیل آنکه اجسام آلی به خوبی درمقدارکافی اکسیژن می سوزد اندازه گیری گرمای واکنش برای اجسام آلی بیشتر به صورت اندازه گیری گرمای احتراق  انجام می شود. </a:t>
            </a: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9" name="Slide Number Placeholder 8"/>
          <p:cNvSpPr>
            <a:spLocks noGrp="1"/>
          </p:cNvSpPr>
          <p:nvPr>
            <p:ph type="sldNum" sz="quarter" idx="12"/>
          </p:nvPr>
        </p:nvSpPr>
        <p:spPr/>
        <p:txBody>
          <a:bodyPr/>
          <a:lstStyle/>
          <a:p>
            <a:pPr>
              <a:defRPr/>
            </a:pPr>
            <a:fld id="{037EFBAC-9F41-401B-8E26-1DA1E70FB7BA}" type="slidenum">
              <a:rPr lang="ar-SA"/>
              <a:pPr>
                <a:defRPr/>
              </a:pPr>
              <a:t>100</a:t>
            </a:fld>
            <a:endParaRPr lang="en-US"/>
          </a:p>
        </p:txBody>
      </p:sp>
    </p:spTree>
  </p:cSld>
  <p:clrMapOvr>
    <a:masterClrMapping/>
  </p:clrMapOvr>
  <p:transition>
    <p:cover dir="lu"/>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0661" name="Rectangle 5"/>
          <p:cNvSpPr>
            <a:spLocks noChangeArrowheads="1"/>
          </p:cNvSpPr>
          <p:nvPr/>
        </p:nvSpPr>
        <p:spPr bwMode="auto">
          <a:xfrm>
            <a:off x="4719638" y="404813"/>
            <a:ext cx="3959225" cy="579437"/>
          </a:xfrm>
          <a:prstGeom prst="rect">
            <a:avLst/>
          </a:prstGeom>
          <a:noFill/>
          <a:ln w="9525">
            <a:noFill/>
            <a:miter lim="800000"/>
            <a:headEnd/>
            <a:tailEnd/>
          </a:ln>
        </p:spPr>
        <p:txBody>
          <a:bodyPr wrap="none" anchor="ctr">
            <a:spAutoFit/>
          </a:bodyPr>
          <a:lstStyle/>
          <a:p>
            <a:pPr algn="justLow" rtl="1"/>
            <a:r>
              <a:rPr lang="fa-IR" b="1">
                <a:solidFill>
                  <a:srgbClr val="FF99FF"/>
                </a:solidFill>
                <a:latin typeface="Arial" charset="0"/>
                <a:cs typeface="Times New Roman" pitchFamily="18" charset="0"/>
              </a:rPr>
              <a:t>گرمای واکنش در حجم ثابت </a:t>
            </a:r>
          </a:p>
        </p:txBody>
      </p:sp>
      <p:graphicFrame>
        <p:nvGraphicFramePr>
          <p:cNvPr id="70658" name="Object 4"/>
          <p:cNvGraphicFramePr>
            <a:graphicFrameLocks noChangeAspect="1"/>
          </p:cNvGraphicFramePr>
          <p:nvPr/>
        </p:nvGraphicFramePr>
        <p:xfrm>
          <a:off x="3851275" y="333375"/>
          <a:ext cx="836613" cy="574675"/>
        </p:xfrm>
        <a:graphic>
          <a:graphicData uri="http://schemas.openxmlformats.org/presentationml/2006/ole">
            <mc:AlternateContent xmlns:mc="http://schemas.openxmlformats.org/markup-compatibility/2006">
              <mc:Choice xmlns:v="urn:schemas-microsoft-com:vml" Requires="v">
                <p:oleObj spid="_x0000_s70664" name="Equation" r:id="rId3" imgW="330200" imgH="228600" progId="Equation.3">
                  <p:embed/>
                </p:oleObj>
              </mc:Choice>
              <mc:Fallback>
                <p:oleObj name="Equation" r:id="rId3" imgW="330200" imgH="228600" progId="Equation.3">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51275" y="333375"/>
                        <a:ext cx="836613" cy="574675"/>
                      </a:xfrm>
                      <a:prstGeom prst="rect">
                        <a:avLst/>
                      </a:prstGeom>
                      <a:solidFill>
                        <a:srgbClr val="FF99FF"/>
                      </a:solidFill>
                    </p:spPr>
                  </p:pic>
                </p:oleObj>
              </mc:Fallback>
            </mc:AlternateContent>
          </a:graphicData>
        </a:graphic>
      </p:graphicFrame>
      <p:graphicFrame>
        <p:nvGraphicFramePr>
          <p:cNvPr id="70659" name="Object 7"/>
          <p:cNvGraphicFramePr>
            <a:graphicFrameLocks noChangeAspect="1"/>
          </p:cNvGraphicFramePr>
          <p:nvPr/>
        </p:nvGraphicFramePr>
        <p:xfrm>
          <a:off x="7813675" y="2328863"/>
          <a:ext cx="719138" cy="523875"/>
        </p:xfrm>
        <a:graphic>
          <a:graphicData uri="http://schemas.openxmlformats.org/presentationml/2006/ole">
            <mc:AlternateContent xmlns:mc="http://schemas.openxmlformats.org/markup-compatibility/2006">
              <mc:Choice xmlns:v="urn:schemas-microsoft-com:vml" Requires="v">
                <p:oleObj spid="_x0000_s70665" name="Equation" r:id="rId5" imgW="317362" imgH="228501" progId="Equation.3">
                  <p:embed/>
                </p:oleObj>
              </mc:Choice>
              <mc:Fallback>
                <p:oleObj name="Equation" r:id="rId5" imgW="317362" imgH="228501" progId="Equation.3">
                  <p:embed/>
                  <p:pic>
                    <p:nvPicPr>
                      <p:cNvPr id="0" name="Object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813675" y="2328863"/>
                        <a:ext cx="719138" cy="523875"/>
                      </a:xfrm>
                      <a:prstGeom prst="rect">
                        <a:avLst/>
                      </a:prstGeom>
                      <a:solidFill>
                        <a:srgbClr val="FFFF99"/>
                      </a:solidFill>
                    </p:spPr>
                  </p:pic>
                </p:oleObj>
              </mc:Fallback>
            </mc:AlternateContent>
          </a:graphicData>
        </a:graphic>
      </p:graphicFrame>
      <p:sp>
        <p:nvSpPr>
          <p:cNvPr id="70662" name="Rectangle 9"/>
          <p:cNvSpPr>
            <a:spLocks noChangeArrowheads="1"/>
          </p:cNvSpPr>
          <p:nvPr/>
        </p:nvSpPr>
        <p:spPr bwMode="auto">
          <a:xfrm>
            <a:off x="0" y="2282825"/>
            <a:ext cx="8675688" cy="1066800"/>
          </a:xfrm>
          <a:prstGeom prst="rect">
            <a:avLst/>
          </a:prstGeom>
          <a:noFill/>
          <a:ln w="9525">
            <a:noFill/>
            <a:miter lim="800000"/>
            <a:headEnd/>
            <a:tailEnd/>
          </a:ln>
        </p:spPr>
        <p:txBody>
          <a:bodyPr anchor="ctr">
            <a:spAutoFit/>
          </a:bodyPr>
          <a:lstStyle/>
          <a:p>
            <a:pPr algn="justLow" rtl="1"/>
            <a:r>
              <a:rPr lang="fa-IR">
                <a:latin typeface="Arial" charset="0"/>
                <a:cs typeface="Times New Roman" pitchFamily="18" charset="0"/>
              </a:rPr>
              <a:t>         عبارت است از تغییرات انرژی درونی بین حالت ابتدایی و حالت نهایی ، بنابراین یک تابع حالت است.</a:t>
            </a:r>
          </a:p>
        </p:txBody>
      </p:sp>
      <p:sp>
        <p:nvSpPr>
          <p:cNvPr id="70663" name="Rectangle 11"/>
          <p:cNvSpPr>
            <a:spLocks noChangeArrowheads="1"/>
          </p:cNvSpPr>
          <p:nvPr/>
        </p:nvSpPr>
        <p:spPr bwMode="auto">
          <a:xfrm>
            <a:off x="0" y="3314700"/>
            <a:ext cx="9144000" cy="0"/>
          </a:xfrm>
          <a:prstGeom prst="rect">
            <a:avLst/>
          </a:prstGeom>
          <a:noFill/>
          <a:ln w="9525">
            <a:noFill/>
            <a:miter lim="800000"/>
            <a:headEnd/>
            <a:tailEnd/>
          </a:ln>
        </p:spPr>
        <p:txBody>
          <a:bodyPr wrap="none" anchor="ctr">
            <a:spAutoFit/>
          </a:bodyPr>
          <a:lstStyle/>
          <a:p>
            <a:endParaRPr lang="fa-IR"/>
          </a:p>
        </p:txBody>
      </p:sp>
      <p:graphicFrame>
        <p:nvGraphicFramePr>
          <p:cNvPr id="70660" name="Object 10"/>
          <p:cNvGraphicFramePr>
            <a:graphicFrameLocks noChangeAspect="1"/>
          </p:cNvGraphicFramePr>
          <p:nvPr/>
        </p:nvGraphicFramePr>
        <p:xfrm>
          <a:off x="3059113" y="4076700"/>
          <a:ext cx="4210050" cy="766763"/>
        </p:xfrm>
        <a:graphic>
          <a:graphicData uri="http://schemas.openxmlformats.org/presentationml/2006/ole">
            <mc:AlternateContent xmlns:mc="http://schemas.openxmlformats.org/markup-compatibility/2006">
              <mc:Choice xmlns:v="urn:schemas-microsoft-com:vml" Requires="v">
                <p:oleObj spid="_x0000_s70666" name="Equation" r:id="rId7" imgW="1257300" imgH="228600" progId="Equation.3">
                  <p:embed/>
                </p:oleObj>
              </mc:Choice>
              <mc:Fallback>
                <p:oleObj name="Equation" r:id="rId7" imgW="1257300" imgH="228600" progId="Equation.3">
                  <p:embed/>
                  <p:pic>
                    <p:nvPicPr>
                      <p:cNvPr id="0" name="Object 1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059113" y="4076700"/>
                        <a:ext cx="4210050" cy="766763"/>
                      </a:xfrm>
                      <a:prstGeom prst="rect">
                        <a:avLst/>
                      </a:prstGeom>
                      <a:solidFill>
                        <a:srgbClr val="FFFF99"/>
                      </a:solidFill>
                    </p:spPr>
                  </p:pic>
                </p:oleObj>
              </mc:Fallback>
            </mc:AlternateContent>
          </a:graphicData>
        </a:graphic>
      </p:graphicFrame>
      <p:sp>
        <p:nvSpPr>
          <p:cNvPr id="70664" name="Rectangle 12"/>
          <p:cNvSpPr>
            <a:spLocks noChangeArrowheads="1"/>
          </p:cNvSpPr>
          <p:nvPr/>
        </p:nvSpPr>
        <p:spPr bwMode="auto">
          <a:xfrm>
            <a:off x="0" y="3543300"/>
            <a:ext cx="9144000" cy="0"/>
          </a:xfrm>
          <a:prstGeom prst="rect">
            <a:avLst/>
          </a:prstGeom>
          <a:noFill/>
          <a:ln w="9525">
            <a:noFill/>
            <a:miter lim="800000"/>
            <a:headEnd/>
            <a:tailEnd/>
          </a:ln>
        </p:spPr>
        <p:txBody>
          <a:bodyPr wrap="none" anchor="ctr">
            <a:spAutoFit/>
          </a:bodyPr>
          <a:lstStyle/>
          <a:p>
            <a:endParaRPr lang="fa-I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1" name="Slide Number Placeholder 10"/>
          <p:cNvSpPr>
            <a:spLocks noGrp="1"/>
          </p:cNvSpPr>
          <p:nvPr>
            <p:ph type="sldNum" sz="quarter" idx="12"/>
          </p:nvPr>
        </p:nvSpPr>
        <p:spPr/>
        <p:txBody>
          <a:bodyPr/>
          <a:lstStyle/>
          <a:p>
            <a:pPr>
              <a:defRPr/>
            </a:pPr>
            <a:fld id="{4A9827DC-388A-4665-BE20-386C54D30EF5}" type="slidenum">
              <a:rPr lang="ar-SA"/>
              <a:pPr>
                <a:defRPr/>
              </a:pPr>
              <a:t>101</a:t>
            </a:fld>
            <a:endParaRPr lang="en-US"/>
          </a:p>
        </p:txBody>
      </p:sp>
    </p:spTree>
  </p:cSld>
  <p:clrMapOvr>
    <a:masterClrMapping/>
  </p:clrMapOvr>
  <p:transition>
    <p:cover dir="lu"/>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71682" name="Object 4"/>
          <p:cNvGraphicFramePr>
            <a:graphicFrameLocks noChangeAspect="1"/>
          </p:cNvGraphicFramePr>
          <p:nvPr/>
        </p:nvGraphicFramePr>
        <p:xfrm>
          <a:off x="7632700" y="1125538"/>
          <a:ext cx="482600" cy="503237"/>
        </p:xfrm>
        <a:graphic>
          <a:graphicData uri="http://schemas.openxmlformats.org/presentationml/2006/ole">
            <mc:AlternateContent xmlns:mc="http://schemas.openxmlformats.org/markup-compatibility/2006">
              <mc:Choice xmlns:v="urn:schemas-microsoft-com:vml" Requires="v">
                <p:oleObj spid="_x0000_s71686" name="Equation" r:id="rId3" imgW="215806" imgH="228501" progId="Equation.3">
                  <p:embed/>
                </p:oleObj>
              </mc:Choice>
              <mc:Fallback>
                <p:oleObj name="Equation" r:id="rId3" imgW="215806" imgH="228501" progId="Equation.3">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32700" y="1125538"/>
                        <a:ext cx="482600" cy="503237"/>
                      </a:xfrm>
                      <a:prstGeom prst="rect">
                        <a:avLst/>
                      </a:prstGeom>
                      <a:solidFill>
                        <a:srgbClr val="FFFF99"/>
                      </a:solidFill>
                    </p:spPr>
                  </p:pic>
                </p:oleObj>
              </mc:Fallback>
            </mc:AlternateContent>
          </a:graphicData>
        </a:graphic>
      </p:graphicFrame>
      <p:sp>
        <p:nvSpPr>
          <p:cNvPr id="71684" name="Rectangle 6"/>
          <p:cNvSpPr>
            <a:spLocks noChangeArrowheads="1"/>
          </p:cNvSpPr>
          <p:nvPr/>
        </p:nvSpPr>
        <p:spPr bwMode="auto">
          <a:xfrm>
            <a:off x="250825" y="1196975"/>
            <a:ext cx="8640763" cy="1554163"/>
          </a:xfrm>
          <a:prstGeom prst="rect">
            <a:avLst/>
          </a:prstGeom>
          <a:noFill/>
          <a:ln w="9525">
            <a:noFill/>
            <a:miter lim="800000"/>
            <a:headEnd/>
            <a:tailEnd/>
          </a:ln>
        </p:spPr>
        <p:txBody>
          <a:bodyPr anchor="ctr">
            <a:spAutoFit/>
          </a:bodyPr>
          <a:lstStyle/>
          <a:p>
            <a:pPr algn="justLow" rtl="1"/>
            <a:r>
              <a:rPr lang="fa-IR">
                <a:latin typeface="Arial" charset="0"/>
                <a:cs typeface="Times New Roman" pitchFamily="18" charset="0"/>
              </a:rPr>
              <a:t> اگر          </a:t>
            </a:r>
            <a:r>
              <a:rPr lang="fa-IR">
                <a:solidFill>
                  <a:srgbClr val="FF00FF"/>
                </a:solidFill>
                <a:latin typeface="Arial" charset="0"/>
                <a:cs typeface="Times New Roman" pitchFamily="18" charset="0"/>
              </a:rPr>
              <a:t>مثبت باشد</a:t>
            </a:r>
            <a:r>
              <a:rPr lang="fa-IR">
                <a:latin typeface="Arial" charset="0"/>
                <a:cs typeface="Times New Roman" pitchFamily="18" charset="0"/>
              </a:rPr>
              <a:t> واکنش گرماگیر و سیستم انرژی حرارتی دریافت می کند و انرژی درونی اجسام مؤثر ازانرژی درونی فرآورده ها کمتر است.</a:t>
            </a:r>
          </a:p>
        </p:txBody>
      </p:sp>
      <p:graphicFrame>
        <p:nvGraphicFramePr>
          <p:cNvPr id="71683" name="Object 7"/>
          <p:cNvGraphicFramePr>
            <a:graphicFrameLocks noChangeAspect="1"/>
          </p:cNvGraphicFramePr>
          <p:nvPr/>
        </p:nvGraphicFramePr>
        <p:xfrm>
          <a:off x="7743825" y="3644900"/>
          <a:ext cx="493713" cy="515938"/>
        </p:xfrm>
        <a:graphic>
          <a:graphicData uri="http://schemas.openxmlformats.org/presentationml/2006/ole">
            <mc:AlternateContent xmlns:mc="http://schemas.openxmlformats.org/markup-compatibility/2006">
              <mc:Choice xmlns:v="urn:schemas-microsoft-com:vml" Requires="v">
                <p:oleObj spid="_x0000_s71687" name="Equation" r:id="rId5" imgW="215806" imgH="228501" progId="Equation.3">
                  <p:embed/>
                </p:oleObj>
              </mc:Choice>
              <mc:Fallback>
                <p:oleObj name="Equation" r:id="rId5" imgW="215806" imgH="228501" progId="Equation.3">
                  <p:embed/>
                  <p:pic>
                    <p:nvPicPr>
                      <p:cNvPr id="0"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43825" y="3644900"/>
                        <a:ext cx="493713" cy="515938"/>
                      </a:xfrm>
                      <a:prstGeom prst="rect">
                        <a:avLst/>
                      </a:prstGeom>
                      <a:solidFill>
                        <a:srgbClr val="FFFF99"/>
                      </a:solidFill>
                    </p:spPr>
                  </p:pic>
                </p:oleObj>
              </mc:Fallback>
            </mc:AlternateContent>
          </a:graphicData>
        </a:graphic>
      </p:graphicFrame>
      <p:sp>
        <p:nvSpPr>
          <p:cNvPr id="71685" name="Rectangle 9"/>
          <p:cNvSpPr>
            <a:spLocks noChangeArrowheads="1"/>
          </p:cNvSpPr>
          <p:nvPr/>
        </p:nvSpPr>
        <p:spPr bwMode="auto">
          <a:xfrm>
            <a:off x="250825" y="3644900"/>
            <a:ext cx="8729663" cy="1554163"/>
          </a:xfrm>
          <a:prstGeom prst="rect">
            <a:avLst/>
          </a:prstGeom>
          <a:noFill/>
          <a:ln w="9525">
            <a:noFill/>
            <a:miter lim="800000"/>
            <a:headEnd/>
            <a:tailEnd/>
          </a:ln>
        </p:spPr>
        <p:txBody>
          <a:bodyPr anchor="ctr">
            <a:spAutoFit/>
          </a:bodyPr>
          <a:lstStyle/>
          <a:p>
            <a:pPr algn="justLow" rtl="1"/>
            <a:r>
              <a:rPr lang="fa-IR">
                <a:latin typeface="Arial" charset="0"/>
              </a:rPr>
              <a:t>اگر         </a:t>
            </a:r>
            <a:r>
              <a:rPr lang="fa-IR">
                <a:latin typeface="Arial" charset="0"/>
                <a:cs typeface="Times New Roman" pitchFamily="18" charset="0"/>
              </a:rPr>
              <a:t> </a:t>
            </a:r>
            <a:r>
              <a:rPr lang="fa-IR">
                <a:solidFill>
                  <a:srgbClr val="66FF33"/>
                </a:solidFill>
                <a:latin typeface="Arial" charset="0"/>
                <a:cs typeface="Times New Roman" pitchFamily="18" charset="0"/>
              </a:rPr>
              <a:t>منفی باشد</a:t>
            </a:r>
            <a:r>
              <a:rPr lang="fa-IR">
                <a:latin typeface="Arial" charset="0"/>
                <a:cs typeface="Times New Roman" pitchFamily="18" charset="0"/>
              </a:rPr>
              <a:t> </a:t>
            </a:r>
            <a:r>
              <a:rPr lang="fa-IR">
                <a:solidFill>
                  <a:srgbClr val="FFFF00"/>
                </a:solidFill>
                <a:latin typeface="Arial" charset="0"/>
                <a:cs typeface="Times New Roman" pitchFamily="18" charset="0"/>
              </a:rPr>
              <a:t>واکنش گرمازا است و سیستم انرژی حرارتی از دست می دهد . بنابراین انرژی درونی اجسام مؤثر برهم از انرژی درونی اجسام حاصل از عمل بیشتر است . </a:t>
            </a: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8" name="Slide Number Placeholder 7"/>
          <p:cNvSpPr>
            <a:spLocks noGrp="1"/>
          </p:cNvSpPr>
          <p:nvPr>
            <p:ph type="sldNum" sz="quarter" idx="12"/>
          </p:nvPr>
        </p:nvSpPr>
        <p:spPr/>
        <p:txBody>
          <a:bodyPr/>
          <a:lstStyle/>
          <a:p>
            <a:pPr>
              <a:defRPr/>
            </a:pPr>
            <a:fld id="{3F1E3A9F-FD26-4A33-8432-1B06D311D812}" type="slidenum">
              <a:rPr lang="ar-SA"/>
              <a:pPr>
                <a:defRPr/>
              </a:pPr>
              <a:t>102</a:t>
            </a:fld>
            <a:endParaRPr lang="en-US"/>
          </a:p>
        </p:txBody>
      </p:sp>
    </p:spTree>
  </p:cSld>
  <p:clrMapOvr>
    <a:masterClrMapping/>
  </p:clrMapOvr>
  <p:transition>
    <p:cover dir="ld"/>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5282" name="Rectangle 4"/>
          <p:cNvSpPr>
            <a:spLocks noChangeArrowheads="1"/>
          </p:cNvSpPr>
          <p:nvPr/>
        </p:nvSpPr>
        <p:spPr bwMode="auto">
          <a:xfrm>
            <a:off x="2576513" y="514350"/>
            <a:ext cx="6164262" cy="579438"/>
          </a:xfrm>
          <a:prstGeom prst="rect">
            <a:avLst/>
          </a:prstGeom>
          <a:noFill/>
          <a:ln w="9525">
            <a:noFill/>
            <a:miter lim="800000"/>
            <a:headEnd/>
            <a:tailEnd/>
          </a:ln>
        </p:spPr>
        <p:txBody>
          <a:bodyPr wrap="none" anchor="ctr">
            <a:spAutoFit/>
          </a:bodyPr>
          <a:lstStyle/>
          <a:p>
            <a:pPr algn="justLow" rtl="1"/>
            <a:r>
              <a:rPr lang="fa-IR" b="1">
                <a:solidFill>
                  <a:srgbClr val="FF99FF"/>
                </a:solidFill>
                <a:latin typeface="Arial" charset="0"/>
              </a:rPr>
              <a:t>انجام واکنش در شرایط زیر در حجم ثابت</a:t>
            </a:r>
          </a:p>
        </p:txBody>
      </p:sp>
      <p:sp>
        <p:nvSpPr>
          <p:cNvPr id="225283" name="Rectangle 5"/>
          <p:cNvSpPr>
            <a:spLocks noChangeArrowheads="1"/>
          </p:cNvSpPr>
          <p:nvPr/>
        </p:nvSpPr>
        <p:spPr bwMode="auto">
          <a:xfrm>
            <a:off x="1435100" y="1484313"/>
            <a:ext cx="7708900" cy="579437"/>
          </a:xfrm>
          <a:prstGeom prst="rect">
            <a:avLst/>
          </a:prstGeom>
          <a:noFill/>
          <a:ln w="9525">
            <a:noFill/>
            <a:miter lim="800000"/>
            <a:headEnd/>
            <a:tailEnd/>
          </a:ln>
        </p:spPr>
        <p:txBody>
          <a:bodyPr wrap="none" anchor="ctr">
            <a:spAutoFit/>
          </a:bodyPr>
          <a:lstStyle/>
          <a:p>
            <a:pPr algn="justLow" rtl="1"/>
            <a:r>
              <a:rPr lang="en-US" b="1">
                <a:solidFill>
                  <a:srgbClr val="FF00FF"/>
                </a:solidFill>
                <a:latin typeface="Times New Roman" pitchFamily="18" charset="0"/>
                <a:cs typeface="Times New Roman" pitchFamily="18" charset="0"/>
              </a:rPr>
              <a:t>A </a:t>
            </a:r>
            <a:r>
              <a:rPr lang="fa-IR" b="1">
                <a:solidFill>
                  <a:srgbClr val="FF00FF"/>
                </a:solidFill>
                <a:latin typeface="Times New Roman" pitchFamily="18" charset="0"/>
                <a:cs typeface="Times New Roman" pitchFamily="18" charset="0"/>
              </a:rPr>
              <a:t>–</a:t>
            </a:r>
            <a:r>
              <a:rPr lang="fa-IR">
                <a:latin typeface="Arial" charset="0"/>
              </a:rPr>
              <a:t> انجام واکنش در یک ظرف بسته ( بمب کالریمتری ) </a:t>
            </a:r>
          </a:p>
        </p:txBody>
      </p:sp>
      <p:sp>
        <p:nvSpPr>
          <p:cNvPr id="225284" name="Rectangle 6"/>
          <p:cNvSpPr>
            <a:spLocks noChangeArrowheads="1"/>
          </p:cNvSpPr>
          <p:nvPr/>
        </p:nvSpPr>
        <p:spPr bwMode="auto">
          <a:xfrm>
            <a:off x="-95250" y="2205038"/>
            <a:ext cx="9239250" cy="579437"/>
          </a:xfrm>
          <a:prstGeom prst="rect">
            <a:avLst/>
          </a:prstGeom>
          <a:noFill/>
          <a:ln w="9525">
            <a:noFill/>
            <a:miter lim="800000"/>
            <a:headEnd/>
            <a:tailEnd/>
          </a:ln>
        </p:spPr>
        <p:txBody>
          <a:bodyPr wrap="none" anchor="ctr">
            <a:spAutoFit/>
          </a:bodyPr>
          <a:lstStyle/>
          <a:p>
            <a:pPr algn="justLow" rtl="1"/>
            <a:r>
              <a:rPr lang="en-US" b="1">
                <a:solidFill>
                  <a:srgbClr val="FF00FF"/>
                </a:solidFill>
                <a:latin typeface="Times New Roman" pitchFamily="18" charset="0"/>
                <a:cs typeface="Times New Roman" pitchFamily="18" charset="0"/>
              </a:rPr>
              <a:t>B </a:t>
            </a:r>
            <a:r>
              <a:rPr lang="fa-IR" b="1">
                <a:solidFill>
                  <a:srgbClr val="FF00FF"/>
                </a:solidFill>
                <a:latin typeface="Times New Roman" pitchFamily="18" charset="0"/>
                <a:cs typeface="Times New Roman" pitchFamily="18" charset="0"/>
              </a:rPr>
              <a:t>–</a:t>
            </a:r>
            <a:r>
              <a:rPr lang="fa-IR">
                <a:latin typeface="Arial" charset="0"/>
              </a:rPr>
              <a:t> </a:t>
            </a:r>
            <a:r>
              <a:rPr lang="fa-IR">
                <a:solidFill>
                  <a:srgbClr val="FFFF00"/>
                </a:solidFill>
                <a:latin typeface="Arial" charset="0"/>
              </a:rPr>
              <a:t>انجام واکنش بین جامدات و مایعا ت بدون ایجاد جسم گازی شکل</a:t>
            </a:r>
          </a:p>
        </p:txBody>
      </p:sp>
      <p:sp>
        <p:nvSpPr>
          <p:cNvPr id="225285" name="Rectangle 7"/>
          <p:cNvSpPr>
            <a:spLocks noChangeArrowheads="1"/>
          </p:cNvSpPr>
          <p:nvPr/>
        </p:nvSpPr>
        <p:spPr bwMode="auto">
          <a:xfrm>
            <a:off x="250825" y="3068638"/>
            <a:ext cx="8748713" cy="1066800"/>
          </a:xfrm>
          <a:prstGeom prst="rect">
            <a:avLst/>
          </a:prstGeom>
          <a:noFill/>
          <a:ln w="9525">
            <a:noFill/>
            <a:miter lim="800000"/>
            <a:headEnd/>
            <a:tailEnd/>
          </a:ln>
        </p:spPr>
        <p:txBody>
          <a:bodyPr anchor="ctr">
            <a:spAutoFit/>
          </a:bodyPr>
          <a:lstStyle/>
          <a:p>
            <a:pPr algn="justLow" rtl="1"/>
            <a:r>
              <a:rPr lang="en-US" b="1">
                <a:solidFill>
                  <a:srgbClr val="FF00FF"/>
                </a:solidFill>
                <a:latin typeface="Times New Roman" pitchFamily="18" charset="0"/>
                <a:cs typeface="Times New Roman" pitchFamily="18" charset="0"/>
              </a:rPr>
              <a:t>C</a:t>
            </a:r>
            <a:r>
              <a:rPr lang="fa-IR" b="1">
                <a:solidFill>
                  <a:srgbClr val="FF00FF"/>
                </a:solidFill>
                <a:latin typeface="Times New Roman" pitchFamily="18" charset="0"/>
                <a:cs typeface="Times New Roman" pitchFamily="18" charset="0"/>
              </a:rPr>
              <a:t>-</a:t>
            </a:r>
            <a:r>
              <a:rPr lang="fa-IR">
                <a:latin typeface="Arial" charset="0"/>
              </a:rPr>
              <a:t>  انجام واکنش بین اجسام گازی شکل در صورت برابری تعداد مولکولهای دو طرف معادله.</a:t>
            </a:r>
          </a:p>
        </p:txBody>
      </p:sp>
      <p:sp>
        <p:nvSpPr>
          <p:cNvPr id="225286" name="Rectangle 8"/>
          <p:cNvSpPr>
            <a:spLocks noChangeArrowheads="1"/>
          </p:cNvSpPr>
          <p:nvPr/>
        </p:nvSpPr>
        <p:spPr bwMode="auto">
          <a:xfrm>
            <a:off x="0" y="5157788"/>
            <a:ext cx="8902700" cy="576262"/>
          </a:xfrm>
          <a:prstGeom prst="rect">
            <a:avLst/>
          </a:prstGeom>
          <a:noFill/>
          <a:ln w="9525">
            <a:noFill/>
            <a:miter lim="800000"/>
            <a:headEnd/>
            <a:tailEnd/>
          </a:ln>
        </p:spPr>
        <p:txBody>
          <a:bodyPr anchor="ctr">
            <a:spAutoFit/>
          </a:bodyPr>
          <a:lstStyle/>
          <a:p>
            <a:pPr algn="justLow" rtl="1"/>
            <a:r>
              <a:rPr lang="fa-IR">
                <a:solidFill>
                  <a:srgbClr val="FF00FF"/>
                </a:solidFill>
                <a:latin typeface="Arial" charset="0"/>
              </a:rPr>
              <a:t>بمب کالریمتری</a:t>
            </a:r>
            <a:r>
              <a:rPr lang="fa-IR">
                <a:solidFill>
                  <a:srgbClr val="99FF33"/>
                </a:solidFill>
                <a:latin typeface="Arial" charset="0"/>
              </a:rPr>
              <a:t>: ظرف بسته ای که واکنش در آن انجام می شود.</a:t>
            </a: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9" name="Slide Number Placeholder 8"/>
          <p:cNvSpPr>
            <a:spLocks noGrp="1"/>
          </p:cNvSpPr>
          <p:nvPr>
            <p:ph type="sldNum" sz="quarter" idx="12"/>
          </p:nvPr>
        </p:nvSpPr>
        <p:spPr/>
        <p:txBody>
          <a:bodyPr/>
          <a:lstStyle/>
          <a:p>
            <a:pPr>
              <a:defRPr/>
            </a:pPr>
            <a:fld id="{1348CAC4-C51F-45CF-808A-921BBE84247E}" type="slidenum">
              <a:rPr lang="ar-SA"/>
              <a:pPr>
                <a:defRPr/>
              </a:pPr>
              <a:t>103</a:t>
            </a:fld>
            <a:endParaRPr lang="en-US"/>
          </a:p>
        </p:txBody>
      </p:sp>
    </p:spTree>
  </p:cSld>
  <p:clrMapOvr>
    <a:masterClrMapping/>
  </p:clrMapOvr>
  <p:transition>
    <p:cover dir="u"/>
  </p:transition>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2710" name="Rectangle 5"/>
          <p:cNvSpPr>
            <a:spLocks noChangeArrowheads="1"/>
          </p:cNvSpPr>
          <p:nvPr/>
        </p:nvSpPr>
        <p:spPr bwMode="auto">
          <a:xfrm>
            <a:off x="4352925" y="692150"/>
            <a:ext cx="4513263" cy="641350"/>
          </a:xfrm>
          <a:prstGeom prst="rect">
            <a:avLst/>
          </a:prstGeom>
          <a:noFill/>
          <a:ln w="9525">
            <a:noFill/>
            <a:miter lim="800000"/>
            <a:headEnd/>
            <a:tailEnd/>
          </a:ln>
        </p:spPr>
        <p:txBody>
          <a:bodyPr wrap="none" anchor="ctr">
            <a:spAutoFit/>
          </a:bodyPr>
          <a:lstStyle/>
          <a:p>
            <a:pPr algn="justLow" rtl="1"/>
            <a:r>
              <a:rPr lang="fa-IR" sz="3600" b="1">
                <a:solidFill>
                  <a:srgbClr val="FF99FF"/>
                </a:solidFill>
                <a:latin typeface="Arial" charset="0"/>
                <a:cs typeface="Times New Roman" pitchFamily="18" charset="0"/>
              </a:rPr>
              <a:t>گرمای واکنش در فشار ثابت </a:t>
            </a:r>
          </a:p>
        </p:txBody>
      </p:sp>
      <p:graphicFrame>
        <p:nvGraphicFramePr>
          <p:cNvPr id="72706" name="Object 4"/>
          <p:cNvGraphicFramePr>
            <a:graphicFrameLocks noChangeAspect="1"/>
          </p:cNvGraphicFramePr>
          <p:nvPr/>
        </p:nvGraphicFramePr>
        <p:xfrm>
          <a:off x="3575050" y="801688"/>
          <a:ext cx="603250" cy="457200"/>
        </p:xfrm>
        <a:graphic>
          <a:graphicData uri="http://schemas.openxmlformats.org/presentationml/2006/ole">
            <mc:AlternateContent xmlns:mc="http://schemas.openxmlformats.org/markup-compatibility/2006">
              <mc:Choice xmlns:v="urn:schemas-microsoft-com:vml" Requires="v">
                <p:oleObj spid="_x0000_s72714" name="Equation" r:id="rId3" imgW="317225" imgH="241091" progId="Equation.3">
                  <p:embed/>
                </p:oleObj>
              </mc:Choice>
              <mc:Fallback>
                <p:oleObj name="Equation" r:id="rId3" imgW="317225" imgH="241091" progId="Equation.3">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75050" y="801688"/>
                        <a:ext cx="603250" cy="457200"/>
                      </a:xfrm>
                      <a:prstGeom prst="rect">
                        <a:avLst/>
                      </a:prstGeom>
                      <a:solidFill>
                        <a:srgbClr val="FF99FF"/>
                      </a:solidFill>
                    </p:spPr>
                  </p:pic>
                </p:oleObj>
              </mc:Fallback>
            </mc:AlternateContent>
          </a:graphicData>
        </a:graphic>
      </p:graphicFrame>
      <p:sp>
        <p:nvSpPr>
          <p:cNvPr id="72711" name="Rectangle 6"/>
          <p:cNvSpPr>
            <a:spLocks noChangeArrowheads="1"/>
          </p:cNvSpPr>
          <p:nvPr/>
        </p:nvSpPr>
        <p:spPr bwMode="auto">
          <a:xfrm>
            <a:off x="0" y="3684588"/>
            <a:ext cx="9144000" cy="0"/>
          </a:xfrm>
          <a:prstGeom prst="rect">
            <a:avLst/>
          </a:prstGeom>
          <a:noFill/>
          <a:ln w="9525">
            <a:noFill/>
            <a:miter lim="800000"/>
            <a:headEnd/>
            <a:tailEnd/>
          </a:ln>
        </p:spPr>
        <p:txBody>
          <a:bodyPr wrap="none" anchor="ctr">
            <a:spAutoFit/>
          </a:bodyPr>
          <a:lstStyle/>
          <a:p>
            <a:pPr algn="r" rtl="1"/>
            <a:endParaRPr lang="en-US" sz="1800">
              <a:latin typeface="Arial" charset="0"/>
              <a:cs typeface="Arial" charset="0"/>
            </a:endParaRPr>
          </a:p>
        </p:txBody>
      </p:sp>
      <p:sp>
        <p:nvSpPr>
          <p:cNvPr id="72712" name="Rectangle 7"/>
          <p:cNvSpPr>
            <a:spLocks noChangeArrowheads="1"/>
          </p:cNvSpPr>
          <p:nvPr/>
        </p:nvSpPr>
        <p:spPr bwMode="auto">
          <a:xfrm>
            <a:off x="0" y="2103438"/>
            <a:ext cx="9144000" cy="1066800"/>
          </a:xfrm>
          <a:prstGeom prst="rect">
            <a:avLst/>
          </a:prstGeom>
          <a:noFill/>
          <a:ln w="9525">
            <a:noFill/>
            <a:miter lim="800000"/>
            <a:headEnd/>
            <a:tailEnd/>
          </a:ln>
        </p:spPr>
        <p:txBody>
          <a:bodyPr anchor="ctr">
            <a:spAutoFit/>
          </a:bodyPr>
          <a:lstStyle/>
          <a:p>
            <a:pPr algn="r" rtl="1"/>
            <a:r>
              <a:rPr lang="fa-IR">
                <a:latin typeface="Arial" charset="0"/>
              </a:rPr>
              <a:t>گرمای واکنش در فشار ثابت یا</a:t>
            </a:r>
            <a:r>
              <a:rPr lang="en-US">
                <a:latin typeface="Arial" charset="0"/>
              </a:rPr>
              <a:t> </a:t>
            </a:r>
            <a:r>
              <a:rPr lang="fa-IR">
                <a:latin typeface="Arial" charset="0"/>
              </a:rPr>
              <a:t>     و در دمای         برابر است با انرژی گرمایی مبادله شده.</a:t>
            </a:r>
            <a:r>
              <a:rPr lang="en-US">
                <a:latin typeface="Arial" charset="0"/>
              </a:rPr>
              <a:t> </a:t>
            </a:r>
          </a:p>
        </p:txBody>
      </p:sp>
      <p:sp>
        <p:nvSpPr>
          <p:cNvPr id="72713" name="Rectangle 9"/>
          <p:cNvSpPr>
            <a:spLocks noChangeArrowheads="1"/>
          </p:cNvSpPr>
          <p:nvPr/>
        </p:nvSpPr>
        <p:spPr bwMode="auto">
          <a:xfrm>
            <a:off x="0" y="3454400"/>
            <a:ext cx="9144000" cy="0"/>
          </a:xfrm>
          <a:prstGeom prst="rect">
            <a:avLst/>
          </a:prstGeom>
          <a:noFill/>
          <a:ln w="9525">
            <a:noFill/>
            <a:miter lim="800000"/>
            <a:headEnd/>
            <a:tailEnd/>
          </a:ln>
        </p:spPr>
        <p:txBody>
          <a:bodyPr wrap="none" anchor="ctr">
            <a:spAutoFit/>
          </a:bodyPr>
          <a:lstStyle/>
          <a:p>
            <a:endParaRPr lang="fa-IR"/>
          </a:p>
        </p:txBody>
      </p:sp>
      <p:graphicFrame>
        <p:nvGraphicFramePr>
          <p:cNvPr id="72707" name="Object 8"/>
          <p:cNvGraphicFramePr>
            <a:graphicFrameLocks noChangeAspect="1"/>
          </p:cNvGraphicFramePr>
          <p:nvPr/>
        </p:nvGraphicFramePr>
        <p:xfrm>
          <a:off x="4714875" y="2132013"/>
          <a:ext cx="504825" cy="576262"/>
        </p:xfrm>
        <a:graphic>
          <a:graphicData uri="http://schemas.openxmlformats.org/presentationml/2006/ole">
            <mc:AlternateContent xmlns:mc="http://schemas.openxmlformats.org/markup-compatibility/2006">
              <mc:Choice xmlns:v="urn:schemas-microsoft-com:vml" Requires="v">
                <p:oleObj spid="_x0000_s72715" name="Equation" r:id="rId5" imgW="215713" imgH="241091" progId="Equation.3">
                  <p:embed/>
                </p:oleObj>
              </mc:Choice>
              <mc:Fallback>
                <p:oleObj name="Equation" r:id="rId5" imgW="215713" imgH="241091" progId="Equation.3">
                  <p:embed/>
                  <p:pic>
                    <p:nvPicPr>
                      <p:cNvPr id="0" name="Object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14875" y="2132013"/>
                        <a:ext cx="504825" cy="576262"/>
                      </a:xfrm>
                      <a:prstGeom prst="rect">
                        <a:avLst/>
                      </a:prstGeom>
                      <a:solidFill>
                        <a:srgbClr val="FFFFFF"/>
                      </a:solidFill>
                    </p:spPr>
                  </p:pic>
                </p:oleObj>
              </mc:Fallback>
            </mc:AlternateContent>
          </a:graphicData>
        </a:graphic>
      </p:graphicFrame>
      <p:sp>
        <p:nvSpPr>
          <p:cNvPr id="72714" name="Rectangle 12"/>
          <p:cNvSpPr>
            <a:spLocks noChangeArrowheads="1"/>
          </p:cNvSpPr>
          <p:nvPr/>
        </p:nvSpPr>
        <p:spPr bwMode="auto">
          <a:xfrm>
            <a:off x="0" y="3492500"/>
            <a:ext cx="9144000" cy="0"/>
          </a:xfrm>
          <a:prstGeom prst="rect">
            <a:avLst/>
          </a:prstGeom>
          <a:noFill/>
          <a:ln w="9525">
            <a:noFill/>
            <a:miter lim="800000"/>
            <a:headEnd/>
            <a:tailEnd/>
          </a:ln>
        </p:spPr>
        <p:txBody>
          <a:bodyPr wrap="none" anchor="ctr">
            <a:spAutoFit/>
          </a:bodyPr>
          <a:lstStyle/>
          <a:p>
            <a:endParaRPr lang="fa-IR"/>
          </a:p>
        </p:txBody>
      </p:sp>
      <p:graphicFrame>
        <p:nvGraphicFramePr>
          <p:cNvPr id="72708" name="Object 11"/>
          <p:cNvGraphicFramePr>
            <a:graphicFrameLocks noChangeAspect="1"/>
          </p:cNvGraphicFramePr>
          <p:nvPr/>
        </p:nvGraphicFramePr>
        <p:xfrm>
          <a:off x="2124075" y="2132013"/>
          <a:ext cx="509588" cy="576262"/>
        </p:xfrm>
        <a:graphic>
          <a:graphicData uri="http://schemas.openxmlformats.org/presentationml/2006/ole">
            <mc:AlternateContent xmlns:mc="http://schemas.openxmlformats.org/markup-compatibility/2006">
              <mc:Choice xmlns:v="urn:schemas-microsoft-com:vml" Requires="v">
                <p:oleObj spid="_x0000_s72716" name="Equation" r:id="rId7" imgW="139579" imgH="164957" progId="Equation.3">
                  <p:embed/>
                </p:oleObj>
              </mc:Choice>
              <mc:Fallback>
                <p:oleObj name="Equation" r:id="rId7" imgW="139579" imgH="164957" progId="Equation.3">
                  <p:embed/>
                  <p:pic>
                    <p:nvPicPr>
                      <p:cNvPr id="0" name="Object 1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124075" y="2132013"/>
                        <a:ext cx="509588" cy="576262"/>
                      </a:xfrm>
                      <a:prstGeom prst="rect">
                        <a:avLst/>
                      </a:prstGeom>
                      <a:solidFill>
                        <a:srgbClr val="FFFFFF"/>
                      </a:solidFill>
                    </p:spPr>
                  </p:pic>
                </p:oleObj>
              </mc:Fallback>
            </mc:AlternateContent>
          </a:graphicData>
        </a:graphic>
      </p:graphicFrame>
      <p:sp>
        <p:nvSpPr>
          <p:cNvPr id="72715" name="Rectangle 15"/>
          <p:cNvSpPr>
            <a:spLocks noChangeArrowheads="1"/>
          </p:cNvSpPr>
          <p:nvPr/>
        </p:nvSpPr>
        <p:spPr bwMode="auto">
          <a:xfrm>
            <a:off x="1792288" y="3860800"/>
            <a:ext cx="7104062" cy="579438"/>
          </a:xfrm>
          <a:prstGeom prst="rect">
            <a:avLst/>
          </a:prstGeom>
          <a:noFill/>
          <a:ln w="9525">
            <a:noFill/>
            <a:miter lim="800000"/>
            <a:headEnd/>
            <a:tailEnd/>
          </a:ln>
        </p:spPr>
        <p:txBody>
          <a:bodyPr wrap="none" anchor="ctr">
            <a:spAutoFit/>
          </a:bodyPr>
          <a:lstStyle/>
          <a:p>
            <a:pPr algn="justLow" rtl="1"/>
            <a:r>
              <a:rPr lang="fa-IR">
                <a:solidFill>
                  <a:srgbClr val="FFFF00"/>
                </a:solidFill>
                <a:latin typeface="Arial" charset="0"/>
                <a:cs typeface="Times New Roman" pitchFamily="18" charset="0"/>
              </a:rPr>
              <a:t>مقدار گرمای واکنش برابر است با تغییرات آنتالپی یا</a:t>
            </a:r>
            <a:r>
              <a:rPr lang="fa-IR">
                <a:latin typeface="Arial" charset="0"/>
                <a:cs typeface="Times New Roman" pitchFamily="18" charset="0"/>
              </a:rPr>
              <a:t> </a:t>
            </a:r>
          </a:p>
        </p:txBody>
      </p:sp>
      <p:graphicFrame>
        <p:nvGraphicFramePr>
          <p:cNvPr id="72709" name="Object 14"/>
          <p:cNvGraphicFramePr>
            <a:graphicFrameLocks noChangeAspect="1"/>
          </p:cNvGraphicFramePr>
          <p:nvPr/>
        </p:nvGraphicFramePr>
        <p:xfrm>
          <a:off x="1136650" y="3933825"/>
          <a:ext cx="698500" cy="423863"/>
        </p:xfrm>
        <a:graphic>
          <a:graphicData uri="http://schemas.openxmlformats.org/presentationml/2006/ole">
            <mc:AlternateContent xmlns:mc="http://schemas.openxmlformats.org/markup-compatibility/2006">
              <mc:Choice xmlns:v="urn:schemas-microsoft-com:vml" Requires="v">
                <p:oleObj spid="_x0000_s72717" name="Equation" r:id="rId9" imgW="266353" imgH="164885" progId="Equation.3">
                  <p:embed/>
                </p:oleObj>
              </mc:Choice>
              <mc:Fallback>
                <p:oleObj name="Equation" r:id="rId9" imgW="266353" imgH="164885" progId="Equation.3">
                  <p:embed/>
                  <p:pic>
                    <p:nvPicPr>
                      <p:cNvPr id="0" name="Object 1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136650" y="3933825"/>
                        <a:ext cx="698500" cy="423863"/>
                      </a:xfrm>
                      <a:prstGeom prst="rect">
                        <a:avLst/>
                      </a:prstGeom>
                      <a:solidFill>
                        <a:srgbClr val="FFFFFF"/>
                      </a:solidFill>
                    </p:spPr>
                  </p:pic>
                </p:oleObj>
              </mc:Fallback>
            </mc:AlternateContent>
          </a:graphicData>
        </a:graphic>
      </p:graphicFrame>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4" name="Slide Number Placeholder 13"/>
          <p:cNvSpPr>
            <a:spLocks noGrp="1"/>
          </p:cNvSpPr>
          <p:nvPr>
            <p:ph type="sldNum" sz="quarter" idx="12"/>
          </p:nvPr>
        </p:nvSpPr>
        <p:spPr/>
        <p:txBody>
          <a:bodyPr/>
          <a:lstStyle/>
          <a:p>
            <a:pPr>
              <a:defRPr/>
            </a:pPr>
            <a:fld id="{551DCA50-6CAF-477C-B278-2AAF332909C4}" type="slidenum">
              <a:rPr lang="ar-SA"/>
              <a:pPr>
                <a:defRPr/>
              </a:pPr>
              <a:t>104</a:t>
            </a:fld>
            <a:endParaRPr lang="en-US"/>
          </a:p>
        </p:txBody>
      </p:sp>
    </p:spTree>
  </p:cSld>
  <p:clrMapOvr>
    <a:masterClrMapping/>
  </p:clrMapOvr>
  <p:transition>
    <p:cover dir="r"/>
  </p:transition>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3733" name="Rectangle 4"/>
          <p:cNvSpPr>
            <a:spLocks noChangeArrowheads="1"/>
          </p:cNvSpPr>
          <p:nvPr/>
        </p:nvSpPr>
        <p:spPr bwMode="auto">
          <a:xfrm>
            <a:off x="0" y="787400"/>
            <a:ext cx="8859838" cy="1554163"/>
          </a:xfrm>
          <a:prstGeom prst="rect">
            <a:avLst/>
          </a:prstGeom>
          <a:noFill/>
          <a:ln w="9525">
            <a:noFill/>
            <a:miter lim="800000"/>
            <a:headEnd/>
            <a:tailEnd/>
          </a:ln>
        </p:spPr>
        <p:txBody>
          <a:bodyPr anchor="ctr">
            <a:spAutoFit/>
          </a:bodyPr>
          <a:lstStyle/>
          <a:p>
            <a:pPr algn="just" rtl="1"/>
            <a:r>
              <a:rPr lang="fa-IR">
                <a:solidFill>
                  <a:srgbClr val="99FF33"/>
                </a:solidFill>
                <a:latin typeface="Arial" charset="0"/>
              </a:rPr>
              <a:t>با انجام شدن واکنش در فشار ثابت ، اجسام مؤثر و اجسام حاصل از واکنش در شرایط استیکیومتری و در دمای      ابتدایی قرار می گیرند.</a:t>
            </a:r>
            <a:r>
              <a:rPr lang="en-US">
                <a:solidFill>
                  <a:srgbClr val="99FF33"/>
                </a:solidFill>
                <a:latin typeface="Arial" charset="0"/>
              </a:rPr>
              <a:t> </a:t>
            </a:r>
            <a:endParaRPr lang="fa-IR">
              <a:solidFill>
                <a:srgbClr val="99FF33"/>
              </a:solidFill>
              <a:latin typeface="Arial" charset="0"/>
            </a:endParaRPr>
          </a:p>
        </p:txBody>
      </p:sp>
      <p:sp>
        <p:nvSpPr>
          <p:cNvPr id="73734" name="Rectangle 6"/>
          <p:cNvSpPr>
            <a:spLocks noChangeArrowheads="1"/>
          </p:cNvSpPr>
          <p:nvPr/>
        </p:nvSpPr>
        <p:spPr bwMode="auto">
          <a:xfrm>
            <a:off x="0" y="3348038"/>
            <a:ext cx="9144000" cy="0"/>
          </a:xfrm>
          <a:prstGeom prst="rect">
            <a:avLst/>
          </a:prstGeom>
          <a:noFill/>
          <a:ln w="9525">
            <a:noFill/>
            <a:miter lim="800000"/>
            <a:headEnd/>
            <a:tailEnd/>
          </a:ln>
        </p:spPr>
        <p:txBody>
          <a:bodyPr wrap="none" anchor="ctr">
            <a:spAutoFit/>
          </a:bodyPr>
          <a:lstStyle/>
          <a:p>
            <a:endParaRPr lang="fa-IR"/>
          </a:p>
        </p:txBody>
      </p:sp>
      <p:graphicFrame>
        <p:nvGraphicFramePr>
          <p:cNvPr id="73730" name="Object 5"/>
          <p:cNvGraphicFramePr>
            <a:graphicFrameLocks noChangeAspect="1"/>
          </p:cNvGraphicFramePr>
          <p:nvPr/>
        </p:nvGraphicFramePr>
        <p:xfrm>
          <a:off x="1908175" y="1341438"/>
          <a:ext cx="446088" cy="504825"/>
        </p:xfrm>
        <a:graphic>
          <a:graphicData uri="http://schemas.openxmlformats.org/presentationml/2006/ole">
            <mc:AlternateContent xmlns:mc="http://schemas.openxmlformats.org/markup-compatibility/2006">
              <mc:Choice xmlns:v="urn:schemas-microsoft-com:vml" Requires="v">
                <p:oleObj spid="_x0000_s73736" name="Equation" r:id="rId3" imgW="139579" imgH="164957" progId="Equation.3">
                  <p:embed/>
                </p:oleObj>
              </mc:Choice>
              <mc:Fallback>
                <p:oleObj name="Equation" r:id="rId3" imgW="139579" imgH="164957" progId="Equation.3">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08175" y="1341438"/>
                        <a:ext cx="446088" cy="504825"/>
                      </a:xfrm>
                      <a:prstGeom prst="rect">
                        <a:avLst/>
                      </a:prstGeom>
                      <a:solidFill>
                        <a:srgbClr val="FFFFFF"/>
                      </a:solidFill>
                    </p:spPr>
                  </p:pic>
                </p:oleObj>
              </mc:Fallback>
            </mc:AlternateContent>
          </a:graphicData>
        </a:graphic>
      </p:graphicFrame>
      <p:sp>
        <p:nvSpPr>
          <p:cNvPr id="73735" name="Rectangle 9"/>
          <p:cNvSpPr>
            <a:spLocks noChangeArrowheads="1"/>
          </p:cNvSpPr>
          <p:nvPr/>
        </p:nvSpPr>
        <p:spPr bwMode="auto">
          <a:xfrm>
            <a:off x="0" y="3173413"/>
            <a:ext cx="9144000" cy="0"/>
          </a:xfrm>
          <a:prstGeom prst="rect">
            <a:avLst/>
          </a:prstGeom>
          <a:noFill/>
          <a:ln w="9525">
            <a:noFill/>
            <a:miter lim="800000"/>
            <a:headEnd/>
            <a:tailEnd/>
          </a:ln>
        </p:spPr>
        <p:txBody>
          <a:bodyPr wrap="none" anchor="ctr">
            <a:spAutoFit/>
          </a:bodyPr>
          <a:lstStyle/>
          <a:p>
            <a:endParaRPr lang="fa-IR"/>
          </a:p>
        </p:txBody>
      </p:sp>
      <p:graphicFrame>
        <p:nvGraphicFramePr>
          <p:cNvPr id="73731" name="Object 8"/>
          <p:cNvGraphicFramePr>
            <a:graphicFrameLocks noChangeAspect="1"/>
          </p:cNvGraphicFramePr>
          <p:nvPr/>
        </p:nvGraphicFramePr>
        <p:xfrm>
          <a:off x="8243888" y="2924175"/>
          <a:ext cx="463550" cy="503238"/>
        </p:xfrm>
        <a:graphic>
          <a:graphicData uri="http://schemas.openxmlformats.org/presentationml/2006/ole">
            <mc:AlternateContent xmlns:mc="http://schemas.openxmlformats.org/markup-compatibility/2006">
              <mc:Choice xmlns:v="urn:schemas-microsoft-com:vml" Requires="v">
                <p:oleObj spid="_x0000_s73737" name="Equation" r:id="rId5" imgW="215713" imgH="241091" progId="Equation.3">
                  <p:embed/>
                </p:oleObj>
              </mc:Choice>
              <mc:Fallback>
                <p:oleObj name="Equation" r:id="rId5" imgW="215713" imgH="241091" progId="Equation.3">
                  <p:embed/>
                  <p:pic>
                    <p:nvPicPr>
                      <p:cNvPr id="0" name="Object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243888" y="2924175"/>
                        <a:ext cx="463550" cy="503238"/>
                      </a:xfrm>
                      <a:prstGeom prst="rect">
                        <a:avLst/>
                      </a:prstGeom>
                      <a:solidFill>
                        <a:srgbClr val="FFFFFF"/>
                      </a:solidFill>
                    </p:spPr>
                  </p:pic>
                </p:oleObj>
              </mc:Fallback>
            </mc:AlternateContent>
          </a:graphicData>
        </a:graphic>
      </p:graphicFrame>
      <p:sp>
        <p:nvSpPr>
          <p:cNvPr id="73736" name="Rectangle 10"/>
          <p:cNvSpPr>
            <a:spLocks noChangeArrowheads="1"/>
          </p:cNvSpPr>
          <p:nvPr/>
        </p:nvSpPr>
        <p:spPr bwMode="auto">
          <a:xfrm>
            <a:off x="250825" y="2924175"/>
            <a:ext cx="8713788" cy="1066800"/>
          </a:xfrm>
          <a:prstGeom prst="rect">
            <a:avLst/>
          </a:prstGeom>
          <a:noFill/>
          <a:ln w="9525">
            <a:noFill/>
            <a:miter lim="800000"/>
            <a:headEnd/>
            <a:tailEnd/>
          </a:ln>
        </p:spPr>
        <p:txBody>
          <a:bodyPr anchor="ctr">
            <a:spAutoFit/>
          </a:bodyPr>
          <a:lstStyle/>
          <a:p>
            <a:pPr algn="justLow" rtl="1"/>
            <a:r>
              <a:rPr lang="fa-IR">
                <a:latin typeface="Arial" charset="0"/>
                <a:cs typeface="Times New Roman" pitchFamily="18" charset="0"/>
              </a:rPr>
              <a:t>           مثبت واکنش گرماگیر و آنتالپی اجسام حاصل از واکنش بیشتر از آنتالپی اجسام مؤثر بر هم است.</a:t>
            </a:r>
          </a:p>
        </p:txBody>
      </p:sp>
      <p:sp>
        <p:nvSpPr>
          <p:cNvPr id="73737" name="Rectangle 12"/>
          <p:cNvSpPr>
            <a:spLocks noChangeArrowheads="1"/>
          </p:cNvSpPr>
          <p:nvPr/>
        </p:nvSpPr>
        <p:spPr bwMode="auto">
          <a:xfrm>
            <a:off x="0" y="3173413"/>
            <a:ext cx="9144000" cy="0"/>
          </a:xfrm>
          <a:prstGeom prst="rect">
            <a:avLst/>
          </a:prstGeom>
          <a:noFill/>
          <a:ln w="9525">
            <a:noFill/>
            <a:miter lim="800000"/>
            <a:headEnd/>
            <a:tailEnd/>
          </a:ln>
        </p:spPr>
        <p:txBody>
          <a:bodyPr wrap="none" anchor="ctr">
            <a:spAutoFit/>
          </a:bodyPr>
          <a:lstStyle/>
          <a:p>
            <a:endParaRPr lang="fa-IR"/>
          </a:p>
        </p:txBody>
      </p:sp>
      <p:graphicFrame>
        <p:nvGraphicFramePr>
          <p:cNvPr id="73732" name="Object 11"/>
          <p:cNvGraphicFramePr>
            <a:graphicFrameLocks noChangeAspect="1"/>
          </p:cNvGraphicFramePr>
          <p:nvPr/>
        </p:nvGraphicFramePr>
        <p:xfrm>
          <a:off x="8172450" y="4652963"/>
          <a:ext cx="484188" cy="525462"/>
        </p:xfrm>
        <a:graphic>
          <a:graphicData uri="http://schemas.openxmlformats.org/presentationml/2006/ole">
            <mc:AlternateContent xmlns:mc="http://schemas.openxmlformats.org/markup-compatibility/2006">
              <mc:Choice xmlns:v="urn:schemas-microsoft-com:vml" Requires="v">
                <p:oleObj spid="_x0000_s73738" name="Equation" r:id="rId7" imgW="215713" imgH="241091" progId="Equation.3">
                  <p:embed/>
                </p:oleObj>
              </mc:Choice>
              <mc:Fallback>
                <p:oleObj name="Equation" r:id="rId7" imgW="215713" imgH="241091" progId="Equation.3">
                  <p:embed/>
                  <p:pic>
                    <p:nvPicPr>
                      <p:cNvPr id="0" name="Object 1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172450" y="4652963"/>
                        <a:ext cx="484188" cy="525462"/>
                      </a:xfrm>
                      <a:prstGeom prst="rect">
                        <a:avLst/>
                      </a:prstGeom>
                      <a:solidFill>
                        <a:srgbClr val="FFFFFF"/>
                      </a:solidFill>
                    </p:spPr>
                  </p:pic>
                </p:oleObj>
              </mc:Fallback>
            </mc:AlternateContent>
          </a:graphicData>
        </a:graphic>
      </p:graphicFrame>
      <p:sp>
        <p:nvSpPr>
          <p:cNvPr id="73738" name="Rectangle 13"/>
          <p:cNvSpPr>
            <a:spLocks noChangeArrowheads="1"/>
          </p:cNvSpPr>
          <p:nvPr/>
        </p:nvSpPr>
        <p:spPr bwMode="auto">
          <a:xfrm>
            <a:off x="0" y="4652963"/>
            <a:ext cx="8820150" cy="1066800"/>
          </a:xfrm>
          <a:prstGeom prst="rect">
            <a:avLst/>
          </a:prstGeom>
          <a:noFill/>
          <a:ln w="9525">
            <a:noFill/>
            <a:miter lim="800000"/>
            <a:headEnd/>
            <a:tailEnd/>
          </a:ln>
        </p:spPr>
        <p:txBody>
          <a:bodyPr anchor="ctr">
            <a:spAutoFit/>
          </a:bodyPr>
          <a:lstStyle/>
          <a:p>
            <a:pPr algn="r" rtl="1"/>
            <a:r>
              <a:rPr lang="fa-IR">
                <a:latin typeface="Arial" charset="0"/>
                <a:cs typeface="Times New Roman" pitchFamily="18" charset="0"/>
              </a:rPr>
              <a:t>         </a:t>
            </a:r>
            <a:r>
              <a:rPr lang="fa-IR">
                <a:solidFill>
                  <a:srgbClr val="FFFF00"/>
                </a:solidFill>
                <a:latin typeface="Arial" charset="0"/>
                <a:cs typeface="Times New Roman" pitchFamily="18" charset="0"/>
              </a:rPr>
              <a:t>منفی واکنش گرمازا یعنی آنتالپی اجسام مؤثر بر هم بیشتر از آنتالپی اجسام حاصل از واکنش است.</a:t>
            </a: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3" name="Slide Number Placeholder 12"/>
          <p:cNvSpPr>
            <a:spLocks noGrp="1"/>
          </p:cNvSpPr>
          <p:nvPr>
            <p:ph type="sldNum" sz="quarter" idx="12"/>
          </p:nvPr>
        </p:nvSpPr>
        <p:spPr/>
        <p:txBody>
          <a:bodyPr/>
          <a:lstStyle/>
          <a:p>
            <a:pPr>
              <a:defRPr/>
            </a:pPr>
            <a:fld id="{E5F124F5-F62F-4104-A9F2-145E5CBB38BC}" type="slidenum">
              <a:rPr lang="ar-SA"/>
              <a:pPr>
                <a:defRPr/>
              </a:pPr>
              <a:t>105</a:t>
            </a:fld>
            <a:endParaRPr lang="en-US"/>
          </a:p>
        </p:txBody>
      </p:sp>
    </p:spTree>
  </p:cSld>
  <p:clrMapOvr>
    <a:masterClrMapping/>
  </p:clrMapOvr>
  <p:transition>
    <p:cover/>
  </p:transition>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6306" name="Rectangle 4"/>
          <p:cNvSpPr>
            <a:spLocks noChangeArrowheads="1"/>
          </p:cNvSpPr>
          <p:nvPr/>
        </p:nvSpPr>
        <p:spPr bwMode="auto">
          <a:xfrm>
            <a:off x="6011863" y="585788"/>
            <a:ext cx="2794000" cy="579437"/>
          </a:xfrm>
          <a:prstGeom prst="rect">
            <a:avLst/>
          </a:prstGeom>
          <a:noFill/>
          <a:ln w="9525">
            <a:noFill/>
            <a:miter lim="800000"/>
            <a:headEnd/>
            <a:tailEnd/>
          </a:ln>
        </p:spPr>
        <p:txBody>
          <a:bodyPr anchor="ctr">
            <a:spAutoFit/>
          </a:bodyPr>
          <a:lstStyle/>
          <a:p>
            <a:pPr algn="r" rtl="1"/>
            <a:r>
              <a:rPr lang="fa-IR" b="1">
                <a:solidFill>
                  <a:srgbClr val="FF99FF"/>
                </a:solidFill>
                <a:latin typeface="Arial" charset="0"/>
              </a:rPr>
              <a:t>حالات استاندارد :</a:t>
            </a:r>
          </a:p>
        </p:txBody>
      </p:sp>
      <p:sp>
        <p:nvSpPr>
          <p:cNvPr id="226307" name="Rectangle 5"/>
          <p:cNvSpPr>
            <a:spLocks noChangeArrowheads="1"/>
          </p:cNvSpPr>
          <p:nvPr/>
        </p:nvSpPr>
        <p:spPr bwMode="auto">
          <a:xfrm>
            <a:off x="539750" y="1628775"/>
            <a:ext cx="8075613" cy="1066800"/>
          </a:xfrm>
          <a:prstGeom prst="rect">
            <a:avLst/>
          </a:prstGeom>
          <a:noFill/>
          <a:ln w="9525">
            <a:noFill/>
            <a:miter lim="800000"/>
            <a:headEnd/>
            <a:tailEnd/>
          </a:ln>
        </p:spPr>
        <p:txBody>
          <a:bodyPr anchor="ctr">
            <a:spAutoFit/>
          </a:bodyPr>
          <a:lstStyle/>
          <a:p>
            <a:pPr algn="r" rtl="1"/>
            <a:r>
              <a:rPr lang="fa-IR">
                <a:solidFill>
                  <a:srgbClr val="FFFF00"/>
                </a:solidFill>
                <a:latin typeface="Arial" charset="0"/>
              </a:rPr>
              <a:t>حالت استاندارد گاز کامل: عبارتست از فشار یک اتمسفر در دمای داده شده.</a:t>
            </a:r>
          </a:p>
        </p:txBody>
      </p:sp>
      <p:sp>
        <p:nvSpPr>
          <p:cNvPr id="226308" name="Rectangle 6"/>
          <p:cNvSpPr>
            <a:spLocks noChangeArrowheads="1"/>
          </p:cNvSpPr>
          <p:nvPr/>
        </p:nvSpPr>
        <p:spPr bwMode="auto">
          <a:xfrm>
            <a:off x="225425" y="2924175"/>
            <a:ext cx="8378825" cy="1066800"/>
          </a:xfrm>
          <a:prstGeom prst="rect">
            <a:avLst/>
          </a:prstGeom>
          <a:noFill/>
          <a:ln w="9525">
            <a:noFill/>
            <a:miter lim="800000"/>
            <a:headEnd/>
            <a:tailEnd/>
          </a:ln>
        </p:spPr>
        <p:txBody>
          <a:bodyPr anchor="ctr">
            <a:spAutoFit/>
          </a:bodyPr>
          <a:lstStyle/>
          <a:p>
            <a:pPr algn="r" rtl="1"/>
            <a:r>
              <a:rPr lang="fa-IR">
                <a:latin typeface="Arial" charset="0"/>
              </a:rPr>
              <a:t>حالت استاندارد جسم جامد : عبارتست از حالت متبلور جسم در فشار یک اتمسفر و در دمای مربوط.</a:t>
            </a:r>
          </a:p>
        </p:txBody>
      </p:sp>
      <p:sp>
        <p:nvSpPr>
          <p:cNvPr id="226309" name="Rectangle 7"/>
          <p:cNvSpPr>
            <a:spLocks noChangeArrowheads="1"/>
          </p:cNvSpPr>
          <p:nvPr/>
        </p:nvSpPr>
        <p:spPr bwMode="auto">
          <a:xfrm>
            <a:off x="107950" y="4448175"/>
            <a:ext cx="8496300" cy="1066800"/>
          </a:xfrm>
          <a:prstGeom prst="rect">
            <a:avLst/>
          </a:prstGeom>
          <a:noFill/>
          <a:ln w="9525">
            <a:noFill/>
            <a:miter lim="800000"/>
            <a:headEnd/>
            <a:tailEnd/>
          </a:ln>
        </p:spPr>
        <p:txBody>
          <a:bodyPr anchor="ctr">
            <a:spAutoFit/>
          </a:bodyPr>
          <a:lstStyle/>
          <a:p>
            <a:pPr algn="r" rtl="1"/>
            <a:r>
              <a:rPr lang="fa-IR">
                <a:solidFill>
                  <a:srgbClr val="99FF33"/>
                </a:solidFill>
                <a:latin typeface="Arial" charset="0"/>
              </a:rPr>
              <a:t>حالت استاندارد اجسام خالص : عبارتست از یک حالت فیزیکی که در آن حالت جسم پایدارتر باشد .</a:t>
            </a: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8" name="Slide Number Placeholder 7"/>
          <p:cNvSpPr>
            <a:spLocks noGrp="1"/>
          </p:cNvSpPr>
          <p:nvPr>
            <p:ph type="sldNum" sz="quarter" idx="12"/>
          </p:nvPr>
        </p:nvSpPr>
        <p:spPr/>
        <p:txBody>
          <a:bodyPr/>
          <a:lstStyle/>
          <a:p>
            <a:pPr>
              <a:defRPr/>
            </a:pPr>
            <a:fld id="{AFB8E96D-74FC-4F63-AEBD-6D0B688A071F}" type="slidenum">
              <a:rPr lang="ar-SA"/>
              <a:pPr>
                <a:defRPr/>
              </a:pPr>
              <a:t>106</a:t>
            </a:fld>
            <a:endParaRPr lang="en-US"/>
          </a:p>
        </p:txBody>
      </p:sp>
    </p:spTree>
  </p:cSld>
  <p:clrMapOvr>
    <a:masterClrMapping/>
  </p:clrMapOvr>
  <p:transition>
    <p:cover dir="d"/>
  </p:transition>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4756" name="Rectangle 4"/>
          <p:cNvSpPr>
            <a:spLocks noChangeArrowheads="1"/>
          </p:cNvSpPr>
          <p:nvPr/>
        </p:nvSpPr>
        <p:spPr bwMode="auto">
          <a:xfrm>
            <a:off x="0" y="384175"/>
            <a:ext cx="9144000" cy="1038225"/>
          </a:xfrm>
          <a:prstGeom prst="rect">
            <a:avLst/>
          </a:prstGeom>
          <a:noFill/>
          <a:ln w="9525">
            <a:noFill/>
            <a:miter lim="800000"/>
            <a:headEnd/>
            <a:tailEnd/>
          </a:ln>
        </p:spPr>
        <p:txBody>
          <a:bodyPr anchor="ctr">
            <a:spAutoFit/>
          </a:bodyPr>
          <a:lstStyle/>
          <a:p>
            <a:pPr algn="r" rtl="1"/>
            <a:r>
              <a:rPr lang="fa-IR" sz="3100">
                <a:solidFill>
                  <a:srgbClr val="66FF33"/>
                </a:solidFill>
                <a:latin typeface="Arial" charset="0"/>
              </a:rPr>
              <a:t>قانون ژول : بستگی مستقیم  انرژی درونی یک گاز کامل فقط به دمای آن .</a:t>
            </a:r>
          </a:p>
        </p:txBody>
      </p:sp>
      <p:sp>
        <p:nvSpPr>
          <p:cNvPr id="74757" name="Rectangle 5"/>
          <p:cNvSpPr>
            <a:spLocks noChangeArrowheads="1"/>
          </p:cNvSpPr>
          <p:nvPr/>
        </p:nvSpPr>
        <p:spPr bwMode="auto">
          <a:xfrm>
            <a:off x="0" y="1643063"/>
            <a:ext cx="8891588" cy="1554162"/>
          </a:xfrm>
          <a:prstGeom prst="rect">
            <a:avLst/>
          </a:prstGeom>
          <a:noFill/>
          <a:ln w="9525">
            <a:noFill/>
            <a:miter lim="800000"/>
            <a:headEnd/>
            <a:tailEnd/>
          </a:ln>
        </p:spPr>
        <p:txBody>
          <a:bodyPr anchor="ctr">
            <a:spAutoFit/>
          </a:bodyPr>
          <a:lstStyle/>
          <a:p>
            <a:pPr algn="just" rtl="1"/>
            <a:r>
              <a:rPr lang="fa-IR">
                <a:latin typeface="Arial" charset="0"/>
              </a:rPr>
              <a:t>با توجه به اصل اول ترمودینامیک، انرژی درونی تابع حالت است و بستگی به مسیر طی شده ندارد و فقط بستگی  به حالت ابتدایی و انتهایی سیستم دارد . بنابراین:</a:t>
            </a:r>
          </a:p>
        </p:txBody>
      </p:sp>
      <p:sp>
        <p:nvSpPr>
          <p:cNvPr id="74758" name="Rectangle 7"/>
          <p:cNvSpPr>
            <a:spLocks noChangeArrowheads="1"/>
          </p:cNvSpPr>
          <p:nvPr/>
        </p:nvSpPr>
        <p:spPr bwMode="auto">
          <a:xfrm>
            <a:off x="0" y="3319463"/>
            <a:ext cx="9144000" cy="0"/>
          </a:xfrm>
          <a:prstGeom prst="rect">
            <a:avLst/>
          </a:prstGeom>
          <a:noFill/>
          <a:ln w="9525">
            <a:noFill/>
            <a:miter lim="800000"/>
            <a:headEnd/>
            <a:tailEnd/>
          </a:ln>
        </p:spPr>
        <p:txBody>
          <a:bodyPr wrap="none" anchor="ctr">
            <a:spAutoFit/>
          </a:bodyPr>
          <a:lstStyle/>
          <a:p>
            <a:endParaRPr lang="fa-IR"/>
          </a:p>
        </p:txBody>
      </p:sp>
      <p:graphicFrame>
        <p:nvGraphicFramePr>
          <p:cNvPr id="74754" name="Object 6"/>
          <p:cNvGraphicFramePr>
            <a:graphicFrameLocks noChangeAspect="1"/>
          </p:cNvGraphicFramePr>
          <p:nvPr/>
        </p:nvGraphicFramePr>
        <p:xfrm>
          <a:off x="2916238" y="3500438"/>
          <a:ext cx="3417887" cy="671512"/>
        </p:xfrm>
        <a:graphic>
          <a:graphicData uri="http://schemas.openxmlformats.org/presentationml/2006/ole">
            <mc:AlternateContent xmlns:mc="http://schemas.openxmlformats.org/markup-compatibility/2006">
              <mc:Choice xmlns:v="urn:schemas-microsoft-com:vml" Requires="v">
                <p:oleObj spid="_x0000_s74758" name="Equation" r:id="rId3" imgW="1117115" imgH="215806" progId="Equation.3">
                  <p:embed/>
                </p:oleObj>
              </mc:Choice>
              <mc:Fallback>
                <p:oleObj name="Equation" r:id="rId3" imgW="1117115" imgH="215806" progId="Equation.3">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16238" y="3500438"/>
                        <a:ext cx="3417887" cy="671512"/>
                      </a:xfrm>
                      <a:prstGeom prst="rect">
                        <a:avLst/>
                      </a:prstGeom>
                      <a:solidFill>
                        <a:srgbClr val="FFFF99"/>
                      </a:solidFill>
                    </p:spPr>
                  </p:pic>
                </p:oleObj>
              </mc:Fallback>
            </mc:AlternateContent>
          </a:graphicData>
        </a:graphic>
      </p:graphicFrame>
      <p:sp>
        <p:nvSpPr>
          <p:cNvPr id="74759" name="Rectangle 10"/>
          <p:cNvSpPr>
            <a:spLocks noChangeArrowheads="1"/>
          </p:cNvSpPr>
          <p:nvPr/>
        </p:nvSpPr>
        <p:spPr bwMode="auto">
          <a:xfrm>
            <a:off x="0" y="4875213"/>
            <a:ext cx="8893175" cy="1066800"/>
          </a:xfrm>
          <a:prstGeom prst="rect">
            <a:avLst/>
          </a:prstGeom>
          <a:noFill/>
          <a:ln w="9525">
            <a:noFill/>
            <a:miter lim="800000"/>
            <a:headEnd/>
            <a:tailEnd/>
          </a:ln>
        </p:spPr>
        <p:txBody>
          <a:bodyPr anchor="ctr">
            <a:spAutoFit/>
          </a:bodyPr>
          <a:lstStyle/>
          <a:p>
            <a:pPr algn="r" rtl="1"/>
            <a:r>
              <a:rPr lang="fa-IR">
                <a:solidFill>
                  <a:srgbClr val="FF3300"/>
                </a:solidFill>
                <a:latin typeface="Arial" charset="0"/>
                <a:cs typeface="Times New Roman" pitchFamily="18" charset="0"/>
              </a:rPr>
              <a:t>توجه : انرژی درونی یک گاز کامل مستقل از تغییرات حجم و فشار می باشد لذا در گاز کامل</a:t>
            </a:r>
            <a:r>
              <a:rPr lang="fa-IR">
                <a:latin typeface="Arial" charset="0"/>
                <a:cs typeface="Times New Roman" pitchFamily="18" charset="0"/>
              </a:rPr>
              <a:t> </a:t>
            </a:r>
          </a:p>
        </p:txBody>
      </p:sp>
      <p:graphicFrame>
        <p:nvGraphicFramePr>
          <p:cNvPr id="74755" name="Object 9"/>
          <p:cNvGraphicFramePr>
            <a:graphicFrameLocks noChangeAspect="1"/>
          </p:cNvGraphicFramePr>
          <p:nvPr/>
        </p:nvGraphicFramePr>
        <p:xfrm>
          <a:off x="3492500" y="5445125"/>
          <a:ext cx="1219200" cy="512763"/>
        </p:xfrm>
        <a:graphic>
          <a:graphicData uri="http://schemas.openxmlformats.org/presentationml/2006/ole">
            <mc:AlternateContent xmlns:mc="http://schemas.openxmlformats.org/markup-compatibility/2006">
              <mc:Choice xmlns:v="urn:schemas-microsoft-com:vml" Requires="v">
                <p:oleObj spid="_x0000_s74759" name="Equation" r:id="rId5" imgW="571252" imgH="215806" progId="Equation.3">
                  <p:embed/>
                </p:oleObj>
              </mc:Choice>
              <mc:Fallback>
                <p:oleObj name="Equation" r:id="rId5" imgW="571252" imgH="215806" progId="Equation.3">
                  <p:embed/>
                  <p:pic>
                    <p:nvPicPr>
                      <p:cNvPr id="0" name="Object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492500" y="5445125"/>
                        <a:ext cx="1219200" cy="512763"/>
                      </a:xfrm>
                      <a:prstGeom prst="rect">
                        <a:avLst/>
                      </a:prstGeom>
                      <a:solidFill>
                        <a:srgbClr val="FFFFFF"/>
                      </a:solidFill>
                    </p:spPr>
                  </p:pic>
                </p:oleObj>
              </mc:Fallback>
            </mc:AlternateContent>
          </a:graphicData>
        </a:graphic>
      </p:graphicFrame>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0" name="Slide Number Placeholder 9"/>
          <p:cNvSpPr>
            <a:spLocks noGrp="1"/>
          </p:cNvSpPr>
          <p:nvPr>
            <p:ph type="sldNum" sz="quarter" idx="12"/>
          </p:nvPr>
        </p:nvSpPr>
        <p:spPr/>
        <p:txBody>
          <a:bodyPr/>
          <a:lstStyle/>
          <a:p>
            <a:pPr>
              <a:defRPr/>
            </a:pPr>
            <a:fld id="{0DD84E28-35FE-439E-B533-C67D0DD42253}" type="slidenum">
              <a:rPr lang="ar-SA"/>
              <a:pPr>
                <a:defRPr/>
              </a:pPr>
              <a:t>107</a:t>
            </a:fld>
            <a:endParaRPr lang="en-US"/>
          </a:p>
        </p:txBody>
      </p:sp>
    </p:spTree>
  </p:cSld>
  <p:clrMapOvr>
    <a:masterClrMapping/>
  </p:clrMapOvr>
  <p:transition>
    <p:cover dir="d"/>
  </p:transition>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5786" name="Rectangle 5"/>
          <p:cNvSpPr>
            <a:spLocks noChangeArrowheads="1"/>
          </p:cNvSpPr>
          <p:nvPr/>
        </p:nvSpPr>
        <p:spPr bwMode="auto">
          <a:xfrm>
            <a:off x="0" y="3314700"/>
            <a:ext cx="9144000" cy="0"/>
          </a:xfrm>
          <a:prstGeom prst="rect">
            <a:avLst/>
          </a:prstGeom>
          <a:noFill/>
          <a:ln w="9525">
            <a:noFill/>
            <a:miter lim="800000"/>
            <a:headEnd/>
            <a:tailEnd/>
          </a:ln>
        </p:spPr>
        <p:txBody>
          <a:bodyPr wrap="none" anchor="ctr">
            <a:spAutoFit/>
          </a:bodyPr>
          <a:lstStyle/>
          <a:p>
            <a:endParaRPr lang="fa-IR"/>
          </a:p>
        </p:txBody>
      </p:sp>
      <p:graphicFrame>
        <p:nvGraphicFramePr>
          <p:cNvPr id="75778" name="Object 4"/>
          <p:cNvGraphicFramePr>
            <a:graphicFrameLocks noChangeAspect="1"/>
          </p:cNvGraphicFramePr>
          <p:nvPr/>
        </p:nvGraphicFramePr>
        <p:xfrm>
          <a:off x="2627313" y="620713"/>
          <a:ext cx="3816350" cy="788987"/>
        </p:xfrm>
        <a:graphic>
          <a:graphicData uri="http://schemas.openxmlformats.org/presentationml/2006/ole">
            <mc:AlternateContent xmlns:mc="http://schemas.openxmlformats.org/markup-compatibility/2006">
              <mc:Choice xmlns:v="urn:schemas-microsoft-com:vml" Requires="v">
                <p:oleObj spid="_x0000_s75794" name="Equation" r:id="rId3" imgW="1104900" imgH="228600" progId="Equation.3">
                  <p:embed/>
                </p:oleObj>
              </mc:Choice>
              <mc:Fallback>
                <p:oleObj name="Equation" r:id="rId3" imgW="1104900" imgH="228600" progId="Equation.3">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27313" y="620713"/>
                        <a:ext cx="3816350" cy="788987"/>
                      </a:xfrm>
                      <a:prstGeom prst="rect">
                        <a:avLst/>
                      </a:prstGeom>
                      <a:solidFill>
                        <a:srgbClr val="FFFF99"/>
                      </a:solidFill>
                    </p:spPr>
                  </p:pic>
                </p:oleObj>
              </mc:Fallback>
            </mc:AlternateContent>
          </a:graphicData>
        </a:graphic>
      </p:graphicFrame>
      <p:graphicFrame>
        <p:nvGraphicFramePr>
          <p:cNvPr id="75779" name="Object 8"/>
          <p:cNvGraphicFramePr>
            <a:graphicFrameLocks noChangeAspect="1"/>
          </p:cNvGraphicFramePr>
          <p:nvPr/>
        </p:nvGraphicFramePr>
        <p:xfrm>
          <a:off x="7956550" y="2133600"/>
          <a:ext cx="506413" cy="506413"/>
        </p:xfrm>
        <a:graphic>
          <a:graphicData uri="http://schemas.openxmlformats.org/presentationml/2006/ole">
            <mc:AlternateContent xmlns:mc="http://schemas.openxmlformats.org/markup-compatibility/2006">
              <mc:Choice xmlns:v="urn:schemas-microsoft-com:vml" Requires="v">
                <p:oleObj spid="_x0000_s75795" name="Equation" r:id="rId5" imgW="215619" imgH="215619" progId="Equation.3">
                  <p:embed/>
                </p:oleObj>
              </mc:Choice>
              <mc:Fallback>
                <p:oleObj name="Equation" r:id="rId5" imgW="215619" imgH="215619" progId="Equation.3">
                  <p:embed/>
                  <p:pic>
                    <p:nvPicPr>
                      <p:cNvPr id="0" name="Object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956550" y="2133600"/>
                        <a:ext cx="506413" cy="506413"/>
                      </a:xfrm>
                      <a:prstGeom prst="rect">
                        <a:avLst/>
                      </a:prstGeom>
                      <a:solidFill>
                        <a:srgbClr val="FFFFFF"/>
                      </a:solidFill>
                    </p:spPr>
                  </p:pic>
                </p:oleObj>
              </mc:Fallback>
            </mc:AlternateContent>
          </a:graphicData>
        </a:graphic>
      </p:graphicFrame>
      <p:graphicFrame>
        <p:nvGraphicFramePr>
          <p:cNvPr id="75780" name="Object 7"/>
          <p:cNvGraphicFramePr>
            <a:graphicFrameLocks noChangeAspect="1"/>
          </p:cNvGraphicFramePr>
          <p:nvPr/>
        </p:nvGraphicFramePr>
        <p:xfrm>
          <a:off x="6804025" y="2133600"/>
          <a:ext cx="555625" cy="490538"/>
        </p:xfrm>
        <a:graphic>
          <a:graphicData uri="http://schemas.openxmlformats.org/presentationml/2006/ole">
            <mc:AlternateContent xmlns:mc="http://schemas.openxmlformats.org/markup-compatibility/2006">
              <mc:Choice xmlns:v="urn:schemas-microsoft-com:vml" Requires="v">
                <p:oleObj spid="_x0000_s75796" name="Equation" r:id="rId7" imgW="266353" imgH="164885" progId="Equation.3">
                  <p:embed/>
                </p:oleObj>
              </mc:Choice>
              <mc:Fallback>
                <p:oleObj name="Equation" r:id="rId7" imgW="266353" imgH="164885" progId="Equation.3">
                  <p:embed/>
                  <p:pic>
                    <p:nvPicPr>
                      <p:cNvPr id="0" name="Object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804025" y="2133600"/>
                        <a:ext cx="555625" cy="490538"/>
                      </a:xfrm>
                      <a:prstGeom prst="rect">
                        <a:avLst/>
                      </a:prstGeom>
                      <a:solidFill>
                        <a:schemeClr val="tx1"/>
                      </a:solidFill>
                    </p:spPr>
                  </p:pic>
                </p:oleObj>
              </mc:Fallback>
            </mc:AlternateContent>
          </a:graphicData>
        </a:graphic>
      </p:graphicFrame>
      <p:sp>
        <p:nvSpPr>
          <p:cNvPr id="75787" name="Rectangle 9"/>
          <p:cNvSpPr>
            <a:spLocks noChangeArrowheads="1"/>
          </p:cNvSpPr>
          <p:nvPr/>
        </p:nvSpPr>
        <p:spPr bwMode="auto">
          <a:xfrm>
            <a:off x="0" y="2963863"/>
            <a:ext cx="9144000" cy="0"/>
          </a:xfrm>
          <a:prstGeom prst="rect">
            <a:avLst/>
          </a:prstGeom>
          <a:noFill/>
          <a:ln w="9525">
            <a:noFill/>
            <a:miter lim="800000"/>
            <a:headEnd/>
            <a:tailEnd/>
          </a:ln>
        </p:spPr>
        <p:txBody>
          <a:bodyPr wrap="none" anchor="ctr">
            <a:spAutoFit/>
          </a:bodyPr>
          <a:lstStyle/>
          <a:p>
            <a:endParaRPr lang="fa-IR"/>
          </a:p>
        </p:txBody>
      </p:sp>
      <p:sp>
        <p:nvSpPr>
          <p:cNvPr id="75788" name="Rectangle 11"/>
          <p:cNvSpPr>
            <a:spLocks noChangeArrowheads="1"/>
          </p:cNvSpPr>
          <p:nvPr/>
        </p:nvSpPr>
        <p:spPr bwMode="auto">
          <a:xfrm>
            <a:off x="966788" y="2133600"/>
            <a:ext cx="7713662" cy="579438"/>
          </a:xfrm>
          <a:prstGeom prst="rect">
            <a:avLst/>
          </a:prstGeom>
          <a:noFill/>
          <a:ln w="9525">
            <a:noFill/>
            <a:miter lim="800000"/>
            <a:headEnd/>
            <a:tailEnd/>
          </a:ln>
        </p:spPr>
        <p:txBody>
          <a:bodyPr wrap="none" anchor="ctr">
            <a:spAutoFit/>
          </a:bodyPr>
          <a:lstStyle/>
          <a:p>
            <a:pPr algn="r" rtl="1"/>
            <a:r>
              <a:rPr lang="fa-IR"/>
              <a:t>        یا         </a:t>
            </a:r>
            <a:r>
              <a:rPr lang="fa-IR">
                <a:latin typeface="Arial" charset="0"/>
                <a:cs typeface="Times New Roman" pitchFamily="18" charset="0"/>
              </a:rPr>
              <a:t> : گرمای حاصل از واکنش در فشار ثابت</a:t>
            </a:r>
          </a:p>
        </p:txBody>
      </p:sp>
      <p:graphicFrame>
        <p:nvGraphicFramePr>
          <p:cNvPr id="75781" name="Object 13"/>
          <p:cNvGraphicFramePr>
            <a:graphicFrameLocks noChangeAspect="1"/>
          </p:cNvGraphicFramePr>
          <p:nvPr/>
        </p:nvGraphicFramePr>
        <p:xfrm>
          <a:off x="8027988" y="2852738"/>
          <a:ext cx="482600" cy="503237"/>
        </p:xfrm>
        <a:graphic>
          <a:graphicData uri="http://schemas.openxmlformats.org/presentationml/2006/ole">
            <mc:AlternateContent xmlns:mc="http://schemas.openxmlformats.org/markup-compatibility/2006">
              <mc:Choice xmlns:v="urn:schemas-microsoft-com:vml" Requires="v">
                <p:oleObj spid="_x0000_s75797" name="Equation" r:id="rId9" imgW="215806" imgH="228501" progId="Equation.3">
                  <p:embed/>
                </p:oleObj>
              </mc:Choice>
              <mc:Fallback>
                <p:oleObj name="Equation" r:id="rId9" imgW="215806" imgH="228501" progId="Equation.3">
                  <p:embed/>
                  <p:pic>
                    <p:nvPicPr>
                      <p:cNvPr id="0" name="Object 1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027988" y="2852738"/>
                        <a:ext cx="482600" cy="503237"/>
                      </a:xfrm>
                      <a:prstGeom prst="rect">
                        <a:avLst/>
                      </a:prstGeom>
                      <a:solidFill>
                        <a:srgbClr val="FFFFFF"/>
                      </a:solidFill>
                    </p:spPr>
                  </p:pic>
                </p:oleObj>
              </mc:Fallback>
            </mc:AlternateContent>
          </a:graphicData>
        </a:graphic>
      </p:graphicFrame>
      <p:graphicFrame>
        <p:nvGraphicFramePr>
          <p:cNvPr id="75782" name="Object 12"/>
          <p:cNvGraphicFramePr>
            <a:graphicFrameLocks noChangeAspect="1"/>
          </p:cNvGraphicFramePr>
          <p:nvPr/>
        </p:nvGraphicFramePr>
        <p:xfrm>
          <a:off x="7019925" y="2852738"/>
          <a:ext cx="555625" cy="496887"/>
        </p:xfrm>
        <a:graphic>
          <a:graphicData uri="http://schemas.openxmlformats.org/presentationml/2006/ole">
            <mc:AlternateContent xmlns:mc="http://schemas.openxmlformats.org/markup-compatibility/2006">
              <mc:Choice xmlns:v="urn:schemas-microsoft-com:vml" Requires="v">
                <p:oleObj spid="_x0000_s75798" name="Equation" r:id="rId11" imgW="266353" imgH="177569" progId="Equation.3">
                  <p:embed/>
                </p:oleObj>
              </mc:Choice>
              <mc:Fallback>
                <p:oleObj name="Equation" r:id="rId11" imgW="266353" imgH="177569" progId="Equation.3">
                  <p:embed/>
                  <p:pic>
                    <p:nvPicPr>
                      <p:cNvPr id="0" name="Object 1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019925" y="2852738"/>
                        <a:ext cx="555625" cy="496887"/>
                      </a:xfrm>
                      <a:prstGeom prst="rect">
                        <a:avLst/>
                      </a:prstGeom>
                      <a:solidFill>
                        <a:srgbClr val="FFFFFF"/>
                      </a:solidFill>
                    </p:spPr>
                  </p:pic>
                </p:oleObj>
              </mc:Fallback>
            </mc:AlternateContent>
          </a:graphicData>
        </a:graphic>
      </p:graphicFrame>
      <p:sp>
        <p:nvSpPr>
          <p:cNvPr id="75789" name="Rectangle 14"/>
          <p:cNvSpPr>
            <a:spLocks noChangeArrowheads="1"/>
          </p:cNvSpPr>
          <p:nvPr/>
        </p:nvSpPr>
        <p:spPr bwMode="auto">
          <a:xfrm>
            <a:off x="0" y="2949575"/>
            <a:ext cx="9144000" cy="0"/>
          </a:xfrm>
          <a:prstGeom prst="rect">
            <a:avLst/>
          </a:prstGeom>
          <a:noFill/>
          <a:ln w="9525">
            <a:noFill/>
            <a:miter lim="800000"/>
            <a:headEnd/>
            <a:tailEnd/>
          </a:ln>
        </p:spPr>
        <p:txBody>
          <a:bodyPr wrap="none" anchor="ctr">
            <a:spAutoFit/>
          </a:bodyPr>
          <a:lstStyle/>
          <a:p>
            <a:endParaRPr lang="fa-IR"/>
          </a:p>
        </p:txBody>
      </p:sp>
      <p:sp>
        <p:nvSpPr>
          <p:cNvPr id="75790" name="Rectangle 16"/>
          <p:cNvSpPr>
            <a:spLocks noChangeArrowheads="1"/>
          </p:cNvSpPr>
          <p:nvPr/>
        </p:nvSpPr>
        <p:spPr bwMode="auto">
          <a:xfrm>
            <a:off x="1149350" y="2852738"/>
            <a:ext cx="7553325" cy="579437"/>
          </a:xfrm>
          <a:prstGeom prst="rect">
            <a:avLst/>
          </a:prstGeom>
          <a:noFill/>
          <a:ln w="9525">
            <a:noFill/>
            <a:miter lim="800000"/>
            <a:headEnd/>
            <a:tailEnd/>
          </a:ln>
        </p:spPr>
        <p:txBody>
          <a:bodyPr wrap="none" anchor="ctr">
            <a:spAutoFit/>
          </a:bodyPr>
          <a:lstStyle/>
          <a:p>
            <a:pPr algn="r" rtl="1"/>
            <a:r>
              <a:rPr lang="fa-IR"/>
              <a:t>       </a:t>
            </a:r>
            <a:r>
              <a:rPr lang="fa-IR">
                <a:solidFill>
                  <a:srgbClr val="FFFF00"/>
                </a:solidFill>
              </a:rPr>
              <a:t>یا</a:t>
            </a:r>
            <a:r>
              <a:rPr lang="fa-IR">
                <a:solidFill>
                  <a:srgbClr val="FFFF00"/>
                </a:solidFill>
                <a:latin typeface="Arial" charset="0"/>
                <a:cs typeface="Times New Roman" pitchFamily="18" charset="0"/>
              </a:rPr>
              <a:t>          : گرمای حاصل از واکنش در حجم ثابت</a:t>
            </a:r>
          </a:p>
        </p:txBody>
      </p:sp>
      <p:sp>
        <p:nvSpPr>
          <p:cNvPr id="75791" name="Rectangle 18"/>
          <p:cNvSpPr>
            <a:spLocks noChangeArrowheads="1"/>
          </p:cNvSpPr>
          <p:nvPr/>
        </p:nvSpPr>
        <p:spPr bwMode="auto">
          <a:xfrm>
            <a:off x="0" y="3201988"/>
            <a:ext cx="9144000" cy="0"/>
          </a:xfrm>
          <a:prstGeom prst="rect">
            <a:avLst/>
          </a:prstGeom>
          <a:noFill/>
          <a:ln w="9525">
            <a:noFill/>
            <a:miter lim="800000"/>
            <a:headEnd/>
            <a:tailEnd/>
          </a:ln>
        </p:spPr>
        <p:txBody>
          <a:bodyPr wrap="none" anchor="ctr">
            <a:spAutoFit/>
          </a:bodyPr>
          <a:lstStyle/>
          <a:p>
            <a:endParaRPr lang="fa-IR"/>
          </a:p>
        </p:txBody>
      </p:sp>
      <p:graphicFrame>
        <p:nvGraphicFramePr>
          <p:cNvPr id="75783" name="Object 17"/>
          <p:cNvGraphicFramePr>
            <a:graphicFrameLocks noChangeAspect="1"/>
          </p:cNvGraphicFramePr>
          <p:nvPr/>
        </p:nvGraphicFramePr>
        <p:xfrm>
          <a:off x="8027988" y="3644900"/>
          <a:ext cx="506412" cy="417513"/>
        </p:xfrm>
        <a:graphic>
          <a:graphicData uri="http://schemas.openxmlformats.org/presentationml/2006/ole">
            <mc:AlternateContent xmlns:mc="http://schemas.openxmlformats.org/markup-compatibility/2006">
              <mc:Choice xmlns:v="urn:schemas-microsoft-com:vml" Requires="v">
                <p:oleObj spid="_x0000_s75799" name="Equation" r:id="rId13" imgW="215619" imgH="177569" progId="Equation.3">
                  <p:embed/>
                </p:oleObj>
              </mc:Choice>
              <mc:Fallback>
                <p:oleObj name="Equation" r:id="rId13" imgW="215619" imgH="177569" progId="Equation.3">
                  <p:embed/>
                  <p:pic>
                    <p:nvPicPr>
                      <p:cNvPr id="0" name="Object 1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027988" y="3644900"/>
                        <a:ext cx="506412" cy="417513"/>
                      </a:xfrm>
                      <a:prstGeom prst="rect">
                        <a:avLst/>
                      </a:prstGeom>
                      <a:solidFill>
                        <a:srgbClr val="FFFFFF"/>
                      </a:solidFill>
                    </p:spPr>
                  </p:pic>
                </p:oleObj>
              </mc:Fallback>
            </mc:AlternateContent>
          </a:graphicData>
        </a:graphic>
      </p:graphicFrame>
      <p:sp>
        <p:nvSpPr>
          <p:cNvPr id="75792" name="Rectangle 19"/>
          <p:cNvSpPr>
            <a:spLocks noChangeArrowheads="1"/>
          </p:cNvSpPr>
          <p:nvPr/>
        </p:nvSpPr>
        <p:spPr bwMode="auto">
          <a:xfrm>
            <a:off x="250825" y="3573463"/>
            <a:ext cx="8339138" cy="1066800"/>
          </a:xfrm>
          <a:prstGeom prst="rect">
            <a:avLst/>
          </a:prstGeom>
          <a:noFill/>
          <a:ln w="9525">
            <a:noFill/>
            <a:miter lim="800000"/>
            <a:headEnd/>
            <a:tailEnd/>
          </a:ln>
        </p:spPr>
        <p:txBody>
          <a:bodyPr anchor="ctr">
            <a:spAutoFit/>
          </a:bodyPr>
          <a:lstStyle/>
          <a:p>
            <a:pPr algn="r" rtl="1"/>
            <a:r>
              <a:rPr lang="fa-IR">
                <a:latin typeface="Arial" charset="0"/>
                <a:cs typeface="Times New Roman" pitchFamily="18" charset="0"/>
              </a:rPr>
              <a:t>        : اختلاف بین تعداد مولها فرآورده ها حاصل از واکنش و تعداد مولهای گاز های مؤثر بر هم </a:t>
            </a:r>
          </a:p>
        </p:txBody>
      </p:sp>
      <p:graphicFrame>
        <p:nvGraphicFramePr>
          <p:cNvPr id="75784" name="Object 20"/>
          <p:cNvGraphicFramePr>
            <a:graphicFrameLocks noChangeAspect="1"/>
          </p:cNvGraphicFramePr>
          <p:nvPr/>
        </p:nvGraphicFramePr>
        <p:xfrm>
          <a:off x="8027988" y="4941888"/>
          <a:ext cx="360362" cy="433387"/>
        </p:xfrm>
        <a:graphic>
          <a:graphicData uri="http://schemas.openxmlformats.org/presentationml/2006/ole">
            <mc:AlternateContent xmlns:mc="http://schemas.openxmlformats.org/markup-compatibility/2006">
              <mc:Choice xmlns:v="urn:schemas-microsoft-com:vml" Requires="v">
                <p:oleObj spid="_x0000_s75800" name="Equation" r:id="rId15" imgW="152268" imgH="164957" progId="Equation.3">
                  <p:embed/>
                </p:oleObj>
              </mc:Choice>
              <mc:Fallback>
                <p:oleObj name="Equation" r:id="rId15" imgW="152268" imgH="164957" progId="Equation.3">
                  <p:embed/>
                  <p:pic>
                    <p:nvPicPr>
                      <p:cNvPr id="0" name="Object 20"/>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8027988" y="4941888"/>
                        <a:ext cx="360362" cy="433387"/>
                      </a:xfrm>
                      <a:prstGeom prst="rect">
                        <a:avLst/>
                      </a:prstGeom>
                      <a:solidFill>
                        <a:srgbClr val="FFFFFF"/>
                      </a:solidFill>
                    </p:spPr>
                  </p:pic>
                </p:oleObj>
              </mc:Fallback>
            </mc:AlternateContent>
          </a:graphicData>
        </a:graphic>
      </p:graphicFrame>
      <p:sp>
        <p:nvSpPr>
          <p:cNvPr id="75793" name="Rectangle 22"/>
          <p:cNvSpPr>
            <a:spLocks noChangeArrowheads="1"/>
          </p:cNvSpPr>
          <p:nvPr/>
        </p:nvSpPr>
        <p:spPr bwMode="auto">
          <a:xfrm>
            <a:off x="3821113" y="4941888"/>
            <a:ext cx="4151312" cy="579437"/>
          </a:xfrm>
          <a:prstGeom prst="rect">
            <a:avLst/>
          </a:prstGeom>
          <a:noFill/>
          <a:ln w="9525">
            <a:noFill/>
            <a:miter lim="800000"/>
            <a:headEnd/>
            <a:tailEnd/>
          </a:ln>
        </p:spPr>
        <p:txBody>
          <a:bodyPr wrap="none" anchor="ctr">
            <a:spAutoFit/>
          </a:bodyPr>
          <a:lstStyle/>
          <a:p>
            <a:pPr algn="r" rtl="1"/>
            <a:r>
              <a:rPr lang="fa-IR">
                <a:solidFill>
                  <a:srgbClr val="66FF33"/>
                </a:solidFill>
                <a:latin typeface="Arial" charset="0"/>
                <a:cs typeface="Times New Roman" pitchFamily="18" charset="0"/>
              </a:rPr>
              <a:t>: ثابت همگانی گاز های کامل</a:t>
            </a:r>
            <a:r>
              <a:rPr lang="fa-IR">
                <a:latin typeface="Arial" charset="0"/>
                <a:cs typeface="Times New Roman" pitchFamily="18" charset="0"/>
              </a:rPr>
              <a:t> </a:t>
            </a:r>
          </a:p>
        </p:txBody>
      </p:sp>
      <p:sp>
        <p:nvSpPr>
          <p:cNvPr id="75794" name="Rectangle 24"/>
          <p:cNvSpPr>
            <a:spLocks noChangeArrowheads="1"/>
          </p:cNvSpPr>
          <p:nvPr/>
        </p:nvSpPr>
        <p:spPr bwMode="auto">
          <a:xfrm>
            <a:off x="0" y="3211513"/>
            <a:ext cx="9144000" cy="0"/>
          </a:xfrm>
          <a:prstGeom prst="rect">
            <a:avLst/>
          </a:prstGeom>
          <a:noFill/>
          <a:ln w="9525">
            <a:noFill/>
            <a:miter lim="800000"/>
            <a:headEnd/>
            <a:tailEnd/>
          </a:ln>
        </p:spPr>
        <p:txBody>
          <a:bodyPr wrap="none" anchor="ctr">
            <a:spAutoFit/>
          </a:bodyPr>
          <a:lstStyle/>
          <a:p>
            <a:endParaRPr lang="fa-IR"/>
          </a:p>
        </p:txBody>
      </p:sp>
      <p:graphicFrame>
        <p:nvGraphicFramePr>
          <p:cNvPr id="75785" name="Object 23"/>
          <p:cNvGraphicFramePr>
            <a:graphicFrameLocks noChangeAspect="1"/>
          </p:cNvGraphicFramePr>
          <p:nvPr/>
        </p:nvGraphicFramePr>
        <p:xfrm>
          <a:off x="8027988" y="5661025"/>
          <a:ext cx="446087" cy="504825"/>
        </p:xfrm>
        <a:graphic>
          <a:graphicData uri="http://schemas.openxmlformats.org/presentationml/2006/ole">
            <mc:AlternateContent xmlns:mc="http://schemas.openxmlformats.org/markup-compatibility/2006">
              <mc:Choice xmlns:v="urn:schemas-microsoft-com:vml" Requires="v">
                <p:oleObj spid="_x0000_s75801" name="Equation" r:id="rId17" imgW="139579" imgH="164957" progId="Equation.3">
                  <p:embed/>
                </p:oleObj>
              </mc:Choice>
              <mc:Fallback>
                <p:oleObj name="Equation" r:id="rId17" imgW="139579" imgH="164957" progId="Equation.3">
                  <p:embed/>
                  <p:pic>
                    <p:nvPicPr>
                      <p:cNvPr id="0" name="Object 23"/>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8027988" y="5661025"/>
                        <a:ext cx="446087" cy="504825"/>
                      </a:xfrm>
                      <a:prstGeom prst="rect">
                        <a:avLst/>
                      </a:prstGeom>
                      <a:solidFill>
                        <a:srgbClr val="FFFFFF"/>
                      </a:solidFill>
                    </p:spPr>
                  </p:pic>
                </p:oleObj>
              </mc:Fallback>
            </mc:AlternateContent>
          </a:graphicData>
        </a:graphic>
      </p:graphicFrame>
      <p:sp>
        <p:nvSpPr>
          <p:cNvPr id="75795" name="Rectangle 25"/>
          <p:cNvSpPr>
            <a:spLocks noChangeArrowheads="1"/>
          </p:cNvSpPr>
          <p:nvPr/>
        </p:nvSpPr>
        <p:spPr bwMode="auto">
          <a:xfrm>
            <a:off x="3051175" y="5661025"/>
            <a:ext cx="4940300" cy="579438"/>
          </a:xfrm>
          <a:prstGeom prst="rect">
            <a:avLst/>
          </a:prstGeom>
          <a:noFill/>
          <a:ln w="9525">
            <a:noFill/>
            <a:miter lim="800000"/>
            <a:headEnd/>
            <a:tailEnd/>
          </a:ln>
        </p:spPr>
        <p:txBody>
          <a:bodyPr wrap="none" anchor="ctr">
            <a:spAutoFit/>
          </a:bodyPr>
          <a:lstStyle/>
          <a:p>
            <a:pPr algn="r" rtl="1"/>
            <a:r>
              <a:rPr lang="fa-IR">
                <a:latin typeface="Arial" charset="0"/>
                <a:cs typeface="Times New Roman" pitchFamily="18" charset="0"/>
              </a:rPr>
              <a:t>: </a:t>
            </a:r>
            <a:r>
              <a:rPr lang="fa-IR">
                <a:solidFill>
                  <a:srgbClr val="FF3300"/>
                </a:solidFill>
                <a:latin typeface="Arial" charset="0"/>
                <a:cs typeface="Times New Roman" pitchFamily="18" charset="0"/>
              </a:rPr>
              <a:t>دمایی که واکنش در آن انجام شده</a:t>
            </a:r>
            <a:r>
              <a:rPr lang="en-US">
                <a:latin typeface="Arial" charset="0"/>
                <a:cs typeface="Times New Roman" pitchFamily="18" charset="0"/>
              </a:rPr>
              <a:t>.</a:t>
            </a:r>
            <a:r>
              <a:rPr lang="en-US">
                <a:latin typeface="Arial" charset="0"/>
              </a:rPr>
              <a:t> </a:t>
            </a: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22" name="Slide Number Placeholder 21"/>
          <p:cNvSpPr>
            <a:spLocks noGrp="1"/>
          </p:cNvSpPr>
          <p:nvPr>
            <p:ph type="sldNum" sz="quarter" idx="12"/>
          </p:nvPr>
        </p:nvSpPr>
        <p:spPr/>
        <p:txBody>
          <a:bodyPr/>
          <a:lstStyle/>
          <a:p>
            <a:pPr>
              <a:defRPr/>
            </a:pPr>
            <a:fld id="{819BA352-5FE9-454A-9E40-972487004669}" type="slidenum">
              <a:rPr lang="ar-SA"/>
              <a:pPr>
                <a:defRPr/>
              </a:pPr>
              <a:t>108</a:t>
            </a:fld>
            <a:endParaRPr lang="en-US"/>
          </a:p>
        </p:txBody>
      </p:sp>
    </p:spTree>
  </p:cSld>
  <p:clrMapOvr>
    <a:masterClrMapping/>
  </p:clrMapOvr>
  <p:transition>
    <p:comb dir="vert"/>
  </p:transition>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6808" name="Rectangle 4"/>
          <p:cNvSpPr>
            <a:spLocks noChangeArrowheads="1"/>
          </p:cNvSpPr>
          <p:nvPr/>
        </p:nvSpPr>
        <p:spPr bwMode="auto">
          <a:xfrm>
            <a:off x="611188" y="549275"/>
            <a:ext cx="8204200" cy="1066800"/>
          </a:xfrm>
          <a:prstGeom prst="rect">
            <a:avLst/>
          </a:prstGeom>
          <a:noFill/>
          <a:ln w="9525">
            <a:noFill/>
            <a:miter lim="800000"/>
            <a:headEnd/>
            <a:tailEnd/>
          </a:ln>
        </p:spPr>
        <p:txBody>
          <a:bodyPr anchor="ctr">
            <a:spAutoFit/>
          </a:bodyPr>
          <a:lstStyle/>
          <a:p>
            <a:pPr algn="r" rtl="1"/>
            <a:r>
              <a:rPr lang="fa-IR"/>
              <a:t>نکته: در واکنش هایی که بدون تغییر مولاریته انجام می شود</a:t>
            </a:r>
          </a:p>
          <a:p>
            <a:pPr algn="r" rtl="1"/>
            <a:r>
              <a:rPr lang="en-US"/>
              <a:t> </a:t>
            </a:r>
            <a:r>
              <a:rPr lang="fa-IR"/>
              <a:t>                   است             و در نتیجه : </a:t>
            </a:r>
            <a:endParaRPr lang="en-US"/>
          </a:p>
        </p:txBody>
      </p:sp>
      <p:graphicFrame>
        <p:nvGraphicFramePr>
          <p:cNvPr id="76802" name="Object 5"/>
          <p:cNvGraphicFramePr>
            <a:graphicFrameLocks noChangeAspect="1"/>
          </p:cNvGraphicFramePr>
          <p:nvPr/>
        </p:nvGraphicFramePr>
        <p:xfrm>
          <a:off x="6588125" y="1052513"/>
          <a:ext cx="1177925" cy="465137"/>
        </p:xfrm>
        <a:graphic>
          <a:graphicData uri="http://schemas.openxmlformats.org/presentationml/2006/ole">
            <mc:AlternateContent xmlns:mc="http://schemas.openxmlformats.org/markup-compatibility/2006">
              <mc:Choice xmlns:v="urn:schemas-microsoft-com:vml" Requires="v">
                <p:oleObj spid="_x0000_s76814" name="Equation" r:id="rId3" imgW="457002" imgH="177723" progId="Equation.3">
                  <p:embed/>
                </p:oleObj>
              </mc:Choice>
              <mc:Fallback>
                <p:oleObj name="Equation" r:id="rId3" imgW="457002" imgH="177723" progId="Equation.3">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88125" y="1052513"/>
                        <a:ext cx="1177925" cy="465137"/>
                      </a:xfrm>
                      <a:prstGeom prst="rect">
                        <a:avLst/>
                      </a:prstGeom>
                      <a:solidFill>
                        <a:srgbClr val="FFFFFF"/>
                      </a:solidFill>
                    </p:spPr>
                  </p:pic>
                </p:oleObj>
              </mc:Fallback>
            </mc:AlternateContent>
          </a:graphicData>
        </a:graphic>
      </p:graphicFrame>
      <p:graphicFrame>
        <p:nvGraphicFramePr>
          <p:cNvPr id="76803" name="Object 8"/>
          <p:cNvGraphicFramePr>
            <a:graphicFrameLocks noChangeAspect="1"/>
          </p:cNvGraphicFramePr>
          <p:nvPr/>
        </p:nvGraphicFramePr>
        <p:xfrm>
          <a:off x="4572000" y="1052513"/>
          <a:ext cx="1147763" cy="460375"/>
        </p:xfrm>
        <a:graphic>
          <a:graphicData uri="http://schemas.openxmlformats.org/presentationml/2006/ole">
            <mc:AlternateContent xmlns:mc="http://schemas.openxmlformats.org/markup-compatibility/2006">
              <mc:Choice xmlns:v="urn:schemas-microsoft-com:vml" Requires="v">
                <p:oleObj spid="_x0000_s76815" name="Equation" r:id="rId5" imgW="571252" imgH="228501" progId="Equation.3">
                  <p:embed/>
                </p:oleObj>
              </mc:Choice>
              <mc:Fallback>
                <p:oleObj name="Equation" r:id="rId5" imgW="571252" imgH="228501" progId="Equation.3">
                  <p:embed/>
                  <p:pic>
                    <p:nvPicPr>
                      <p:cNvPr id="0" name="Object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72000" y="1052513"/>
                        <a:ext cx="1147763" cy="460375"/>
                      </a:xfrm>
                      <a:prstGeom prst="rect">
                        <a:avLst/>
                      </a:prstGeom>
                      <a:solidFill>
                        <a:schemeClr val="tx1"/>
                      </a:solidFill>
                    </p:spPr>
                  </p:pic>
                </p:oleObj>
              </mc:Fallback>
            </mc:AlternateContent>
          </a:graphicData>
        </a:graphic>
      </p:graphicFrame>
      <p:sp>
        <p:nvSpPr>
          <p:cNvPr id="76809" name="Rectangle 10"/>
          <p:cNvSpPr>
            <a:spLocks noChangeArrowheads="1"/>
          </p:cNvSpPr>
          <p:nvPr/>
        </p:nvSpPr>
        <p:spPr bwMode="auto">
          <a:xfrm>
            <a:off x="0" y="3543300"/>
            <a:ext cx="9144000" cy="0"/>
          </a:xfrm>
          <a:prstGeom prst="rect">
            <a:avLst/>
          </a:prstGeom>
          <a:noFill/>
          <a:ln w="9525">
            <a:noFill/>
            <a:miter lim="800000"/>
            <a:headEnd/>
            <a:tailEnd/>
          </a:ln>
        </p:spPr>
        <p:txBody>
          <a:bodyPr wrap="none" anchor="ctr">
            <a:spAutoFit/>
          </a:bodyPr>
          <a:lstStyle/>
          <a:p>
            <a:endParaRPr lang="fa-IR"/>
          </a:p>
        </p:txBody>
      </p:sp>
      <p:sp>
        <p:nvSpPr>
          <p:cNvPr id="76810" name="Rectangle 12"/>
          <p:cNvSpPr>
            <a:spLocks noChangeArrowheads="1"/>
          </p:cNvSpPr>
          <p:nvPr/>
        </p:nvSpPr>
        <p:spPr bwMode="auto">
          <a:xfrm>
            <a:off x="179388" y="2422525"/>
            <a:ext cx="8675687" cy="1554163"/>
          </a:xfrm>
          <a:prstGeom prst="rect">
            <a:avLst/>
          </a:prstGeom>
          <a:noFill/>
          <a:ln w="9525">
            <a:noFill/>
            <a:miter lim="800000"/>
            <a:headEnd/>
            <a:tailEnd/>
          </a:ln>
        </p:spPr>
        <p:txBody>
          <a:bodyPr anchor="ctr">
            <a:spAutoFit/>
          </a:bodyPr>
          <a:lstStyle/>
          <a:p>
            <a:pPr algn="r" rtl="1"/>
            <a:r>
              <a:rPr lang="fa-IR">
                <a:solidFill>
                  <a:srgbClr val="66FF33"/>
                </a:solidFill>
                <a:latin typeface="Arial" charset="0"/>
                <a:cs typeface="Times New Roman" pitchFamily="18" charset="0"/>
              </a:rPr>
              <a:t>ظرفیت گرمایی مولی در حجم ثابت         </a:t>
            </a:r>
            <a:r>
              <a:rPr lang="fa-IR">
                <a:solidFill>
                  <a:srgbClr val="66FF33"/>
                </a:solidFill>
                <a:cs typeface="Times New Roman" pitchFamily="18" charset="0"/>
              </a:rPr>
              <a:t>: انرژی گرمایی لازم برای افزایش یک مولکول گرم جسم به اندازه یک کلوین در حجم ثابت . </a:t>
            </a:r>
          </a:p>
        </p:txBody>
      </p:sp>
      <p:graphicFrame>
        <p:nvGraphicFramePr>
          <p:cNvPr id="76804" name="Object 11"/>
          <p:cNvGraphicFramePr>
            <a:graphicFrameLocks noChangeAspect="1"/>
          </p:cNvGraphicFramePr>
          <p:nvPr/>
        </p:nvGraphicFramePr>
        <p:xfrm>
          <a:off x="3276600" y="2492375"/>
          <a:ext cx="601663" cy="438150"/>
        </p:xfrm>
        <a:graphic>
          <a:graphicData uri="http://schemas.openxmlformats.org/presentationml/2006/ole">
            <mc:AlternateContent xmlns:mc="http://schemas.openxmlformats.org/markup-compatibility/2006">
              <mc:Choice xmlns:v="urn:schemas-microsoft-com:vml" Requires="v">
                <p:oleObj spid="_x0000_s76816" name="Equation" r:id="rId7" imgW="317362" imgH="228501" progId="Equation.3">
                  <p:embed/>
                </p:oleObj>
              </mc:Choice>
              <mc:Fallback>
                <p:oleObj name="Equation" r:id="rId7" imgW="317362" imgH="228501" progId="Equation.3">
                  <p:embed/>
                  <p:pic>
                    <p:nvPicPr>
                      <p:cNvPr id="0" name="Object 1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276600" y="2492375"/>
                        <a:ext cx="601663" cy="438150"/>
                      </a:xfrm>
                      <a:prstGeom prst="rect">
                        <a:avLst/>
                      </a:prstGeom>
                      <a:solidFill>
                        <a:schemeClr val="tx1"/>
                      </a:solidFill>
                    </p:spPr>
                  </p:pic>
                </p:oleObj>
              </mc:Fallback>
            </mc:AlternateContent>
          </a:graphicData>
        </a:graphic>
      </p:graphicFrame>
      <p:sp>
        <p:nvSpPr>
          <p:cNvPr id="76811" name="Rectangle 14"/>
          <p:cNvSpPr>
            <a:spLocks noChangeArrowheads="1"/>
          </p:cNvSpPr>
          <p:nvPr/>
        </p:nvSpPr>
        <p:spPr bwMode="auto">
          <a:xfrm>
            <a:off x="468313" y="4365625"/>
            <a:ext cx="8337550" cy="579438"/>
          </a:xfrm>
          <a:prstGeom prst="rect">
            <a:avLst/>
          </a:prstGeom>
          <a:noFill/>
          <a:ln w="9525">
            <a:noFill/>
            <a:miter lim="800000"/>
            <a:headEnd/>
            <a:tailEnd/>
          </a:ln>
        </p:spPr>
        <p:txBody>
          <a:bodyPr anchor="ctr">
            <a:spAutoFit/>
          </a:bodyPr>
          <a:lstStyle/>
          <a:p>
            <a:pPr algn="r" rtl="1"/>
            <a:r>
              <a:rPr lang="fa-IR"/>
              <a:t>در حد فاصل بین دماهای</a:t>
            </a:r>
            <a:r>
              <a:rPr lang="en-US"/>
              <a:t> </a:t>
            </a:r>
            <a:r>
              <a:rPr lang="fa-IR"/>
              <a:t>             انرژی گرمایی</a:t>
            </a:r>
            <a:r>
              <a:rPr lang="en-US"/>
              <a:t> </a:t>
            </a:r>
            <a:r>
              <a:rPr lang="fa-IR"/>
              <a:t>      عبارتست از :</a:t>
            </a:r>
            <a:r>
              <a:rPr lang="en-US"/>
              <a:t> </a:t>
            </a:r>
            <a:r>
              <a:rPr lang="fa-IR"/>
              <a:t>   </a:t>
            </a:r>
            <a:endParaRPr lang="en-US"/>
          </a:p>
        </p:txBody>
      </p:sp>
      <p:sp>
        <p:nvSpPr>
          <p:cNvPr id="76812" name="Rectangle 16"/>
          <p:cNvSpPr>
            <a:spLocks noChangeArrowheads="1"/>
          </p:cNvSpPr>
          <p:nvPr/>
        </p:nvSpPr>
        <p:spPr bwMode="auto">
          <a:xfrm>
            <a:off x="0" y="3319463"/>
            <a:ext cx="9144000" cy="0"/>
          </a:xfrm>
          <a:prstGeom prst="rect">
            <a:avLst/>
          </a:prstGeom>
          <a:noFill/>
          <a:ln w="9525">
            <a:noFill/>
            <a:miter lim="800000"/>
            <a:headEnd/>
            <a:tailEnd/>
          </a:ln>
        </p:spPr>
        <p:txBody>
          <a:bodyPr wrap="none" anchor="ctr">
            <a:spAutoFit/>
          </a:bodyPr>
          <a:lstStyle/>
          <a:p>
            <a:endParaRPr lang="fa-IR"/>
          </a:p>
        </p:txBody>
      </p:sp>
      <p:graphicFrame>
        <p:nvGraphicFramePr>
          <p:cNvPr id="76805" name="Object 15"/>
          <p:cNvGraphicFramePr>
            <a:graphicFrameLocks noChangeAspect="1"/>
          </p:cNvGraphicFramePr>
          <p:nvPr/>
        </p:nvGraphicFramePr>
        <p:xfrm>
          <a:off x="4211638" y="4149725"/>
          <a:ext cx="995362" cy="431800"/>
        </p:xfrm>
        <a:graphic>
          <a:graphicData uri="http://schemas.openxmlformats.org/presentationml/2006/ole">
            <mc:AlternateContent xmlns:mc="http://schemas.openxmlformats.org/markup-compatibility/2006">
              <mc:Choice xmlns:v="urn:schemas-microsoft-com:vml" Requires="v">
                <p:oleObj spid="_x0000_s76817" name="Equation" r:id="rId9" imgW="418918" imgH="215806" progId="Equation.3">
                  <p:embed/>
                </p:oleObj>
              </mc:Choice>
              <mc:Fallback>
                <p:oleObj name="Equation" r:id="rId9" imgW="418918" imgH="215806" progId="Equation.3">
                  <p:embed/>
                  <p:pic>
                    <p:nvPicPr>
                      <p:cNvPr id="0" name="Object 1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211638" y="4149725"/>
                        <a:ext cx="995362" cy="431800"/>
                      </a:xfrm>
                      <a:prstGeom prst="rect">
                        <a:avLst/>
                      </a:prstGeom>
                      <a:solidFill>
                        <a:schemeClr val="tx1"/>
                      </a:solidFill>
                    </p:spPr>
                  </p:pic>
                </p:oleObj>
              </mc:Fallback>
            </mc:AlternateContent>
          </a:graphicData>
        </a:graphic>
      </p:graphicFrame>
      <p:sp>
        <p:nvSpPr>
          <p:cNvPr id="76813" name="Rectangle 17"/>
          <p:cNvSpPr>
            <a:spLocks noChangeArrowheads="1"/>
          </p:cNvSpPr>
          <p:nvPr/>
        </p:nvSpPr>
        <p:spPr bwMode="auto">
          <a:xfrm>
            <a:off x="0" y="3538538"/>
            <a:ext cx="9144000" cy="0"/>
          </a:xfrm>
          <a:prstGeom prst="rect">
            <a:avLst/>
          </a:prstGeom>
          <a:noFill/>
          <a:ln w="9525">
            <a:noFill/>
            <a:miter lim="800000"/>
            <a:headEnd/>
            <a:tailEnd/>
          </a:ln>
        </p:spPr>
        <p:txBody>
          <a:bodyPr wrap="none" anchor="ctr">
            <a:spAutoFit/>
          </a:bodyPr>
          <a:lstStyle/>
          <a:p>
            <a:endParaRPr lang="fa-IR"/>
          </a:p>
        </p:txBody>
      </p:sp>
      <p:sp>
        <p:nvSpPr>
          <p:cNvPr id="76814" name="Rectangle 19"/>
          <p:cNvSpPr>
            <a:spLocks noChangeArrowheads="1"/>
          </p:cNvSpPr>
          <p:nvPr/>
        </p:nvSpPr>
        <p:spPr bwMode="auto">
          <a:xfrm>
            <a:off x="0" y="3314700"/>
            <a:ext cx="9144000" cy="0"/>
          </a:xfrm>
          <a:prstGeom prst="rect">
            <a:avLst/>
          </a:prstGeom>
          <a:noFill/>
          <a:ln w="9525">
            <a:noFill/>
            <a:miter lim="800000"/>
            <a:headEnd/>
            <a:tailEnd/>
          </a:ln>
        </p:spPr>
        <p:txBody>
          <a:bodyPr wrap="none" anchor="ctr">
            <a:spAutoFit/>
          </a:bodyPr>
          <a:lstStyle/>
          <a:p>
            <a:endParaRPr lang="fa-IR"/>
          </a:p>
        </p:txBody>
      </p:sp>
      <p:graphicFrame>
        <p:nvGraphicFramePr>
          <p:cNvPr id="76806" name="Object 18"/>
          <p:cNvGraphicFramePr>
            <a:graphicFrameLocks noChangeAspect="1"/>
          </p:cNvGraphicFramePr>
          <p:nvPr/>
        </p:nvGraphicFramePr>
        <p:xfrm>
          <a:off x="1258888" y="4149725"/>
          <a:ext cx="484187" cy="504825"/>
        </p:xfrm>
        <a:graphic>
          <a:graphicData uri="http://schemas.openxmlformats.org/presentationml/2006/ole">
            <mc:AlternateContent xmlns:mc="http://schemas.openxmlformats.org/markup-compatibility/2006">
              <mc:Choice xmlns:v="urn:schemas-microsoft-com:vml" Requires="v">
                <p:oleObj spid="_x0000_s76818" name="Equation" r:id="rId11" imgW="215806" imgH="228501" progId="Equation.3">
                  <p:embed/>
                </p:oleObj>
              </mc:Choice>
              <mc:Fallback>
                <p:oleObj name="Equation" r:id="rId11" imgW="215806" imgH="228501" progId="Equation.3">
                  <p:embed/>
                  <p:pic>
                    <p:nvPicPr>
                      <p:cNvPr id="0" name="Object 18"/>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258888" y="4149725"/>
                        <a:ext cx="484187" cy="504825"/>
                      </a:xfrm>
                      <a:prstGeom prst="rect">
                        <a:avLst/>
                      </a:prstGeom>
                      <a:solidFill>
                        <a:schemeClr val="tx1"/>
                      </a:solidFill>
                    </p:spPr>
                  </p:pic>
                </p:oleObj>
              </mc:Fallback>
            </mc:AlternateContent>
          </a:graphicData>
        </a:graphic>
      </p:graphicFrame>
      <p:sp>
        <p:nvSpPr>
          <p:cNvPr id="76815" name="Rectangle 20"/>
          <p:cNvSpPr>
            <a:spLocks noChangeArrowheads="1"/>
          </p:cNvSpPr>
          <p:nvPr/>
        </p:nvSpPr>
        <p:spPr bwMode="auto">
          <a:xfrm>
            <a:off x="0" y="3543300"/>
            <a:ext cx="9144000" cy="0"/>
          </a:xfrm>
          <a:prstGeom prst="rect">
            <a:avLst/>
          </a:prstGeom>
          <a:noFill/>
          <a:ln w="9525">
            <a:noFill/>
            <a:miter lim="800000"/>
            <a:headEnd/>
            <a:tailEnd/>
          </a:ln>
        </p:spPr>
        <p:txBody>
          <a:bodyPr wrap="none" anchor="ctr">
            <a:spAutoFit/>
          </a:bodyPr>
          <a:lstStyle/>
          <a:p>
            <a:endParaRPr lang="fa-IR"/>
          </a:p>
        </p:txBody>
      </p:sp>
      <p:sp>
        <p:nvSpPr>
          <p:cNvPr id="76816" name="Rectangle 22"/>
          <p:cNvSpPr>
            <a:spLocks noChangeArrowheads="1"/>
          </p:cNvSpPr>
          <p:nvPr/>
        </p:nvSpPr>
        <p:spPr bwMode="auto">
          <a:xfrm>
            <a:off x="0" y="3181350"/>
            <a:ext cx="9144000" cy="0"/>
          </a:xfrm>
          <a:prstGeom prst="rect">
            <a:avLst/>
          </a:prstGeom>
          <a:noFill/>
          <a:ln w="9525">
            <a:noFill/>
            <a:miter lim="800000"/>
            <a:headEnd/>
            <a:tailEnd/>
          </a:ln>
        </p:spPr>
        <p:txBody>
          <a:bodyPr wrap="none" anchor="ctr">
            <a:spAutoFit/>
          </a:bodyPr>
          <a:lstStyle/>
          <a:p>
            <a:endParaRPr lang="fa-IR"/>
          </a:p>
        </p:txBody>
      </p:sp>
      <p:graphicFrame>
        <p:nvGraphicFramePr>
          <p:cNvPr id="76807" name="Object 21"/>
          <p:cNvGraphicFramePr>
            <a:graphicFrameLocks noChangeAspect="1"/>
          </p:cNvGraphicFramePr>
          <p:nvPr/>
        </p:nvGraphicFramePr>
        <p:xfrm>
          <a:off x="2987675" y="5300663"/>
          <a:ext cx="2832100" cy="981075"/>
        </p:xfrm>
        <a:graphic>
          <a:graphicData uri="http://schemas.openxmlformats.org/presentationml/2006/ole">
            <mc:AlternateContent xmlns:mc="http://schemas.openxmlformats.org/markup-compatibility/2006">
              <mc:Choice xmlns:v="urn:schemas-microsoft-com:vml" Requires="v">
                <p:oleObj spid="_x0000_s76819" name="Equation" r:id="rId13" imgW="1244060" imgH="495085" progId="Equation.3">
                  <p:embed/>
                </p:oleObj>
              </mc:Choice>
              <mc:Fallback>
                <p:oleObj name="Equation" r:id="rId13" imgW="1244060" imgH="495085" progId="Equation.3">
                  <p:embed/>
                  <p:pic>
                    <p:nvPicPr>
                      <p:cNvPr id="0" name="Object 2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987675" y="5300663"/>
                        <a:ext cx="2832100" cy="981075"/>
                      </a:xfrm>
                      <a:prstGeom prst="rect">
                        <a:avLst/>
                      </a:prstGeom>
                      <a:solidFill>
                        <a:srgbClr val="FFFF99"/>
                      </a:solidFill>
                    </p:spPr>
                  </p:pic>
                </p:oleObj>
              </mc:Fallback>
            </mc:AlternateContent>
          </a:graphicData>
        </a:graphic>
      </p:graphicFrame>
      <p:sp>
        <p:nvSpPr>
          <p:cNvPr id="76817" name="Rectangle 23"/>
          <p:cNvSpPr>
            <a:spLocks noChangeArrowheads="1"/>
          </p:cNvSpPr>
          <p:nvPr/>
        </p:nvSpPr>
        <p:spPr bwMode="auto">
          <a:xfrm>
            <a:off x="0" y="3676650"/>
            <a:ext cx="9144000" cy="0"/>
          </a:xfrm>
          <a:prstGeom prst="rect">
            <a:avLst/>
          </a:prstGeom>
          <a:noFill/>
          <a:ln w="9525">
            <a:noFill/>
            <a:miter lim="800000"/>
            <a:headEnd/>
            <a:tailEnd/>
          </a:ln>
        </p:spPr>
        <p:txBody>
          <a:bodyPr wrap="none" anchor="ctr">
            <a:spAutoFit/>
          </a:bodyPr>
          <a:lstStyle/>
          <a:p>
            <a:endParaRPr lang="fa-I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20" name="Slide Number Placeholder 19"/>
          <p:cNvSpPr>
            <a:spLocks noGrp="1"/>
          </p:cNvSpPr>
          <p:nvPr>
            <p:ph type="sldNum" sz="quarter" idx="12"/>
          </p:nvPr>
        </p:nvSpPr>
        <p:spPr/>
        <p:txBody>
          <a:bodyPr/>
          <a:lstStyle/>
          <a:p>
            <a:pPr>
              <a:defRPr/>
            </a:pPr>
            <a:fld id="{DD5C16ED-7C4E-4286-B255-8537FE2FD99F}" type="slidenum">
              <a:rPr lang="ar-SA"/>
              <a:pPr>
                <a:defRPr/>
              </a:pPr>
              <a:t>109</a:t>
            </a:fld>
            <a:endParaRPr lang="en-US"/>
          </a:p>
        </p:txBody>
      </p:sp>
    </p:spTree>
  </p:cSld>
  <p:clrMapOvr>
    <a:masterClrMapping/>
  </p:clrMapOvr>
  <p:transition>
    <p:comb/>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5" name="Rectangle 4"/>
          <p:cNvSpPr>
            <a:spLocks noChangeArrowheads="1"/>
          </p:cNvSpPr>
          <p:nvPr/>
        </p:nvSpPr>
        <p:spPr bwMode="auto">
          <a:xfrm>
            <a:off x="363538" y="290513"/>
            <a:ext cx="8558212" cy="579437"/>
          </a:xfrm>
          <a:prstGeom prst="rect">
            <a:avLst/>
          </a:prstGeom>
          <a:noFill/>
          <a:ln w="9525">
            <a:noFill/>
            <a:miter lim="800000"/>
            <a:headEnd/>
            <a:tailEnd/>
          </a:ln>
        </p:spPr>
        <p:txBody>
          <a:bodyPr wrap="none" anchor="ctr">
            <a:spAutoFit/>
          </a:bodyPr>
          <a:lstStyle/>
          <a:p>
            <a:pPr algn="r" rtl="1"/>
            <a:r>
              <a:rPr lang="fa-IR">
                <a:solidFill>
                  <a:srgbClr val="66FF33"/>
                </a:solidFill>
                <a:latin typeface="Arial" charset="0"/>
              </a:rPr>
              <a:t>مقدار </a:t>
            </a:r>
            <a:r>
              <a:rPr lang="en-US">
                <a:solidFill>
                  <a:srgbClr val="66FF33"/>
                </a:solidFill>
                <a:latin typeface="Times New Roman" pitchFamily="18" charset="0"/>
                <a:cs typeface="Times New Roman" pitchFamily="18" charset="0"/>
              </a:rPr>
              <a:t>R</a:t>
            </a:r>
            <a:r>
              <a:rPr lang="fa-IR">
                <a:solidFill>
                  <a:srgbClr val="66FF33"/>
                </a:solidFill>
                <a:latin typeface="Arial" charset="0"/>
              </a:rPr>
              <a:t> ، به مقدار کمیت های </a:t>
            </a:r>
            <a:r>
              <a:rPr lang="en-US">
                <a:solidFill>
                  <a:srgbClr val="66FF33"/>
                </a:solidFill>
                <a:latin typeface="Times New Roman" pitchFamily="18" charset="0"/>
                <a:cs typeface="Times New Roman" pitchFamily="18" charset="0"/>
              </a:rPr>
              <a:t>P</a:t>
            </a:r>
            <a:r>
              <a:rPr lang="fa-IR">
                <a:solidFill>
                  <a:srgbClr val="66FF33"/>
                </a:solidFill>
                <a:latin typeface="Arial" charset="0"/>
              </a:rPr>
              <a:t> و </a:t>
            </a:r>
            <a:r>
              <a:rPr lang="en-US">
                <a:solidFill>
                  <a:srgbClr val="66FF33"/>
                </a:solidFill>
                <a:latin typeface="Times New Roman" pitchFamily="18" charset="0"/>
                <a:cs typeface="Times New Roman" pitchFamily="18" charset="0"/>
              </a:rPr>
              <a:t>V</a:t>
            </a:r>
            <a:r>
              <a:rPr lang="fa-IR">
                <a:solidFill>
                  <a:srgbClr val="66FF33"/>
                </a:solidFill>
                <a:latin typeface="Times New Roman" pitchFamily="18" charset="0"/>
                <a:cs typeface="Times New Roman" pitchFamily="18" charset="0"/>
              </a:rPr>
              <a:t> </a:t>
            </a:r>
            <a:r>
              <a:rPr lang="fa-IR">
                <a:solidFill>
                  <a:srgbClr val="66FF33"/>
                </a:solidFill>
                <a:latin typeface="Arial" charset="0"/>
              </a:rPr>
              <a:t>و </a:t>
            </a:r>
            <a:r>
              <a:rPr lang="en-US">
                <a:solidFill>
                  <a:srgbClr val="66FF33"/>
                </a:solidFill>
                <a:latin typeface="Times New Roman" pitchFamily="18" charset="0"/>
                <a:cs typeface="Times New Roman" pitchFamily="18" charset="0"/>
              </a:rPr>
              <a:t>T</a:t>
            </a:r>
            <a:r>
              <a:rPr lang="fa-IR">
                <a:solidFill>
                  <a:srgbClr val="66FF33"/>
                </a:solidFill>
                <a:latin typeface="Arial" charset="0"/>
              </a:rPr>
              <a:t> بستگی دارد. داریم :</a:t>
            </a:r>
          </a:p>
        </p:txBody>
      </p:sp>
      <p:sp>
        <p:nvSpPr>
          <p:cNvPr id="8196" name="Rectangle 6"/>
          <p:cNvSpPr>
            <a:spLocks noChangeArrowheads="1"/>
          </p:cNvSpPr>
          <p:nvPr/>
        </p:nvSpPr>
        <p:spPr bwMode="auto">
          <a:xfrm>
            <a:off x="2151063" y="5176838"/>
            <a:ext cx="9144000" cy="0"/>
          </a:xfrm>
          <a:prstGeom prst="rect">
            <a:avLst/>
          </a:prstGeom>
          <a:noFill/>
          <a:ln w="9525">
            <a:noFill/>
            <a:miter lim="800000"/>
            <a:headEnd/>
            <a:tailEnd/>
          </a:ln>
        </p:spPr>
        <p:txBody>
          <a:bodyPr wrap="none" anchor="ctr">
            <a:spAutoFit/>
          </a:bodyPr>
          <a:lstStyle/>
          <a:p>
            <a:endParaRPr lang="fa-IR"/>
          </a:p>
        </p:txBody>
      </p:sp>
      <p:graphicFrame>
        <p:nvGraphicFramePr>
          <p:cNvPr id="8194" name="Object 5"/>
          <p:cNvGraphicFramePr>
            <a:graphicFrameLocks noChangeAspect="1"/>
          </p:cNvGraphicFramePr>
          <p:nvPr/>
        </p:nvGraphicFramePr>
        <p:xfrm>
          <a:off x="1763713" y="1268413"/>
          <a:ext cx="5364162" cy="941387"/>
        </p:xfrm>
        <a:graphic>
          <a:graphicData uri="http://schemas.openxmlformats.org/presentationml/2006/ole">
            <mc:AlternateContent xmlns:mc="http://schemas.openxmlformats.org/markup-compatibility/2006">
              <mc:Choice xmlns:v="urn:schemas-microsoft-com:vml" Requires="v">
                <p:oleObj spid="_x0000_s8196" name="Equation" r:id="rId3" imgW="2387600" imgH="419100" progId="Equation.3">
                  <p:embed/>
                </p:oleObj>
              </mc:Choice>
              <mc:Fallback>
                <p:oleObj name="Equation" r:id="rId3" imgW="2387600" imgH="419100" progId="Equation.3">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63713" y="1268413"/>
                        <a:ext cx="5364162" cy="941387"/>
                      </a:xfrm>
                      <a:prstGeom prst="rect">
                        <a:avLst/>
                      </a:prstGeom>
                      <a:solidFill>
                        <a:srgbClr val="FFFF99"/>
                      </a:solidFill>
                    </p:spPr>
                  </p:pic>
                </p:oleObj>
              </mc:Fallback>
            </mc:AlternateContent>
          </a:graphicData>
        </a:graphic>
      </p:graphicFrame>
      <p:sp>
        <p:nvSpPr>
          <p:cNvPr id="8197" name="Rectangle 7"/>
          <p:cNvSpPr>
            <a:spLocks noChangeArrowheads="1"/>
          </p:cNvSpPr>
          <p:nvPr/>
        </p:nvSpPr>
        <p:spPr bwMode="auto">
          <a:xfrm>
            <a:off x="2151063" y="5776913"/>
            <a:ext cx="9144000" cy="0"/>
          </a:xfrm>
          <a:prstGeom prst="rect">
            <a:avLst/>
          </a:prstGeom>
          <a:noFill/>
          <a:ln w="9525">
            <a:noFill/>
            <a:miter lim="800000"/>
            <a:headEnd/>
            <a:tailEnd/>
          </a:ln>
        </p:spPr>
        <p:txBody>
          <a:bodyPr wrap="none" anchor="ctr">
            <a:spAutoFit/>
          </a:bodyPr>
          <a:lstStyle/>
          <a:p>
            <a:pPr algn="r" rtl="1"/>
            <a:endParaRPr lang="en-US" sz="1800">
              <a:latin typeface="Arial" charset="0"/>
              <a:cs typeface="Arial" charset="0"/>
            </a:endParaRPr>
          </a:p>
        </p:txBody>
      </p:sp>
      <p:sp>
        <p:nvSpPr>
          <p:cNvPr id="8198" name="Rectangle 8"/>
          <p:cNvSpPr>
            <a:spLocks noChangeArrowheads="1"/>
          </p:cNvSpPr>
          <p:nvPr/>
        </p:nvSpPr>
        <p:spPr bwMode="auto">
          <a:xfrm>
            <a:off x="250825" y="3430588"/>
            <a:ext cx="8353425" cy="1066800"/>
          </a:xfrm>
          <a:prstGeom prst="rect">
            <a:avLst/>
          </a:prstGeom>
          <a:noFill/>
          <a:ln w="9525">
            <a:noFill/>
            <a:miter lim="800000"/>
            <a:headEnd/>
            <a:tailEnd/>
          </a:ln>
        </p:spPr>
        <p:txBody>
          <a:bodyPr anchor="ctr">
            <a:spAutoFit/>
          </a:bodyPr>
          <a:lstStyle/>
          <a:p>
            <a:pPr algn="justLow" rtl="1"/>
            <a:r>
              <a:rPr lang="fa-IR">
                <a:solidFill>
                  <a:srgbClr val="FFFF00"/>
                </a:solidFill>
                <a:latin typeface="Arial" charset="0"/>
              </a:rPr>
              <a:t>کالری : افزایش دمای یک گرم آب به اندازه یک درجه در دمای داده شده .</a:t>
            </a:r>
            <a:r>
              <a:rPr lang="fa-IR">
                <a:latin typeface="Arial" charset="0"/>
              </a:rPr>
              <a:t>	  </a:t>
            </a:r>
          </a:p>
        </p:txBody>
      </p:sp>
      <p:sp>
        <p:nvSpPr>
          <p:cNvPr id="8199" name="Rectangle 9"/>
          <p:cNvSpPr>
            <a:spLocks noChangeArrowheads="1"/>
          </p:cNvSpPr>
          <p:nvPr/>
        </p:nvSpPr>
        <p:spPr bwMode="auto">
          <a:xfrm>
            <a:off x="827088" y="4754563"/>
            <a:ext cx="2952750" cy="579437"/>
          </a:xfrm>
          <a:prstGeom prst="rect">
            <a:avLst/>
          </a:prstGeom>
          <a:noFill/>
          <a:ln w="9525">
            <a:noFill/>
            <a:miter lim="800000"/>
            <a:headEnd/>
            <a:tailEnd/>
          </a:ln>
        </p:spPr>
        <p:txBody>
          <a:bodyPr anchor="ctr">
            <a:spAutoFit/>
          </a:bodyPr>
          <a:lstStyle/>
          <a:p>
            <a:pPr algn="justLow" rtl="1"/>
            <a:r>
              <a:rPr lang="fa-IR" b="1">
                <a:solidFill>
                  <a:srgbClr val="66FF33"/>
                </a:solidFill>
                <a:latin typeface="Arial" charset="0"/>
                <a:cs typeface="Arial" charset="0"/>
              </a:rPr>
              <a:t>1</a:t>
            </a:r>
            <a:r>
              <a:rPr lang="en-US" b="1">
                <a:solidFill>
                  <a:srgbClr val="66FF33"/>
                </a:solidFill>
                <a:latin typeface="Arial" charset="0"/>
                <a:cs typeface="Arial" charset="0"/>
              </a:rPr>
              <a:t>Cal= 4.184 j</a:t>
            </a: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0" name="Slide Number Placeholder 9"/>
          <p:cNvSpPr>
            <a:spLocks noGrp="1"/>
          </p:cNvSpPr>
          <p:nvPr>
            <p:ph type="sldNum" sz="quarter" idx="12"/>
          </p:nvPr>
        </p:nvSpPr>
        <p:spPr/>
        <p:txBody>
          <a:bodyPr/>
          <a:lstStyle/>
          <a:p>
            <a:pPr>
              <a:defRPr/>
            </a:pPr>
            <a:fld id="{CCD35F66-3953-45A5-872F-AF93CE5903EE}" type="slidenum">
              <a:rPr lang="ar-SA"/>
              <a:pPr>
                <a:defRPr/>
              </a:pPr>
              <a:t>11</a:t>
            </a:fld>
            <a:endParaRPr lang="en-US"/>
          </a:p>
        </p:txBody>
      </p:sp>
    </p:spTree>
  </p:cSld>
  <p:clrMapOvr>
    <a:masterClrMapping/>
  </p:clrMapOvr>
  <p:transition>
    <p:cover/>
  </p:transition>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7829" name="Rectangle 5"/>
          <p:cNvSpPr>
            <a:spLocks noChangeArrowheads="1"/>
          </p:cNvSpPr>
          <p:nvPr/>
        </p:nvSpPr>
        <p:spPr bwMode="auto">
          <a:xfrm>
            <a:off x="179388" y="452438"/>
            <a:ext cx="8699500" cy="1554162"/>
          </a:xfrm>
          <a:prstGeom prst="rect">
            <a:avLst/>
          </a:prstGeom>
          <a:noFill/>
          <a:ln w="9525">
            <a:noFill/>
            <a:miter lim="800000"/>
            <a:headEnd/>
            <a:tailEnd/>
          </a:ln>
        </p:spPr>
        <p:txBody>
          <a:bodyPr anchor="ctr">
            <a:spAutoFit/>
          </a:bodyPr>
          <a:lstStyle/>
          <a:p>
            <a:pPr algn="just" rtl="1"/>
            <a:r>
              <a:rPr lang="fa-IR">
                <a:solidFill>
                  <a:srgbClr val="66FF33"/>
                </a:solidFill>
                <a:latin typeface="Arial" charset="0"/>
                <a:cs typeface="Times New Roman" pitchFamily="18" charset="0"/>
              </a:rPr>
              <a:t>ظرفیت گرمایی مولی در فشار ثابت برای یک جسم خالص        </a:t>
            </a:r>
            <a:r>
              <a:rPr lang="fa-IR">
                <a:solidFill>
                  <a:srgbClr val="66FF33"/>
                </a:solidFill>
                <a:cs typeface="Times New Roman" pitchFamily="18" charset="0"/>
              </a:rPr>
              <a:t>: مقدار گرمای لازم برای افزایش دمای یک مولکول گرم جسم به اندازه یک کلوین و در فشار ثابت .</a:t>
            </a:r>
            <a:endParaRPr lang="fa-IR" sz="1200">
              <a:solidFill>
                <a:srgbClr val="66FF33"/>
              </a:solidFill>
              <a:latin typeface="Arial" charset="0"/>
              <a:cs typeface="Times New Roman" pitchFamily="18" charset="0"/>
            </a:endParaRPr>
          </a:p>
        </p:txBody>
      </p:sp>
      <p:sp>
        <p:nvSpPr>
          <p:cNvPr id="77830" name="Rectangle 8"/>
          <p:cNvSpPr>
            <a:spLocks noChangeArrowheads="1"/>
          </p:cNvSpPr>
          <p:nvPr/>
        </p:nvSpPr>
        <p:spPr bwMode="auto">
          <a:xfrm>
            <a:off x="0" y="3181350"/>
            <a:ext cx="9144000" cy="0"/>
          </a:xfrm>
          <a:prstGeom prst="rect">
            <a:avLst/>
          </a:prstGeom>
          <a:noFill/>
          <a:ln w="9525">
            <a:noFill/>
            <a:miter lim="800000"/>
            <a:headEnd/>
            <a:tailEnd/>
          </a:ln>
        </p:spPr>
        <p:txBody>
          <a:bodyPr wrap="none" anchor="ctr">
            <a:spAutoFit/>
          </a:bodyPr>
          <a:lstStyle/>
          <a:p>
            <a:endParaRPr lang="fa-IR"/>
          </a:p>
        </p:txBody>
      </p:sp>
      <p:graphicFrame>
        <p:nvGraphicFramePr>
          <p:cNvPr id="77826" name="Object 7"/>
          <p:cNvGraphicFramePr>
            <a:graphicFrameLocks noChangeAspect="1"/>
          </p:cNvGraphicFramePr>
          <p:nvPr/>
        </p:nvGraphicFramePr>
        <p:xfrm>
          <a:off x="3059113" y="2276475"/>
          <a:ext cx="2905125" cy="1152525"/>
        </p:xfrm>
        <a:graphic>
          <a:graphicData uri="http://schemas.openxmlformats.org/presentationml/2006/ole">
            <mc:AlternateContent xmlns:mc="http://schemas.openxmlformats.org/markup-compatibility/2006">
              <mc:Choice xmlns:v="urn:schemas-microsoft-com:vml" Requires="v">
                <p:oleObj spid="_x0000_s77832" name="Equation" r:id="rId3" imgW="1244060" imgH="495085" progId="Equation.3">
                  <p:embed/>
                </p:oleObj>
              </mc:Choice>
              <mc:Fallback>
                <p:oleObj name="Equation" r:id="rId3" imgW="1244060" imgH="495085" progId="Equation.3">
                  <p:embed/>
                  <p:pic>
                    <p:nvPicPr>
                      <p:cNvPr id="0"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59113" y="2276475"/>
                        <a:ext cx="2905125" cy="1152525"/>
                      </a:xfrm>
                      <a:prstGeom prst="rect">
                        <a:avLst/>
                      </a:prstGeom>
                      <a:solidFill>
                        <a:srgbClr val="FFFF99"/>
                      </a:solidFill>
                    </p:spPr>
                  </p:pic>
                </p:oleObj>
              </mc:Fallback>
            </mc:AlternateContent>
          </a:graphicData>
        </a:graphic>
      </p:graphicFrame>
      <p:sp>
        <p:nvSpPr>
          <p:cNvPr id="77831" name="Rectangle 9"/>
          <p:cNvSpPr>
            <a:spLocks noChangeArrowheads="1"/>
          </p:cNvSpPr>
          <p:nvPr/>
        </p:nvSpPr>
        <p:spPr bwMode="auto">
          <a:xfrm>
            <a:off x="0" y="3676650"/>
            <a:ext cx="9144000" cy="0"/>
          </a:xfrm>
          <a:prstGeom prst="rect">
            <a:avLst/>
          </a:prstGeom>
          <a:noFill/>
          <a:ln w="9525">
            <a:noFill/>
            <a:miter lim="800000"/>
            <a:headEnd/>
            <a:tailEnd/>
          </a:ln>
        </p:spPr>
        <p:txBody>
          <a:bodyPr wrap="none" anchor="ctr">
            <a:spAutoFit/>
          </a:bodyPr>
          <a:lstStyle/>
          <a:p>
            <a:endParaRPr lang="fa-IR"/>
          </a:p>
        </p:txBody>
      </p:sp>
      <p:sp>
        <p:nvSpPr>
          <p:cNvPr id="77832" name="Rectangle 11"/>
          <p:cNvSpPr>
            <a:spLocks noChangeArrowheads="1"/>
          </p:cNvSpPr>
          <p:nvPr/>
        </p:nvSpPr>
        <p:spPr bwMode="auto">
          <a:xfrm>
            <a:off x="395288" y="4076700"/>
            <a:ext cx="8501062" cy="1066800"/>
          </a:xfrm>
          <a:prstGeom prst="rect">
            <a:avLst/>
          </a:prstGeom>
          <a:noFill/>
          <a:ln w="9525">
            <a:noFill/>
            <a:miter lim="800000"/>
            <a:headEnd/>
            <a:tailEnd/>
          </a:ln>
        </p:spPr>
        <p:txBody>
          <a:bodyPr anchor="ctr">
            <a:spAutoFit/>
          </a:bodyPr>
          <a:lstStyle/>
          <a:p>
            <a:pPr algn="r" rtl="1"/>
            <a:r>
              <a:rPr lang="fa-IR">
                <a:latin typeface="Arial" charset="0"/>
                <a:cs typeface="Times New Roman" pitchFamily="18" charset="0"/>
              </a:rPr>
              <a:t>توجه1 : اگر در فاصله بین درجات حرارت               </a:t>
            </a:r>
            <a:r>
              <a:rPr lang="fa-IR">
                <a:cs typeface="Times New Roman" pitchFamily="18" charset="0"/>
              </a:rPr>
              <a:t>ظرفیت گرمایی را ثابت فرض کنیم خواهیم داشت :</a:t>
            </a:r>
            <a:r>
              <a:rPr lang="fa-IR">
                <a:latin typeface="Arial" charset="0"/>
                <a:cs typeface="Times New Roman" pitchFamily="18" charset="0"/>
              </a:rPr>
              <a:t> </a:t>
            </a:r>
          </a:p>
        </p:txBody>
      </p:sp>
      <p:graphicFrame>
        <p:nvGraphicFramePr>
          <p:cNvPr id="77827" name="Object 10"/>
          <p:cNvGraphicFramePr>
            <a:graphicFrameLocks noChangeAspect="1"/>
          </p:cNvGraphicFramePr>
          <p:nvPr/>
        </p:nvGraphicFramePr>
        <p:xfrm>
          <a:off x="1763713" y="4149725"/>
          <a:ext cx="1138237" cy="431800"/>
        </p:xfrm>
        <a:graphic>
          <a:graphicData uri="http://schemas.openxmlformats.org/presentationml/2006/ole">
            <mc:AlternateContent xmlns:mc="http://schemas.openxmlformats.org/markup-compatibility/2006">
              <mc:Choice xmlns:v="urn:schemas-microsoft-com:vml" Requires="v">
                <p:oleObj spid="_x0000_s77833" name="Equation" r:id="rId5" imgW="418918" imgH="215806" progId="Equation.3">
                  <p:embed/>
                </p:oleObj>
              </mc:Choice>
              <mc:Fallback>
                <p:oleObj name="Equation" r:id="rId5" imgW="418918" imgH="215806" progId="Equation.3">
                  <p:embed/>
                  <p:pic>
                    <p:nvPicPr>
                      <p:cNvPr id="0" name="Object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63713" y="4149725"/>
                        <a:ext cx="1138237" cy="431800"/>
                      </a:xfrm>
                      <a:prstGeom prst="rect">
                        <a:avLst/>
                      </a:prstGeom>
                      <a:solidFill>
                        <a:schemeClr val="tx1"/>
                      </a:solidFill>
                    </p:spPr>
                  </p:pic>
                </p:oleObj>
              </mc:Fallback>
            </mc:AlternateContent>
          </a:graphicData>
        </a:graphic>
      </p:graphicFrame>
      <p:sp>
        <p:nvSpPr>
          <p:cNvPr id="77833" name="Rectangle 14"/>
          <p:cNvSpPr>
            <a:spLocks noChangeArrowheads="1"/>
          </p:cNvSpPr>
          <p:nvPr/>
        </p:nvSpPr>
        <p:spPr bwMode="auto">
          <a:xfrm>
            <a:off x="0" y="3319463"/>
            <a:ext cx="9144000" cy="0"/>
          </a:xfrm>
          <a:prstGeom prst="rect">
            <a:avLst/>
          </a:prstGeom>
          <a:noFill/>
          <a:ln w="9525">
            <a:noFill/>
            <a:miter lim="800000"/>
            <a:headEnd/>
            <a:tailEnd/>
          </a:ln>
        </p:spPr>
        <p:txBody>
          <a:bodyPr wrap="none" anchor="ctr">
            <a:spAutoFit/>
          </a:bodyPr>
          <a:lstStyle/>
          <a:p>
            <a:endParaRPr lang="fa-IR"/>
          </a:p>
        </p:txBody>
      </p:sp>
      <p:graphicFrame>
        <p:nvGraphicFramePr>
          <p:cNvPr id="77828" name="Object 13"/>
          <p:cNvGraphicFramePr>
            <a:graphicFrameLocks noChangeAspect="1"/>
          </p:cNvGraphicFramePr>
          <p:nvPr/>
        </p:nvGraphicFramePr>
        <p:xfrm>
          <a:off x="3348038" y="5589588"/>
          <a:ext cx="2751137" cy="550862"/>
        </p:xfrm>
        <a:graphic>
          <a:graphicData uri="http://schemas.openxmlformats.org/presentationml/2006/ole">
            <mc:AlternateContent xmlns:mc="http://schemas.openxmlformats.org/markup-compatibility/2006">
              <mc:Choice xmlns:v="urn:schemas-microsoft-com:vml" Requires="v">
                <p:oleObj spid="_x0000_s77834" name="Equation" r:id="rId7" imgW="1091726" imgH="215806" progId="Equation.3">
                  <p:embed/>
                </p:oleObj>
              </mc:Choice>
              <mc:Fallback>
                <p:oleObj name="Equation" r:id="rId7" imgW="1091726" imgH="215806" progId="Equation.3">
                  <p:embed/>
                  <p:pic>
                    <p:nvPicPr>
                      <p:cNvPr id="0" name="Object 1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348038" y="5589588"/>
                        <a:ext cx="2751137" cy="550862"/>
                      </a:xfrm>
                      <a:prstGeom prst="rect">
                        <a:avLst/>
                      </a:prstGeom>
                      <a:solidFill>
                        <a:srgbClr val="FFFF99"/>
                      </a:solidFill>
                    </p:spPr>
                  </p:pic>
                </p:oleObj>
              </mc:Fallback>
            </mc:AlternateContent>
          </a:graphicData>
        </a:graphic>
      </p:graphicFrame>
      <p:sp>
        <p:nvSpPr>
          <p:cNvPr id="77834" name="Rectangle 15"/>
          <p:cNvSpPr>
            <a:spLocks noChangeArrowheads="1"/>
          </p:cNvSpPr>
          <p:nvPr/>
        </p:nvSpPr>
        <p:spPr bwMode="auto">
          <a:xfrm>
            <a:off x="0" y="3538538"/>
            <a:ext cx="9144000" cy="0"/>
          </a:xfrm>
          <a:prstGeom prst="rect">
            <a:avLst/>
          </a:prstGeom>
          <a:noFill/>
          <a:ln w="9525">
            <a:noFill/>
            <a:miter lim="800000"/>
            <a:headEnd/>
            <a:tailEnd/>
          </a:ln>
        </p:spPr>
        <p:txBody>
          <a:bodyPr wrap="none" anchor="ctr">
            <a:spAutoFit/>
          </a:bodyPr>
          <a:lstStyle/>
          <a:p>
            <a:endParaRPr lang="fa-I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3" name="Slide Number Placeholder 12"/>
          <p:cNvSpPr>
            <a:spLocks noGrp="1"/>
          </p:cNvSpPr>
          <p:nvPr>
            <p:ph type="sldNum" sz="quarter" idx="12"/>
          </p:nvPr>
        </p:nvSpPr>
        <p:spPr/>
        <p:txBody>
          <a:bodyPr/>
          <a:lstStyle/>
          <a:p>
            <a:pPr>
              <a:defRPr/>
            </a:pPr>
            <a:fld id="{0760D91E-D8D6-43B2-B0F8-6D9CD77847F0}" type="slidenum">
              <a:rPr lang="ar-SA"/>
              <a:pPr>
                <a:defRPr/>
              </a:pPr>
              <a:t>110</a:t>
            </a:fld>
            <a:endParaRPr lang="en-US"/>
          </a:p>
        </p:txBody>
      </p:sp>
    </p:spTree>
  </p:cSld>
  <p:clrMapOvr>
    <a:masterClrMapping/>
  </p:clrMapOvr>
  <p:transition>
    <p:checker dir="vert"/>
  </p:transition>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7330" name="Rectangle 4"/>
          <p:cNvSpPr>
            <a:spLocks noChangeArrowheads="1"/>
          </p:cNvSpPr>
          <p:nvPr/>
        </p:nvSpPr>
        <p:spPr bwMode="auto">
          <a:xfrm>
            <a:off x="323850" y="2473325"/>
            <a:ext cx="8640763" cy="1739900"/>
          </a:xfrm>
          <a:prstGeom prst="rect">
            <a:avLst/>
          </a:prstGeom>
          <a:noFill/>
          <a:ln w="9525">
            <a:noFill/>
            <a:miter lim="800000"/>
            <a:headEnd/>
            <a:tailEnd/>
          </a:ln>
        </p:spPr>
        <p:txBody>
          <a:bodyPr anchor="ctr">
            <a:spAutoFit/>
          </a:bodyPr>
          <a:lstStyle/>
          <a:p>
            <a:pPr algn="just" rtl="1"/>
            <a:r>
              <a:rPr lang="fa-IR" sz="3600">
                <a:solidFill>
                  <a:srgbClr val="FFFF00"/>
                </a:solidFill>
              </a:rPr>
              <a:t>اگر مبادله انرژی به منظور تبدیل حالت جسم از یک فاز به فاز دیگر نباشد صرف تغییر حالتی می شود که به آن آلوتروپی  گویند و در دمای ثابت انجام می شود. </a:t>
            </a:r>
          </a:p>
        </p:txBody>
      </p:sp>
      <p:sp>
        <p:nvSpPr>
          <p:cNvPr id="227331" name="Rectangle 5"/>
          <p:cNvSpPr>
            <a:spLocks noChangeArrowheads="1"/>
          </p:cNvSpPr>
          <p:nvPr/>
        </p:nvSpPr>
        <p:spPr bwMode="auto">
          <a:xfrm>
            <a:off x="6948488" y="1125538"/>
            <a:ext cx="1909762" cy="641350"/>
          </a:xfrm>
          <a:prstGeom prst="rect">
            <a:avLst/>
          </a:prstGeom>
          <a:noFill/>
          <a:ln w="9525">
            <a:noFill/>
            <a:miter lim="800000"/>
            <a:headEnd/>
            <a:tailEnd/>
          </a:ln>
        </p:spPr>
        <p:txBody>
          <a:bodyPr wrap="none">
            <a:spAutoFit/>
          </a:bodyPr>
          <a:lstStyle/>
          <a:p>
            <a:r>
              <a:rPr lang="fa-IR" sz="3600" b="1">
                <a:solidFill>
                  <a:srgbClr val="FF99FF"/>
                </a:solidFill>
              </a:rPr>
              <a:t>آلوتروپی :</a:t>
            </a:r>
            <a:endParaRPr lang="en-US" sz="3600" b="1">
              <a:solidFill>
                <a:srgbClr val="FF99FF"/>
              </a:solidFill>
            </a:endParaRP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6" name="Slide Number Placeholder 5"/>
          <p:cNvSpPr>
            <a:spLocks noGrp="1"/>
          </p:cNvSpPr>
          <p:nvPr>
            <p:ph type="sldNum" sz="quarter" idx="12"/>
          </p:nvPr>
        </p:nvSpPr>
        <p:spPr/>
        <p:txBody>
          <a:bodyPr/>
          <a:lstStyle/>
          <a:p>
            <a:pPr>
              <a:defRPr/>
            </a:pPr>
            <a:fld id="{8DEE3DC2-F6FA-444A-94C7-5BAFD82A57AE}" type="slidenum">
              <a:rPr lang="ar-SA"/>
              <a:pPr>
                <a:defRPr/>
              </a:pPr>
              <a:t>111</a:t>
            </a:fld>
            <a:endParaRPr lang="en-US"/>
          </a:p>
        </p:txBody>
      </p:sp>
    </p:spTree>
  </p:cSld>
  <p:clrMapOvr>
    <a:masterClrMapping/>
  </p:clrMapOvr>
  <p:transition>
    <p:checker/>
  </p:transition>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8851" name="Rectangle 4"/>
          <p:cNvSpPr>
            <a:spLocks noChangeArrowheads="1"/>
          </p:cNvSpPr>
          <p:nvPr/>
        </p:nvSpPr>
        <p:spPr bwMode="auto">
          <a:xfrm>
            <a:off x="6667500" y="1166813"/>
            <a:ext cx="2090738" cy="641350"/>
          </a:xfrm>
          <a:prstGeom prst="rect">
            <a:avLst/>
          </a:prstGeom>
          <a:noFill/>
          <a:ln w="9525">
            <a:noFill/>
            <a:miter lim="800000"/>
            <a:headEnd/>
            <a:tailEnd/>
          </a:ln>
        </p:spPr>
        <p:txBody>
          <a:bodyPr wrap="none" anchor="ctr">
            <a:spAutoFit/>
          </a:bodyPr>
          <a:lstStyle/>
          <a:p>
            <a:pPr algn="r" rtl="1"/>
            <a:r>
              <a:rPr lang="fa-IR" sz="3600" b="1">
                <a:solidFill>
                  <a:srgbClr val="FF99FF"/>
                </a:solidFill>
              </a:rPr>
              <a:t>قانون هس :</a:t>
            </a:r>
          </a:p>
        </p:txBody>
      </p:sp>
      <p:graphicFrame>
        <p:nvGraphicFramePr>
          <p:cNvPr id="78850" name="Object 5"/>
          <p:cNvGraphicFramePr>
            <a:graphicFrameLocks noChangeAspect="1"/>
          </p:cNvGraphicFramePr>
          <p:nvPr/>
        </p:nvGraphicFramePr>
        <p:xfrm>
          <a:off x="6659563" y="2708275"/>
          <a:ext cx="1320800" cy="439738"/>
        </p:xfrm>
        <a:graphic>
          <a:graphicData uri="http://schemas.openxmlformats.org/presentationml/2006/ole">
            <mc:AlternateContent xmlns:mc="http://schemas.openxmlformats.org/markup-compatibility/2006">
              <mc:Choice xmlns:v="urn:schemas-microsoft-com:vml" Requires="v">
                <p:oleObj spid="_x0000_s78852" name="Equation" r:id="rId3" imgW="596641" imgH="203112" progId="Equation.3">
                  <p:embed/>
                </p:oleObj>
              </mc:Choice>
              <mc:Fallback>
                <p:oleObj name="Equation" r:id="rId3" imgW="596641" imgH="203112" progId="Equation.3">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59563" y="2708275"/>
                        <a:ext cx="1320800" cy="439738"/>
                      </a:xfrm>
                      <a:prstGeom prst="rect">
                        <a:avLst/>
                      </a:prstGeom>
                      <a:solidFill>
                        <a:srgbClr val="FFFFFF"/>
                      </a:solidFill>
                    </p:spPr>
                  </p:pic>
                </p:oleObj>
              </mc:Fallback>
            </mc:AlternateContent>
          </a:graphicData>
        </a:graphic>
      </p:graphicFrame>
      <p:sp>
        <p:nvSpPr>
          <p:cNvPr id="78852" name="Rectangle 6"/>
          <p:cNvSpPr>
            <a:spLocks noChangeArrowheads="1"/>
          </p:cNvSpPr>
          <p:nvPr/>
        </p:nvSpPr>
        <p:spPr bwMode="auto">
          <a:xfrm>
            <a:off x="179388" y="2571750"/>
            <a:ext cx="8964612" cy="2289175"/>
          </a:xfrm>
          <a:prstGeom prst="rect">
            <a:avLst/>
          </a:prstGeom>
          <a:noFill/>
          <a:ln w="9525">
            <a:noFill/>
            <a:miter lim="800000"/>
            <a:headEnd/>
            <a:tailEnd/>
          </a:ln>
        </p:spPr>
        <p:txBody>
          <a:bodyPr anchor="ctr">
            <a:spAutoFit/>
          </a:bodyPr>
          <a:lstStyle/>
          <a:p>
            <a:pPr algn="just" rtl="1"/>
            <a:r>
              <a:rPr lang="fa-IR" sz="3600">
                <a:latin typeface="Arial" charset="0"/>
                <a:cs typeface="Times New Roman" pitchFamily="18" charset="0"/>
              </a:rPr>
              <a:t> </a:t>
            </a:r>
            <a:r>
              <a:rPr lang="fa-IR" sz="3600">
                <a:solidFill>
                  <a:srgbClr val="FFFF00"/>
                </a:solidFill>
                <a:cs typeface="Times New Roman" pitchFamily="18" charset="0"/>
              </a:rPr>
              <a:t>چون             </a:t>
            </a:r>
            <a:r>
              <a:rPr lang="fa-IR" sz="3600">
                <a:solidFill>
                  <a:srgbClr val="FFFF00"/>
                </a:solidFill>
                <a:latin typeface="Arial" charset="0"/>
                <a:cs typeface="Times New Roman" pitchFamily="18" charset="0"/>
              </a:rPr>
              <a:t>تابع حالت هستند و به مسیر طی شده بستگی ندارند ، بنابراین گرمای واکنش مستقل از تعداد و نوع حالت های واسطه می باشد و فقط به شرایط ابتدایی و نهایی واکنش وابسته است . </a:t>
            </a: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7" name="Slide Number Placeholder 6"/>
          <p:cNvSpPr>
            <a:spLocks noGrp="1"/>
          </p:cNvSpPr>
          <p:nvPr>
            <p:ph type="sldNum" sz="quarter" idx="12"/>
          </p:nvPr>
        </p:nvSpPr>
        <p:spPr/>
        <p:txBody>
          <a:bodyPr/>
          <a:lstStyle/>
          <a:p>
            <a:pPr>
              <a:defRPr/>
            </a:pPr>
            <a:fld id="{DF3E5EA7-4A88-41C8-9350-ADCE7FBC32E4}" type="slidenum">
              <a:rPr lang="ar-SA"/>
              <a:pPr>
                <a:defRPr/>
              </a:pPr>
              <a:t>112</a:t>
            </a:fld>
            <a:endParaRPr lang="en-US"/>
          </a:p>
        </p:txBody>
      </p:sp>
    </p:spTree>
  </p:cSld>
  <p:clrMapOvr>
    <a:masterClrMapping/>
  </p:clrMapOvr>
  <p:transition>
    <p:zoom/>
  </p:transition>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8354" name="Rectangle 4"/>
          <p:cNvSpPr>
            <a:spLocks noChangeArrowheads="1"/>
          </p:cNvSpPr>
          <p:nvPr/>
        </p:nvSpPr>
        <p:spPr bwMode="auto">
          <a:xfrm>
            <a:off x="5783263" y="844550"/>
            <a:ext cx="2598737" cy="641350"/>
          </a:xfrm>
          <a:prstGeom prst="rect">
            <a:avLst/>
          </a:prstGeom>
          <a:noFill/>
          <a:ln w="9525">
            <a:noFill/>
            <a:miter lim="800000"/>
            <a:headEnd/>
            <a:tailEnd/>
          </a:ln>
        </p:spPr>
        <p:txBody>
          <a:bodyPr wrap="none" anchor="ctr">
            <a:spAutoFit/>
          </a:bodyPr>
          <a:lstStyle/>
          <a:p>
            <a:pPr algn="r" rtl="1"/>
            <a:r>
              <a:rPr lang="fa-IR" sz="3600" b="1">
                <a:solidFill>
                  <a:srgbClr val="FF99FF"/>
                </a:solidFill>
              </a:rPr>
              <a:t>آنتالپی تشکیل :</a:t>
            </a:r>
          </a:p>
        </p:txBody>
      </p:sp>
      <p:sp>
        <p:nvSpPr>
          <p:cNvPr id="228355" name="Rectangle 5"/>
          <p:cNvSpPr>
            <a:spLocks noChangeArrowheads="1"/>
          </p:cNvSpPr>
          <p:nvPr/>
        </p:nvSpPr>
        <p:spPr bwMode="auto">
          <a:xfrm>
            <a:off x="0" y="2319338"/>
            <a:ext cx="8950325" cy="2289175"/>
          </a:xfrm>
          <a:prstGeom prst="rect">
            <a:avLst/>
          </a:prstGeom>
          <a:noFill/>
          <a:ln w="9525">
            <a:noFill/>
            <a:miter lim="800000"/>
            <a:headEnd/>
            <a:tailEnd/>
          </a:ln>
        </p:spPr>
        <p:txBody>
          <a:bodyPr anchor="ctr">
            <a:spAutoFit/>
          </a:bodyPr>
          <a:lstStyle/>
          <a:p>
            <a:pPr algn="just" rtl="1"/>
            <a:r>
              <a:rPr lang="fa-IR" sz="3600">
                <a:solidFill>
                  <a:srgbClr val="FFFF00"/>
                </a:solidFill>
              </a:rPr>
              <a:t>آنتالپی تشکیل یک جسم مرکب عبارتست از تغییرات آنتالپی در جریان واکنش تشکیل در صورتی که عناصر اولیه به حالت پایدار فیزیکی  در فشار ثابت  با هم ترکیب شوند و آن جسم را ایجاد کنند .</a:t>
            </a: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6" name="Slide Number Placeholder 5"/>
          <p:cNvSpPr>
            <a:spLocks noGrp="1"/>
          </p:cNvSpPr>
          <p:nvPr>
            <p:ph type="sldNum" sz="quarter" idx="12"/>
          </p:nvPr>
        </p:nvSpPr>
        <p:spPr/>
        <p:txBody>
          <a:bodyPr/>
          <a:lstStyle/>
          <a:p>
            <a:pPr>
              <a:defRPr/>
            </a:pPr>
            <a:fld id="{205F6624-C3B7-44C1-9245-6C514AFD151A}" type="slidenum">
              <a:rPr lang="ar-SA"/>
              <a:pPr>
                <a:defRPr/>
              </a:pPr>
              <a:t>113</a:t>
            </a:fld>
            <a:endParaRPr lang="en-US"/>
          </a:p>
        </p:txBody>
      </p:sp>
    </p:spTree>
  </p:cSld>
  <p:clrMapOvr>
    <a:masterClrMapping/>
  </p:clrMapOvr>
  <p:transition>
    <p:zoom dir="in"/>
  </p:transition>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9875" name="Rectangle 5"/>
          <p:cNvSpPr>
            <a:spLocks noChangeArrowheads="1"/>
          </p:cNvSpPr>
          <p:nvPr/>
        </p:nvSpPr>
        <p:spPr bwMode="auto">
          <a:xfrm>
            <a:off x="4941888" y="836613"/>
            <a:ext cx="3838575" cy="641350"/>
          </a:xfrm>
          <a:prstGeom prst="rect">
            <a:avLst/>
          </a:prstGeom>
          <a:noFill/>
          <a:ln w="9525">
            <a:noFill/>
            <a:miter lim="800000"/>
            <a:headEnd/>
            <a:tailEnd/>
          </a:ln>
        </p:spPr>
        <p:txBody>
          <a:bodyPr wrap="none" anchor="ctr">
            <a:spAutoFit/>
          </a:bodyPr>
          <a:lstStyle/>
          <a:p>
            <a:pPr algn="r" rtl="1"/>
            <a:r>
              <a:rPr lang="fa-IR" sz="3600" b="1">
                <a:solidFill>
                  <a:srgbClr val="FF99FF"/>
                </a:solidFill>
                <a:latin typeface="Arial" charset="0"/>
                <a:cs typeface="Times New Roman" pitchFamily="18" charset="0"/>
              </a:rPr>
              <a:t>آنتالپی استاندارد تشکیل </a:t>
            </a:r>
          </a:p>
        </p:txBody>
      </p:sp>
      <p:graphicFrame>
        <p:nvGraphicFramePr>
          <p:cNvPr id="79874" name="Object 4"/>
          <p:cNvGraphicFramePr>
            <a:graphicFrameLocks noChangeAspect="1"/>
          </p:cNvGraphicFramePr>
          <p:nvPr/>
        </p:nvGraphicFramePr>
        <p:xfrm>
          <a:off x="3779838" y="836613"/>
          <a:ext cx="1039812" cy="608012"/>
        </p:xfrm>
        <a:graphic>
          <a:graphicData uri="http://schemas.openxmlformats.org/presentationml/2006/ole">
            <mc:AlternateContent xmlns:mc="http://schemas.openxmlformats.org/markup-compatibility/2006">
              <mc:Choice xmlns:v="urn:schemas-microsoft-com:vml" Requires="v">
                <p:oleObj spid="_x0000_s79876" name="Equation" r:id="rId3" imgW="393529" imgH="228501" progId="Equation.3">
                  <p:embed/>
                </p:oleObj>
              </mc:Choice>
              <mc:Fallback>
                <p:oleObj name="Equation" r:id="rId3" imgW="393529" imgH="228501" progId="Equation.3">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79838" y="836613"/>
                        <a:ext cx="1039812" cy="608012"/>
                      </a:xfrm>
                      <a:prstGeom prst="rect">
                        <a:avLst/>
                      </a:prstGeom>
                      <a:solidFill>
                        <a:srgbClr val="FF99FF"/>
                      </a:solidFill>
                    </p:spPr>
                  </p:pic>
                </p:oleObj>
              </mc:Fallback>
            </mc:AlternateContent>
          </a:graphicData>
        </a:graphic>
      </p:graphicFrame>
      <p:sp>
        <p:nvSpPr>
          <p:cNvPr id="79876" name="Rectangle 6"/>
          <p:cNvSpPr>
            <a:spLocks noChangeArrowheads="1"/>
          </p:cNvSpPr>
          <p:nvPr/>
        </p:nvSpPr>
        <p:spPr bwMode="auto">
          <a:xfrm>
            <a:off x="0" y="3679825"/>
            <a:ext cx="9144000" cy="0"/>
          </a:xfrm>
          <a:prstGeom prst="rect">
            <a:avLst/>
          </a:prstGeom>
          <a:noFill/>
          <a:ln w="9525">
            <a:noFill/>
            <a:miter lim="800000"/>
            <a:headEnd/>
            <a:tailEnd/>
          </a:ln>
        </p:spPr>
        <p:txBody>
          <a:bodyPr wrap="none" anchor="ctr">
            <a:spAutoFit/>
          </a:bodyPr>
          <a:lstStyle/>
          <a:p>
            <a:pPr algn="r" rtl="1"/>
            <a:endParaRPr lang="en-US" sz="1800">
              <a:latin typeface="Arial" charset="0"/>
              <a:cs typeface="Arial" charset="0"/>
            </a:endParaRPr>
          </a:p>
        </p:txBody>
      </p:sp>
      <p:sp>
        <p:nvSpPr>
          <p:cNvPr id="79877" name="Rectangle 7"/>
          <p:cNvSpPr>
            <a:spLocks noChangeArrowheads="1"/>
          </p:cNvSpPr>
          <p:nvPr/>
        </p:nvSpPr>
        <p:spPr bwMode="auto">
          <a:xfrm>
            <a:off x="0" y="2300288"/>
            <a:ext cx="8869363" cy="2041525"/>
          </a:xfrm>
          <a:prstGeom prst="rect">
            <a:avLst/>
          </a:prstGeom>
          <a:noFill/>
          <a:ln w="9525">
            <a:noFill/>
            <a:miter lim="800000"/>
            <a:headEnd/>
            <a:tailEnd/>
          </a:ln>
        </p:spPr>
        <p:txBody>
          <a:bodyPr anchor="ctr">
            <a:spAutoFit/>
          </a:bodyPr>
          <a:lstStyle/>
          <a:p>
            <a:pPr algn="just" rtl="1"/>
            <a:r>
              <a:rPr lang="fa-IR">
                <a:solidFill>
                  <a:srgbClr val="FFFF00"/>
                </a:solidFill>
              </a:rPr>
              <a:t>با انجام واکنش در شرایط استاندارد یعنی جسم مرکب از عناصر به حالت پایدار فیزیکی در فشار یک اتمسفر و دمای</a:t>
            </a:r>
            <a:r>
              <a:rPr lang="en-US">
                <a:solidFill>
                  <a:srgbClr val="FFFF00"/>
                </a:solidFill>
              </a:rPr>
              <a:t> </a:t>
            </a:r>
            <a:r>
              <a:rPr lang="en-US" b="1">
                <a:solidFill>
                  <a:srgbClr val="FFFF00"/>
                </a:solidFill>
                <a:latin typeface="Times New Roman" pitchFamily="18" charset="0"/>
                <a:cs typeface="Times New Roman" pitchFamily="18" charset="0"/>
              </a:rPr>
              <a:t>298K</a:t>
            </a:r>
            <a:r>
              <a:rPr lang="fa-IR">
                <a:solidFill>
                  <a:srgbClr val="FFFF00"/>
                </a:solidFill>
              </a:rPr>
              <a:t> تشکیل شود گرمای مبادله شده در چنین شرایطی را آنتالپی استاندارد تشکیل گویند</a:t>
            </a:r>
            <a:r>
              <a:rPr lang="en-US">
                <a:solidFill>
                  <a:srgbClr val="FFFF00"/>
                </a:solidFill>
              </a:rPr>
              <a:t> .</a:t>
            </a:r>
            <a:r>
              <a:rPr lang="en-US"/>
              <a:t> </a:t>
            </a: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8" name="Slide Number Placeholder 7"/>
          <p:cNvSpPr>
            <a:spLocks noGrp="1"/>
          </p:cNvSpPr>
          <p:nvPr>
            <p:ph type="sldNum" sz="quarter" idx="12"/>
          </p:nvPr>
        </p:nvSpPr>
        <p:spPr/>
        <p:txBody>
          <a:bodyPr/>
          <a:lstStyle/>
          <a:p>
            <a:pPr>
              <a:defRPr/>
            </a:pPr>
            <a:fld id="{73B68BD3-7AFC-410B-88A0-2F571053EEEB}" type="slidenum">
              <a:rPr lang="ar-SA"/>
              <a:pPr>
                <a:defRPr/>
              </a:pPr>
              <a:t>114</a:t>
            </a:fld>
            <a:endParaRPr lang="en-US"/>
          </a:p>
        </p:txBody>
      </p:sp>
    </p:spTree>
  </p:cSld>
  <p:clrMapOvr>
    <a:masterClrMapping/>
  </p:clrMapOvr>
  <p:transition>
    <p:zoom/>
  </p:transition>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900" name="Rectangle 4"/>
          <p:cNvSpPr>
            <a:spLocks noChangeArrowheads="1"/>
          </p:cNvSpPr>
          <p:nvPr/>
        </p:nvSpPr>
        <p:spPr bwMode="auto">
          <a:xfrm>
            <a:off x="179388" y="1403350"/>
            <a:ext cx="8593137" cy="1066800"/>
          </a:xfrm>
          <a:prstGeom prst="rect">
            <a:avLst/>
          </a:prstGeom>
          <a:noFill/>
          <a:ln w="9525">
            <a:noFill/>
            <a:miter lim="800000"/>
            <a:headEnd/>
            <a:tailEnd/>
          </a:ln>
        </p:spPr>
        <p:txBody>
          <a:bodyPr anchor="ctr">
            <a:spAutoFit/>
          </a:bodyPr>
          <a:lstStyle/>
          <a:p>
            <a:pPr algn="r" rtl="1"/>
            <a:r>
              <a:rPr lang="fa-IR">
                <a:solidFill>
                  <a:srgbClr val="66FF33"/>
                </a:solidFill>
              </a:rPr>
              <a:t>نکته1 : برای محاسبه آنتالپی استاندارد  تشکیل،  عناصر باید در پایدارترین حالت فیزیکی در نظر گرفته شود.</a:t>
            </a:r>
          </a:p>
        </p:txBody>
      </p:sp>
      <p:sp>
        <p:nvSpPr>
          <p:cNvPr id="80901" name="Rectangle 5"/>
          <p:cNvSpPr>
            <a:spLocks noChangeArrowheads="1"/>
          </p:cNvSpPr>
          <p:nvPr/>
        </p:nvSpPr>
        <p:spPr bwMode="auto">
          <a:xfrm>
            <a:off x="250825" y="2967038"/>
            <a:ext cx="8529638" cy="1066800"/>
          </a:xfrm>
          <a:prstGeom prst="rect">
            <a:avLst/>
          </a:prstGeom>
          <a:noFill/>
          <a:ln w="9525">
            <a:noFill/>
            <a:miter lim="800000"/>
            <a:headEnd/>
            <a:tailEnd/>
          </a:ln>
        </p:spPr>
        <p:txBody>
          <a:bodyPr anchor="ctr">
            <a:spAutoFit/>
          </a:bodyPr>
          <a:lstStyle/>
          <a:p>
            <a:pPr algn="r" rtl="1"/>
            <a:r>
              <a:rPr lang="fa-IR">
                <a:solidFill>
                  <a:srgbClr val="FFFF00"/>
                </a:solidFill>
              </a:rPr>
              <a:t>نکته2 :بنا به قرار داد ، آنتالپی تشکیل یک جسم ساده (عنصر) در حالت استاندارد برابر صفر است .</a:t>
            </a:r>
          </a:p>
        </p:txBody>
      </p:sp>
      <p:sp>
        <p:nvSpPr>
          <p:cNvPr id="80902" name="Rectangle 6"/>
          <p:cNvSpPr>
            <a:spLocks noChangeArrowheads="1"/>
          </p:cNvSpPr>
          <p:nvPr/>
        </p:nvSpPr>
        <p:spPr bwMode="auto">
          <a:xfrm>
            <a:off x="7743825" y="4402138"/>
            <a:ext cx="838200" cy="579437"/>
          </a:xfrm>
          <a:prstGeom prst="rect">
            <a:avLst/>
          </a:prstGeom>
          <a:noFill/>
          <a:ln w="9525">
            <a:noFill/>
            <a:miter lim="800000"/>
            <a:headEnd/>
            <a:tailEnd/>
          </a:ln>
        </p:spPr>
        <p:txBody>
          <a:bodyPr wrap="none" anchor="ctr">
            <a:spAutoFit/>
          </a:bodyPr>
          <a:lstStyle/>
          <a:p>
            <a:pPr algn="r" rtl="1"/>
            <a:r>
              <a:rPr lang="fa-IR"/>
              <a:t>مثال :</a:t>
            </a:r>
          </a:p>
        </p:txBody>
      </p:sp>
      <p:graphicFrame>
        <p:nvGraphicFramePr>
          <p:cNvPr id="80898" name="Object 7"/>
          <p:cNvGraphicFramePr>
            <a:graphicFrameLocks noGrp="1" noChangeAspect="1"/>
          </p:cNvGraphicFramePr>
          <p:nvPr>
            <p:ph/>
          </p:nvPr>
        </p:nvGraphicFramePr>
        <p:xfrm>
          <a:off x="1042988" y="5157788"/>
          <a:ext cx="2733675" cy="585787"/>
        </p:xfrm>
        <a:graphic>
          <a:graphicData uri="http://schemas.openxmlformats.org/presentationml/2006/ole">
            <mc:AlternateContent xmlns:mc="http://schemas.openxmlformats.org/markup-compatibility/2006">
              <mc:Choice xmlns:v="urn:schemas-microsoft-com:vml" Requires="v">
                <p:oleObj spid="_x0000_s80902" name="Equation" r:id="rId3" imgW="1066680" imgH="228600" progId="Equation.3">
                  <p:embed/>
                </p:oleObj>
              </mc:Choice>
              <mc:Fallback>
                <p:oleObj name="Equation" r:id="rId3" imgW="1066680" imgH="228600" progId="Equation.3">
                  <p:embed/>
                  <p:pic>
                    <p:nvPicPr>
                      <p:cNvPr id="0"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2988" y="5157788"/>
                        <a:ext cx="2733675" cy="585787"/>
                      </a:xfrm>
                      <a:prstGeom prst="rect">
                        <a:avLst/>
                      </a:prstGeom>
                      <a:solidFill>
                        <a:srgbClr val="FFFF99"/>
                      </a:solidFill>
                    </p:spPr>
                  </p:pic>
                </p:oleObj>
              </mc:Fallback>
            </mc:AlternateContent>
          </a:graphicData>
        </a:graphic>
      </p:graphicFrame>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1" name="Slide Number Placeholder 10"/>
          <p:cNvSpPr>
            <a:spLocks noGrp="1"/>
          </p:cNvSpPr>
          <p:nvPr>
            <p:ph type="sldNum" sz="quarter" idx="12"/>
          </p:nvPr>
        </p:nvSpPr>
        <p:spPr/>
        <p:txBody>
          <a:bodyPr/>
          <a:lstStyle/>
          <a:p>
            <a:pPr>
              <a:defRPr/>
            </a:pPr>
            <a:fld id="{AF7C1D1E-47F1-45A5-9C87-1ADBC51FBE18}" type="slidenum">
              <a:rPr lang="ar-SA"/>
              <a:pPr>
                <a:defRPr/>
              </a:pPr>
              <a:t>115</a:t>
            </a:fld>
            <a:endParaRPr lang="en-US"/>
          </a:p>
        </p:txBody>
      </p:sp>
      <p:sp>
        <p:nvSpPr>
          <p:cNvPr id="80903" name="Rectangle 10"/>
          <p:cNvSpPr>
            <a:spLocks noChangeArrowheads="1"/>
          </p:cNvSpPr>
          <p:nvPr/>
        </p:nvSpPr>
        <p:spPr bwMode="auto">
          <a:xfrm>
            <a:off x="0" y="3300413"/>
            <a:ext cx="9144000" cy="0"/>
          </a:xfrm>
          <a:prstGeom prst="rect">
            <a:avLst/>
          </a:prstGeom>
          <a:noFill/>
          <a:ln w="9525">
            <a:noFill/>
            <a:miter lim="800000"/>
            <a:headEnd/>
            <a:tailEnd/>
          </a:ln>
        </p:spPr>
        <p:txBody>
          <a:bodyPr wrap="none" anchor="ctr">
            <a:spAutoFit/>
          </a:bodyPr>
          <a:lstStyle/>
          <a:p>
            <a:endParaRPr lang="fa-IR"/>
          </a:p>
        </p:txBody>
      </p:sp>
      <p:graphicFrame>
        <p:nvGraphicFramePr>
          <p:cNvPr id="80899" name="Object 9"/>
          <p:cNvGraphicFramePr>
            <a:graphicFrameLocks noChangeAspect="1"/>
          </p:cNvGraphicFramePr>
          <p:nvPr/>
        </p:nvGraphicFramePr>
        <p:xfrm>
          <a:off x="5435600" y="5157788"/>
          <a:ext cx="2519363" cy="590550"/>
        </p:xfrm>
        <a:graphic>
          <a:graphicData uri="http://schemas.openxmlformats.org/presentationml/2006/ole">
            <mc:AlternateContent xmlns:mc="http://schemas.openxmlformats.org/markup-compatibility/2006">
              <mc:Choice xmlns:v="urn:schemas-microsoft-com:vml" Requires="v">
                <p:oleObj spid="_x0000_s80903" name="Equation" r:id="rId5" imgW="1091726" imgH="253890" progId="Equation.3">
                  <p:embed/>
                </p:oleObj>
              </mc:Choice>
              <mc:Fallback>
                <p:oleObj name="Equation" r:id="rId5" imgW="1091726" imgH="253890" progId="Equation.3">
                  <p:embed/>
                  <p:pic>
                    <p:nvPicPr>
                      <p:cNvPr id="0" name="Object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435600" y="5157788"/>
                        <a:ext cx="2519363" cy="590550"/>
                      </a:xfrm>
                      <a:prstGeom prst="rect">
                        <a:avLst/>
                      </a:prstGeom>
                      <a:solidFill>
                        <a:srgbClr val="FFFF99"/>
                      </a:solidFill>
                    </p:spPr>
                  </p:pic>
                </p:oleObj>
              </mc:Fallback>
            </mc:AlternateContent>
          </a:graphicData>
        </a:graphic>
      </p:graphicFrame>
      <p:sp>
        <p:nvSpPr>
          <p:cNvPr id="80904" name="Rectangle 11"/>
          <p:cNvSpPr>
            <a:spLocks noChangeArrowheads="1"/>
          </p:cNvSpPr>
          <p:nvPr/>
        </p:nvSpPr>
        <p:spPr bwMode="auto">
          <a:xfrm>
            <a:off x="0" y="3557588"/>
            <a:ext cx="9144000" cy="0"/>
          </a:xfrm>
          <a:prstGeom prst="rect">
            <a:avLst/>
          </a:prstGeom>
          <a:noFill/>
          <a:ln w="9525">
            <a:noFill/>
            <a:miter lim="800000"/>
            <a:headEnd/>
            <a:tailEnd/>
          </a:ln>
        </p:spPr>
        <p:txBody>
          <a:bodyPr wrap="none" anchor="ctr">
            <a:spAutoFit/>
          </a:bodyPr>
          <a:lstStyle/>
          <a:p>
            <a:endParaRPr lang="fa-IR"/>
          </a:p>
        </p:txBody>
      </p:sp>
    </p:spTree>
  </p:cSld>
  <p:clrMapOvr>
    <a:masterClrMapping/>
  </p:clrMapOvr>
  <p:transition>
    <p:zoom dir="in"/>
  </p:transition>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9378" name="Rectangle 4"/>
          <p:cNvSpPr>
            <a:spLocks noChangeArrowheads="1"/>
          </p:cNvSpPr>
          <p:nvPr/>
        </p:nvSpPr>
        <p:spPr bwMode="auto">
          <a:xfrm>
            <a:off x="5381625" y="692150"/>
            <a:ext cx="3430588" cy="579438"/>
          </a:xfrm>
          <a:prstGeom prst="rect">
            <a:avLst/>
          </a:prstGeom>
          <a:noFill/>
          <a:ln w="9525">
            <a:noFill/>
            <a:miter lim="800000"/>
            <a:headEnd/>
            <a:tailEnd/>
          </a:ln>
        </p:spPr>
        <p:txBody>
          <a:bodyPr wrap="none" anchor="ctr">
            <a:spAutoFit/>
          </a:bodyPr>
          <a:lstStyle/>
          <a:p>
            <a:pPr algn="r" rtl="1"/>
            <a:r>
              <a:rPr lang="fa-IR">
                <a:solidFill>
                  <a:srgbClr val="FF00FF"/>
                </a:solidFill>
              </a:rPr>
              <a:t>آنتالپی تشکیل یک جسم :</a:t>
            </a:r>
          </a:p>
        </p:txBody>
      </p:sp>
      <p:sp>
        <p:nvSpPr>
          <p:cNvPr id="229379" name="Rectangle 5"/>
          <p:cNvSpPr>
            <a:spLocks noChangeArrowheads="1"/>
          </p:cNvSpPr>
          <p:nvPr/>
        </p:nvSpPr>
        <p:spPr bwMode="auto">
          <a:xfrm>
            <a:off x="0" y="1814513"/>
            <a:ext cx="8964613" cy="1066800"/>
          </a:xfrm>
          <a:prstGeom prst="rect">
            <a:avLst/>
          </a:prstGeom>
          <a:noFill/>
          <a:ln w="9525">
            <a:noFill/>
            <a:miter lim="800000"/>
            <a:headEnd/>
            <a:tailEnd/>
          </a:ln>
        </p:spPr>
        <p:txBody>
          <a:bodyPr anchor="ctr">
            <a:spAutoFit/>
          </a:bodyPr>
          <a:lstStyle/>
          <a:p>
            <a:pPr algn="r" rtl="1"/>
            <a:r>
              <a:rPr lang="fa-IR">
                <a:solidFill>
                  <a:srgbClr val="FF00FF"/>
                </a:solidFill>
              </a:rPr>
              <a:t>منفی باشد</a:t>
            </a:r>
            <a:r>
              <a:rPr lang="fa-IR"/>
              <a:t>، </a:t>
            </a:r>
            <a:r>
              <a:rPr lang="fa-IR">
                <a:solidFill>
                  <a:srgbClr val="66FF33"/>
                </a:solidFill>
              </a:rPr>
              <a:t>جسم حاصل از عناصر اولیه تشکیل دهنده خود پایدارتر می باشد.</a:t>
            </a:r>
          </a:p>
        </p:txBody>
      </p:sp>
      <p:sp>
        <p:nvSpPr>
          <p:cNvPr id="229380" name="Rectangle 6"/>
          <p:cNvSpPr>
            <a:spLocks noChangeArrowheads="1"/>
          </p:cNvSpPr>
          <p:nvPr/>
        </p:nvSpPr>
        <p:spPr bwMode="auto">
          <a:xfrm>
            <a:off x="0" y="3290888"/>
            <a:ext cx="8813800" cy="1066800"/>
          </a:xfrm>
          <a:prstGeom prst="rect">
            <a:avLst/>
          </a:prstGeom>
          <a:noFill/>
          <a:ln w="9525">
            <a:noFill/>
            <a:miter lim="800000"/>
            <a:headEnd/>
            <a:tailEnd/>
          </a:ln>
        </p:spPr>
        <p:txBody>
          <a:bodyPr anchor="ctr">
            <a:spAutoFit/>
          </a:bodyPr>
          <a:lstStyle/>
          <a:p>
            <a:pPr algn="r" rtl="1"/>
            <a:r>
              <a:rPr lang="fa-IR">
                <a:solidFill>
                  <a:srgbClr val="FF00FF"/>
                </a:solidFill>
              </a:rPr>
              <a:t>مثبت باشد</a:t>
            </a:r>
            <a:r>
              <a:rPr lang="fa-IR"/>
              <a:t> ، جسم مرکب ناپایدارتر از عناصر تشکیل دهنده خود می باشد.</a:t>
            </a:r>
          </a:p>
        </p:txBody>
      </p:sp>
      <p:sp>
        <p:nvSpPr>
          <p:cNvPr id="229381" name="Rectangle 7"/>
          <p:cNvSpPr>
            <a:spLocks noChangeArrowheads="1"/>
          </p:cNvSpPr>
          <p:nvPr/>
        </p:nvSpPr>
        <p:spPr bwMode="auto">
          <a:xfrm>
            <a:off x="-127000" y="4868863"/>
            <a:ext cx="8874125" cy="579437"/>
          </a:xfrm>
          <a:prstGeom prst="rect">
            <a:avLst/>
          </a:prstGeom>
          <a:noFill/>
          <a:ln w="9525">
            <a:noFill/>
            <a:miter lim="800000"/>
            <a:headEnd/>
            <a:tailEnd/>
          </a:ln>
        </p:spPr>
        <p:txBody>
          <a:bodyPr wrap="none" anchor="ctr">
            <a:spAutoFit/>
          </a:bodyPr>
          <a:lstStyle/>
          <a:p>
            <a:pPr algn="r" rtl="1"/>
            <a:r>
              <a:rPr lang="fa-IR">
                <a:solidFill>
                  <a:srgbClr val="FFFF00"/>
                </a:solidFill>
              </a:rPr>
              <a:t>نکته : </a:t>
            </a:r>
            <a:r>
              <a:rPr lang="fa-IR">
                <a:solidFill>
                  <a:srgbClr val="FF3300"/>
                </a:solidFill>
              </a:rPr>
              <a:t>اجسام مرکبی که آنتالپی تشکیل کوچکتری دارند پایدارترند</a:t>
            </a:r>
            <a:r>
              <a:rPr lang="fa-IR">
                <a:solidFill>
                  <a:srgbClr val="FFFF00"/>
                </a:solidFill>
              </a:rPr>
              <a:t> .</a:t>
            </a: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8" name="Slide Number Placeholder 7"/>
          <p:cNvSpPr>
            <a:spLocks noGrp="1"/>
          </p:cNvSpPr>
          <p:nvPr>
            <p:ph type="sldNum" sz="quarter" idx="12"/>
          </p:nvPr>
        </p:nvSpPr>
        <p:spPr/>
        <p:txBody>
          <a:bodyPr/>
          <a:lstStyle/>
          <a:p>
            <a:pPr>
              <a:defRPr/>
            </a:pPr>
            <a:fld id="{27A775C0-BB85-4E05-9112-465FC5748C6E}" type="slidenum">
              <a:rPr lang="ar-SA"/>
              <a:pPr>
                <a:defRPr/>
              </a:pPr>
              <a:t>116</a:t>
            </a:fld>
            <a:endParaRPr lang="en-US"/>
          </a:p>
        </p:txBody>
      </p:sp>
    </p:spTree>
  </p:cSld>
  <p:clrMapOvr>
    <a:masterClrMapping/>
  </p:clrMapOvr>
  <p:transition>
    <p:blinds dir="vert"/>
  </p:transition>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24" name="Rectangle 4"/>
          <p:cNvSpPr>
            <a:spLocks noChangeArrowheads="1"/>
          </p:cNvSpPr>
          <p:nvPr/>
        </p:nvSpPr>
        <p:spPr bwMode="auto">
          <a:xfrm>
            <a:off x="0" y="1562100"/>
            <a:ext cx="8823325" cy="1066800"/>
          </a:xfrm>
          <a:prstGeom prst="rect">
            <a:avLst/>
          </a:prstGeom>
          <a:noFill/>
          <a:ln w="9525">
            <a:noFill/>
            <a:miter lim="800000"/>
            <a:headEnd/>
            <a:tailEnd/>
          </a:ln>
        </p:spPr>
        <p:txBody>
          <a:bodyPr anchor="ctr">
            <a:spAutoFit/>
          </a:bodyPr>
          <a:lstStyle/>
          <a:p>
            <a:pPr algn="r" rtl="1"/>
            <a:r>
              <a:rPr lang="fa-IR">
                <a:solidFill>
                  <a:srgbClr val="66FF33"/>
                </a:solidFill>
              </a:rPr>
              <a:t>مقدار انرژی آزاد شده  از ترکیب دواتم درحالت گازی وایجاد یک جسم مرکب گازی شکل</a:t>
            </a:r>
            <a:r>
              <a:rPr lang="fa-IR"/>
              <a:t> </a:t>
            </a:r>
          </a:p>
        </p:txBody>
      </p:sp>
      <p:sp>
        <p:nvSpPr>
          <p:cNvPr id="81925" name="Rectangle 5"/>
          <p:cNvSpPr>
            <a:spLocks noChangeArrowheads="1"/>
          </p:cNvSpPr>
          <p:nvPr/>
        </p:nvSpPr>
        <p:spPr bwMode="auto">
          <a:xfrm>
            <a:off x="5219700" y="404813"/>
            <a:ext cx="3752850" cy="579437"/>
          </a:xfrm>
          <a:prstGeom prst="rect">
            <a:avLst/>
          </a:prstGeom>
          <a:noFill/>
          <a:ln w="9525">
            <a:noFill/>
            <a:miter lim="800000"/>
            <a:headEnd/>
            <a:tailEnd/>
          </a:ln>
        </p:spPr>
        <p:txBody>
          <a:bodyPr wrap="none">
            <a:spAutoFit/>
          </a:bodyPr>
          <a:lstStyle/>
          <a:p>
            <a:r>
              <a:rPr lang="fa-IR" b="1">
                <a:solidFill>
                  <a:srgbClr val="FF99FF"/>
                </a:solidFill>
              </a:rPr>
              <a:t>انرژی پیوند کووالانسی  :</a:t>
            </a:r>
            <a:endParaRPr lang="en-US" b="1">
              <a:solidFill>
                <a:srgbClr val="FF99FF"/>
              </a:solidFill>
            </a:endParaRPr>
          </a:p>
        </p:txBody>
      </p:sp>
      <p:sp>
        <p:nvSpPr>
          <p:cNvPr id="81926" name="Rectangle 7"/>
          <p:cNvSpPr>
            <a:spLocks noChangeArrowheads="1"/>
          </p:cNvSpPr>
          <p:nvPr/>
        </p:nvSpPr>
        <p:spPr bwMode="auto">
          <a:xfrm>
            <a:off x="0" y="3314700"/>
            <a:ext cx="9144000" cy="0"/>
          </a:xfrm>
          <a:prstGeom prst="rect">
            <a:avLst/>
          </a:prstGeom>
          <a:noFill/>
          <a:ln w="9525">
            <a:noFill/>
            <a:miter lim="800000"/>
            <a:headEnd/>
            <a:tailEnd/>
          </a:ln>
        </p:spPr>
        <p:txBody>
          <a:bodyPr wrap="none" anchor="ctr">
            <a:spAutoFit/>
          </a:bodyPr>
          <a:lstStyle/>
          <a:p>
            <a:endParaRPr lang="fa-IR"/>
          </a:p>
        </p:txBody>
      </p:sp>
      <p:graphicFrame>
        <p:nvGraphicFramePr>
          <p:cNvPr id="81922" name="Object 6"/>
          <p:cNvGraphicFramePr>
            <a:graphicFrameLocks noChangeAspect="1"/>
          </p:cNvGraphicFramePr>
          <p:nvPr/>
        </p:nvGraphicFramePr>
        <p:xfrm>
          <a:off x="684213" y="3357563"/>
          <a:ext cx="8099425" cy="541337"/>
        </p:xfrm>
        <a:graphic>
          <a:graphicData uri="http://schemas.openxmlformats.org/presentationml/2006/ole">
            <mc:AlternateContent xmlns:mc="http://schemas.openxmlformats.org/markup-compatibility/2006">
              <mc:Choice xmlns:v="urn:schemas-microsoft-com:vml" Requires="v">
                <p:oleObj spid="_x0000_s81926" name="Equation" r:id="rId3" imgW="3416300" imgH="228600" progId="Equation.3">
                  <p:embed/>
                </p:oleObj>
              </mc:Choice>
              <mc:Fallback>
                <p:oleObj name="Equation" r:id="rId3" imgW="3416300" imgH="228600" progId="Equation.3">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4213" y="3357563"/>
                        <a:ext cx="8099425" cy="541337"/>
                      </a:xfrm>
                      <a:prstGeom prst="rect">
                        <a:avLst/>
                      </a:prstGeom>
                      <a:solidFill>
                        <a:srgbClr val="FFFF99"/>
                      </a:solidFill>
                    </p:spPr>
                  </p:pic>
                </p:oleObj>
              </mc:Fallback>
            </mc:AlternateContent>
          </a:graphicData>
        </a:graphic>
      </p:graphicFrame>
      <p:sp>
        <p:nvSpPr>
          <p:cNvPr id="81927" name="Rectangle 10"/>
          <p:cNvSpPr>
            <a:spLocks noChangeArrowheads="1"/>
          </p:cNvSpPr>
          <p:nvPr/>
        </p:nvSpPr>
        <p:spPr bwMode="auto">
          <a:xfrm>
            <a:off x="0" y="4624388"/>
            <a:ext cx="8855075" cy="1066800"/>
          </a:xfrm>
          <a:prstGeom prst="rect">
            <a:avLst/>
          </a:prstGeom>
          <a:noFill/>
          <a:ln w="9525">
            <a:noFill/>
            <a:miter lim="800000"/>
            <a:headEnd/>
            <a:tailEnd/>
          </a:ln>
        </p:spPr>
        <p:txBody>
          <a:bodyPr anchor="ctr">
            <a:spAutoFit/>
          </a:bodyPr>
          <a:lstStyle/>
          <a:p>
            <a:pPr algn="r" rtl="1"/>
            <a:r>
              <a:rPr lang="fa-IR">
                <a:solidFill>
                  <a:srgbClr val="FFFF00"/>
                </a:solidFill>
                <a:latin typeface="Arial" charset="0"/>
                <a:cs typeface="Times New Roman" pitchFamily="18" charset="0"/>
              </a:rPr>
              <a:t>بنابراین اگر</a:t>
            </a:r>
            <a:r>
              <a:rPr lang="en-US" sz="2800" b="1">
                <a:solidFill>
                  <a:srgbClr val="FFFF00"/>
                </a:solidFill>
                <a:latin typeface="Times New Roman" pitchFamily="18" charset="0"/>
                <a:cs typeface="Times New Roman" pitchFamily="18" charset="0"/>
              </a:rPr>
              <a:t>n</a:t>
            </a:r>
            <a:r>
              <a:rPr lang="fa-IR">
                <a:solidFill>
                  <a:srgbClr val="FFFF00"/>
                </a:solidFill>
                <a:latin typeface="Arial" charset="0"/>
                <a:cs typeface="Times New Roman" pitchFamily="18" charset="0"/>
              </a:rPr>
              <a:t>مول ازجسم </a:t>
            </a:r>
            <a:r>
              <a:rPr lang="en-US" sz="2800" b="1">
                <a:solidFill>
                  <a:srgbClr val="FFFF00"/>
                </a:solidFill>
                <a:latin typeface="Times New Roman" pitchFamily="18" charset="0"/>
                <a:cs typeface="Times New Roman" pitchFamily="18" charset="0"/>
              </a:rPr>
              <a:t>AB</a:t>
            </a:r>
            <a:r>
              <a:rPr lang="fa-IR">
                <a:solidFill>
                  <a:srgbClr val="FFFF00"/>
                </a:solidFill>
                <a:latin typeface="Arial" charset="0"/>
              </a:rPr>
              <a:t>تشکیل شودچون آنالپی کمیتی است مقداری بنابراین           </a:t>
            </a:r>
            <a:r>
              <a:rPr lang="fa-IR">
                <a:solidFill>
                  <a:srgbClr val="FFFF00"/>
                </a:solidFill>
              </a:rPr>
              <a:t>،</a:t>
            </a:r>
            <a:r>
              <a:rPr lang="en-US">
                <a:solidFill>
                  <a:srgbClr val="FFFF00"/>
                </a:solidFill>
              </a:rPr>
              <a:t> </a:t>
            </a:r>
            <a:r>
              <a:rPr lang="en-US" sz="2800" b="1">
                <a:solidFill>
                  <a:srgbClr val="FFFF00"/>
                </a:solidFill>
                <a:latin typeface="Times New Roman" pitchFamily="18" charset="0"/>
                <a:cs typeface="Times New Roman" pitchFamily="18" charset="0"/>
              </a:rPr>
              <a:t>n </a:t>
            </a:r>
            <a:r>
              <a:rPr lang="fa-IR">
                <a:solidFill>
                  <a:srgbClr val="FFFF00"/>
                </a:solidFill>
              </a:rPr>
              <a:t>برابر می شود.</a:t>
            </a:r>
            <a:endParaRPr lang="fa-IR">
              <a:solidFill>
                <a:srgbClr val="FFFF00"/>
              </a:solidFill>
              <a:latin typeface="Arial" charset="0"/>
            </a:endParaRPr>
          </a:p>
        </p:txBody>
      </p:sp>
      <p:graphicFrame>
        <p:nvGraphicFramePr>
          <p:cNvPr id="81923" name="Object 9"/>
          <p:cNvGraphicFramePr>
            <a:graphicFrameLocks noChangeAspect="1"/>
          </p:cNvGraphicFramePr>
          <p:nvPr/>
        </p:nvGraphicFramePr>
        <p:xfrm>
          <a:off x="5683250" y="5272088"/>
          <a:ext cx="617538" cy="388937"/>
        </p:xfrm>
        <a:graphic>
          <a:graphicData uri="http://schemas.openxmlformats.org/presentationml/2006/ole">
            <mc:AlternateContent xmlns:mc="http://schemas.openxmlformats.org/markup-compatibility/2006">
              <mc:Choice xmlns:v="urn:schemas-microsoft-com:vml" Requires="v">
                <p:oleObj spid="_x0000_s81927" name="Equation" r:id="rId5" imgW="253780" imgH="164957" progId="Equation.3">
                  <p:embed/>
                </p:oleObj>
              </mc:Choice>
              <mc:Fallback>
                <p:oleObj name="Equation" r:id="rId5" imgW="253780" imgH="164957" progId="Equation.3">
                  <p:embed/>
                  <p:pic>
                    <p:nvPicPr>
                      <p:cNvPr id="0" name="Object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683250" y="5272088"/>
                        <a:ext cx="617538" cy="388937"/>
                      </a:xfrm>
                      <a:prstGeom prst="rect">
                        <a:avLst/>
                      </a:prstGeom>
                      <a:solidFill>
                        <a:schemeClr val="tx1"/>
                      </a:solidFill>
                    </p:spPr>
                  </p:pic>
                </p:oleObj>
              </mc:Fallback>
            </mc:AlternateContent>
          </a:graphicData>
        </a:graphic>
      </p:graphicFrame>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0" name="Slide Number Placeholder 9"/>
          <p:cNvSpPr>
            <a:spLocks noGrp="1"/>
          </p:cNvSpPr>
          <p:nvPr>
            <p:ph type="sldNum" sz="quarter" idx="12"/>
          </p:nvPr>
        </p:nvSpPr>
        <p:spPr/>
        <p:txBody>
          <a:bodyPr/>
          <a:lstStyle/>
          <a:p>
            <a:pPr>
              <a:defRPr/>
            </a:pPr>
            <a:fld id="{3B1FEF25-228F-4F84-801E-B5CE39CAD047}" type="slidenum">
              <a:rPr lang="ar-SA"/>
              <a:pPr>
                <a:defRPr/>
              </a:pPr>
              <a:t>117</a:t>
            </a:fld>
            <a:endParaRPr lang="en-US"/>
          </a:p>
        </p:txBody>
      </p:sp>
    </p:spTree>
  </p:cSld>
  <p:clrMapOvr>
    <a:masterClrMapping/>
  </p:clrMapOvr>
  <p:transition>
    <p:blinds/>
  </p:transition>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82946" name="Object 4"/>
          <p:cNvGraphicFramePr>
            <a:graphicFrameLocks noChangeAspect="1"/>
          </p:cNvGraphicFramePr>
          <p:nvPr/>
        </p:nvGraphicFramePr>
        <p:xfrm>
          <a:off x="5219700" y="692150"/>
          <a:ext cx="1100138" cy="500063"/>
        </p:xfrm>
        <a:graphic>
          <a:graphicData uri="http://schemas.openxmlformats.org/presentationml/2006/ole">
            <mc:AlternateContent xmlns:mc="http://schemas.openxmlformats.org/markup-compatibility/2006">
              <mc:Choice xmlns:v="urn:schemas-microsoft-com:vml" Requires="v">
                <p:oleObj spid="_x0000_s82952" name="Equation" r:id="rId3" imgW="520474" imgH="241195" progId="Equation.3">
                  <p:embed/>
                </p:oleObj>
              </mc:Choice>
              <mc:Fallback>
                <p:oleObj name="Equation" r:id="rId3" imgW="520474" imgH="241195" progId="Equation.3">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19700" y="692150"/>
                        <a:ext cx="1100138" cy="500063"/>
                      </a:xfrm>
                      <a:prstGeom prst="rect">
                        <a:avLst/>
                      </a:prstGeom>
                      <a:solidFill>
                        <a:srgbClr val="FFFFFF"/>
                      </a:solidFill>
                    </p:spPr>
                  </p:pic>
                </p:oleObj>
              </mc:Fallback>
            </mc:AlternateContent>
          </a:graphicData>
        </a:graphic>
      </p:graphicFrame>
      <p:sp>
        <p:nvSpPr>
          <p:cNvPr id="82949" name="Rectangle 7"/>
          <p:cNvSpPr>
            <a:spLocks noChangeArrowheads="1"/>
          </p:cNvSpPr>
          <p:nvPr/>
        </p:nvSpPr>
        <p:spPr bwMode="auto">
          <a:xfrm>
            <a:off x="395288" y="1890713"/>
            <a:ext cx="8537575" cy="2041525"/>
          </a:xfrm>
          <a:prstGeom prst="rect">
            <a:avLst/>
          </a:prstGeom>
          <a:noFill/>
          <a:ln w="9525">
            <a:noFill/>
            <a:miter lim="800000"/>
            <a:headEnd/>
            <a:tailEnd/>
          </a:ln>
        </p:spPr>
        <p:txBody>
          <a:bodyPr anchor="ctr">
            <a:spAutoFit/>
          </a:bodyPr>
          <a:lstStyle/>
          <a:p>
            <a:pPr algn="just" rtl="1"/>
            <a:r>
              <a:rPr lang="fa-IR">
                <a:solidFill>
                  <a:srgbClr val="FFFF00"/>
                </a:solidFill>
              </a:rPr>
              <a:t>چون انرژی پیوندمربوط به تشکیل جسم </a:t>
            </a:r>
            <a:r>
              <a:rPr lang="en-US" sz="2800" b="1">
                <a:solidFill>
                  <a:srgbClr val="FFFF00"/>
                </a:solidFill>
                <a:latin typeface="Times New Roman" pitchFamily="18" charset="0"/>
                <a:cs typeface="Times New Roman" pitchFamily="18" charset="0"/>
              </a:rPr>
              <a:t>AB</a:t>
            </a:r>
            <a:r>
              <a:rPr lang="fa-IR">
                <a:solidFill>
                  <a:srgbClr val="FFFF00"/>
                </a:solidFill>
              </a:rPr>
              <a:t>است بنابراین اگر پیوند شکسته شودانرژی تفکیک ،عکس انرژی تشکیل ومقدارآن مثبت خواهدبود.پس بایدمقداری انرژی دریافت شودتا پیوندها شکسته شود.</a:t>
            </a:r>
          </a:p>
        </p:txBody>
      </p:sp>
      <p:sp>
        <p:nvSpPr>
          <p:cNvPr id="82950" name="Rectangle 8"/>
          <p:cNvSpPr>
            <a:spLocks noChangeArrowheads="1"/>
          </p:cNvSpPr>
          <p:nvPr/>
        </p:nvSpPr>
        <p:spPr bwMode="auto">
          <a:xfrm>
            <a:off x="7799388" y="4259263"/>
            <a:ext cx="952500" cy="579437"/>
          </a:xfrm>
          <a:prstGeom prst="rect">
            <a:avLst/>
          </a:prstGeom>
          <a:noFill/>
          <a:ln w="9525">
            <a:noFill/>
            <a:miter lim="800000"/>
            <a:headEnd/>
            <a:tailEnd/>
          </a:ln>
        </p:spPr>
        <p:txBody>
          <a:bodyPr wrap="none" anchor="ctr">
            <a:spAutoFit/>
          </a:bodyPr>
          <a:lstStyle/>
          <a:p>
            <a:pPr algn="r" rtl="1"/>
            <a:r>
              <a:rPr lang="fa-IR"/>
              <a:t>مثال</a:t>
            </a:r>
            <a:r>
              <a:rPr lang="en-US"/>
              <a:t>: </a:t>
            </a:r>
          </a:p>
        </p:txBody>
      </p:sp>
      <p:sp>
        <p:nvSpPr>
          <p:cNvPr id="82951" name="Rectangle 10"/>
          <p:cNvSpPr>
            <a:spLocks noChangeArrowheads="1"/>
          </p:cNvSpPr>
          <p:nvPr/>
        </p:nvSpPr>
        <p:spPr bwMode="auto">
          <a:xfrm>
            <a:off x="0" y="3328988"/>
            <a:ext cx="9144000" cy="0"/>
          </a:xfrm>
          <a:prstGeom prst="rect">
            <a:avLst/>
          </a:prstGeom>
          <a:noFill/>
          <a:ln w="9525">
            <a:noFill/>
            <a:miter lim="800000"/>
            <a:headEnd/>
            <a:tailEnd/>
          </a:ln>
        </p:spPr>
        <p:txBody>
          <a:bodyPr wrap="none" anchor="ctr">
            <a:spAutoFit/>
          </a:bodyPr>
          <a:lstStyle/>
          <a:p>
            <a:endParaRPr lang="fa-IR"/>
          </a:p>
        </p:txBody>
      </p:sp>
      <p:graphicFrame>
        <p:nvGraphicFramePr>
          <p:cNvPr id="82947" name="Object 9"/>
          <p:cNvGraphicFramePr>
            <a:graphicFrameLocks noChangeAspect="1"/>
          </p:cNvGraphicFramePr>
          <p:nvPr/>
        </p:nvGraphicFramePr>
        <p:xfrm>
          <a:off x="5219700" y="4941888"/>
          <a:ext cx="2684463" cy="520700"/>
        </p:xfrm>
        <a:graphic>
          <a:graphicData uri="http://schemas.openxmlformats.org/presentationml/2006/ole">
            <mc:AlternateContent xmlns:mc="http://schemas.openxmlformats.org/markup-compatibility/2006">
              <mc:Choice xmlns:v="urn:schemas-microsoft-com:vml" Requires="v">
                <p:oleObj spid="_x0000_s82953" name="Equation" r:id="rId5" imgW="1028254" imgH="203112" progId="Equation.3">
                  <p:embed/>
                </p:oleObj>
              </mc:Choice>
              <mc:Fallback>
                <p:oleObj name="Equation" r:id="rId5" imgW="1028254" imgH="203112" progId="Equation.3">
                  <p:embed/>
                  <p:pic>
                    <p:nvPicPr>
                      <p:cNvPr id="0" name="Object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19700" y="4941888"/>
                        <a:ext cx="2684463" cy="520700"/>
                      </a:xfrm>
                      <a:prstGeom prst="rect">
                        <a:avLst/>
                      </a:prstGeom>
                      <a:solidFill>
                        <a:srgbClr val="FFFF99"/>
                      </a:solidFill>
                    </p:spPr>
                  </p:pic>
                </p:oleObj>
              </mc:Fallback>
            </mc:AlternateContent>
          </a:graphicData>
        </a:graphic>
      </p:graphicFrame>
      <p:sp>
        <p:nvSpPr>
          <p:cNvPr id="82952" name="Rectangle 11"/>
          <p:cNvSpPr>
            <a:spLocks noChangeArrowheads="1"/>
          </p:cNvSpPr>
          <p:nvPr/>
        </p:nvSpPr>
        <p:spPr bwMode="auto">
          <a:xfrm>
            <a:off x="0" y="3529013"/>
            <a:ext cx="9144000" cy="0"/>
          </a:xfrm>
          <a:prstGeom prst="rect">
            <a:avLst/>
          </a:prstGeom>
          <a:noFill/>
          <a:ln w="9525">
            <a:noFill/>
            <a:miter lim="800000"/>
            <a:headEnd/>
            <a:tailEnd/>
          </a:ln>
        </p:spPr>
        <p:txBody>
          <a:bodyPr wrap="none" anchor="ctr">
            <a:spAutoFit/>
          </a:bodyPr>
          <a:lstStyle/>
          <a:p>
            <a:endParaRPr lang="fa-IR"/>
          </a:p>
        </p:txBody>
      </p:sp>
      <p:sp>
        <p:nvSpPr>
          <p:cNvPr id="82953" name="Rectangle 13"/>
          <p:cNvSpPr>
            <a:spLocks noChangeArrowheads="1"/>
          </p:cNvSpPr>
          <p:nvPr/>
        </p:nvSpPr>
        <p:spPr bwMode="auto">
          <a:xfrm>
            <a:off x="0" y="3328988"/>
            <a:ext cx="9144000" cy="0"/>
          </a:xfrm>
          <a:prstGeom prst="rect">
            <a:avLst/>
          </a:prstGeom>
          <a:noFill/>
          <a:ln w="9525">
            <a:noFill/>
            <a:miter lim="800000"/>
            <a:headEnd/>
            <a:tailEnd/>
          </a:ln>
        </p:spPr>
        <p:txBody>
          <a:bodyPr wrap="none" anchor="ctr">
            <a:spAutoFit/>
          </a:bodyPr>
          <a:lstStyle/>
          <a:p>
            <a:endParaRPr lang="fa-IR"/>
          </a:p>
        </p:txBody>
      </p:sp>
      <p:graphicFrame>
        <p:nvGraphicFramePr>
          <p:cNvPr id="82948" name="Object 12"/>
          <p:cNvGraphicFramePr>
            <a:graphicFrameLocks noChangeAspect="1"/>
          </p:cNvGraphicFramePr>
          <p:nvPr/>
        </p:nvGraphicFramePr>
        <p:xfrm>
          <a:off x="971550" y="4941888"/>
          <a:ext cx="3189288" cy="527050"/>
        </p:xfrm>
        <a:graphic>
          <a:graphicData uri="http://schemas.openxmlformats.org/presentationml/2006/ole">
            <mc:AlternateContent xmlns:mc="http://schemas.openxmlformats.org/markup-compatibility/2006">
              <mc:Choice xmlns:v="urn:schemas-microsoft-com:vml" Requires="v">
                <p:oleObj spid="_x0000_s82954" name="Equation" r:id="rId7" imgW="1206500" imgH="203200" progId="Equation.3">
                  <p:embed/>
                </p:oleObj>
              </mc:Choice>
              <mc:Fallback>
                <p:oleObj name="Equation" r:id="rId7" imgW="1206500" imgH="203200" progId="Equation.3">
                  <p:embed/>
                  <p:pic>
                    <p:nvPicPr>
                      <p:cNvPr id="0" name="Object 1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71550" y="4941888"/>
                        <a:ext cx="3189288" cy="527050"/>
                      </a:xfrm>
                      <a:prstGeom prst="rect">
                        <a:avLst/>
                      </a:prstGeom>
                      <a:solidFill>
                        <a:srgbClr val="FFFF99"/>
                      </a:solidFill>
                    </p:spPr>
                  </p:pic>
                </p:oleObj>
              </mc:Fallback>
            </mc:AlternateContent>
          </a:graphicData>
        </a:graphic>
      </p:graphicFrame>
      <p:sp>
        <p:nvSpPr>
          <p:cNvPr id="82954" name="Rectangle 14"/>
          <p:cNvSpPr>
            <a:spLocks noChangeArrowheads="1"/>
          </p:cNvSpPr>
          <p:nvPr/>
        </p:nvSpPr>
        <p:spPr bwMode="auto">
          <a:xfrm>
            <a:off x="0" y="3529013"/>
            <a:ext cx="9144000" cy="0"/>
          </a:xfrm>
          <a:prstGeom prst="rect">
            <a:avLst/>
          </a:prstGeom>
          <a:noFill/>
          <a:ln w="9525">
            <a:noFill/>
            <a:miter lim="800000"/>
            <a:headEnd/>
            <a:tailEnd/>
          </a:ln>
        </p:spPr>
        <p:txBody>
          <a:bodyPr wrap="none" anchor="ctr">
            <a:spAutoFit/>
          </a:bodyPr>
          <a:lstStyle/>
          <a:p>
            <a:endParaRPr lang="fa-IR"/>
          </a:p>
        </p:txBody>
      </p:sp>
      <p:sp>
        <p:nvSpPr>
          <p:cNvPr id="82955" name="Rectangle 15"/>
          <p:cNvSpPr>
            <a:spLocks noChangeArrowheads="1"/>
          </p:cNvSpPr>
          <p:nvPr/>
        </p:nvSpPr>
        <p:spPr bwMode="auto">
          <a:xfrm>
            <a:off x="0" y="620713"/>
            <a:ext cx="9144000" cy="1066800"/>
          </a:xfrm>
          <a:prstGeom prst="rect">
            <a:avLst/>
          </a:prstGeom>
          <a:noFill/>
          <a:ln w="9525">
            <a:noFill/>
            <a:miter lim="800000"/>
            <a:headEnd/>
            <a:tailEnd/>
          </a:ln>
        </p:spPr>
        <p:txBody>
          <a:bodyPr anchor="ctr">
            <a:spAutoFit/>
          </a:bodyPr>
          <a:lstStyle/>
          <a:p>
            <a:pPr algn="r" rtl="1"/>
            <a:r>
              <a:rPr lang="fa-IR"/>
              <a:t>این انرژی پیوندیا                 </a:t>
            </a:r>
            <a:r>
              <a:rPr lang="fa-IR">
                <a:latin typeface="Arial" charset="0"/>
                <a:cs typeface="Times New Roman" pitchFamily="18" charset="0"/>
              </a:rPr>
              <a:t>همیشه منفی است چون گرمازاست و مقداری  انرژی ازدست می رود.</a:t>
            </a: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4" name="Slide Number Placeholder 13"/>
          <p:cNvSpPr>
            <a:spLocks noGrp="1"/>
          </p:cNvSpPr>
          <p:nvPr>
            <p:ph type="sldNum" sz="quarter" idx="12"/>
          </p:nvPr>
        </p:nvSpPr>
        <p:spPr/>
        <p:txBody>
          <a:bodyPr/>
          <a:lstStyle/>
          <a:p>
            <a:pPr>
              <a:defRPr/>
            </a:pPr>
            <a:fld id="{F527E85A-FB77-470D-9CB3-F89C1AD0683C}" type="slidenum">
              <a:rPr lang="ar-SA"/>
              <a:pPr>
                <a:defRPr/>
              </a:pPr>
              <a:t>118</a:t>
            </a:fld>
            <a:endParaRPr lang="en-US"/>
          </a:p>
        </p:txBody>
      </p:sp>
    </p:spTree>
  </p:cSld>
  <p:clrMapOvr>
    <a:masterClrMapping/>
  </p:clrMapOvr>
  <p:transition>
    <p:random/>
  </p:transition>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3972" name="Rectangle 5"/>
          <p:cNvSpPr>
            <a:spLocks noChangeArrowheads="1"/>
          </p:cNvSpPr>
          <p:nvPr/>
        </p:nvSpPr>
        <p:spPr bwMode="auto">
          <a:xfrm>
            <a:off x="0" y="3348038"/>
            <a:ext cx="9144000" cy="0"/>
          </a:xfrm>
          <a:prstGeom prst="rect">
            <a:avLst/>
          </a:prstGeom>
          <a:noFill/>
          <a:ln w="9525">
            <a:noFill/>
            <a:miter lim="800000"/>
            <a:headEnd/>
            <a:tailEnd/>
          </a:ln>
        </p:spPr>
        <p:txBody>
          <a:bodyPr wrap="none" anchor="ctr">
            <a:spAutoFit/>
          </a:bodyPr>
          <a:lstStyle/>
          <a:p>
            <a:endParaRPr lang="fa-IR"/>
          </a:p>
        </p:txBody>
      </p:sp>
      <p:graphicFrame>
        <p:nvGraphicFramePr>
          <p:cNvPr id="83970" name="Object 4"/>
          <p:cNvGraphicFramePr>
            <a:graphicFrameLocks noChangeAspect="1"/>
          </p:cNvGraphicFramePr>
          <p:nvPr/>
        </p:nvGraphicFramePr>
        <p:xfrm>
          <a:off x="8027988" y="1125538"/>
          <a:ext cx="544512" cy="342900"/>
        </p:xfrm>
        <a:graphic>
          <a:graphicData uri="http://schemas.openxmlformats.org/presentationml/2006/ole">
            <mc:AlternateContent xmlns:mc="http://schemas.openxmlformats.org/markup-compatibility/2006">
              <mc:Choice xmlns:v="urn:schemas-microsoft-com:vml" Requires="v">
                <p:oleObj spid="_x0000_s83974" name="Equation" r:id="rId3" imgW="253780" imgH="164957" progId="Equation.3">
                  <p:embed/>
                </p:oleObj>
              </mc:Choice>
              <mc:Fallback>
                <p:oleObj name="Equation" r:id="rId3" imgW="253780" imgH="164957" progId="Equation.3">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27988" y="1125538"/>
                        <a:ext cx="544512" cy="342900"/>
                      </a:xfrm>
                      <a:prstGeom prst="rect">
                        <a:avLst/>
                      </a:prstGeom>
                      <a:solidFill>
                        <a:schemeClr val="tx1"/>
                      </a:solidFill>
                    </p:spPr>
                  </p:pic>
                </p:oleObj>
              </mc:Fallback>
            </mc:AlternateContent>
          </a:graphicData>
        </a:graphic>
      </p:graphicFrame>
      <p:sp>
        <p:nvSpPr>
          <p:cNvPr id="83973" name="Rectangle 7"/>
          <p:cNvSpPr>
            <a:spLocks noChangeArrowheads="1"/>
          </p:cNvSpPr>
          <p:nvPr/>
        </p:nvSpPr>
        <p:spPr bwMode="auto">
          <a:xfrm>
            <a:off x="5761038" y="908050"/>
            <a:ext cx="1792287" cy="579438"/>
          </a:xfrm>
          <a:prstGeom prst="rect">
            <a:avLst/>
          </a:prstGeom>
          <a:noFill/>
          <a:ln w="9525">
            <a:noFill/>
            <a:miter lim="800000"/>
            <a:headEnd/>
            <a:tailEnd/>
          </a:ln>
        </p:spPr>
        <p:txBody>
          <a:bodyPr wrap="none" anchor="ctr">
            <a:spAutoFit/>
          </a:bodyPr>
          <a:lstStyle/>
          <a:p>
            <a:pPr algn="r" rtl="1"/>
            <a:r>
              <a:rPr lang="fa-IR"/>
              <a:t>واکنش زیر</a:t>
            </a:r>
            <a:r>
              <a:rPr lang="en-US"/>
              <a:t>:</a:t>
            </a:r>
          </a:p>
        </p:txBody>
      </p:sp>
      <p:sp>
        <p:nvSpPr>
          <p:cNvPr id="83974" name="Rectangle 9"/>
          <p:cNvSpPr>
            <a:spLocks noChangeArrowheads="1"/>
          </p:cNvSpPr>
          <p:nvPr/>
        </p:nvSpPr>
        <p:spPr bwMode="auto">
          <a:xfrm>
            <a:off x="0" y="3319463"/>
            <a:ext cx="9144000" cy="0"/>
          </a:xfrm>
          <a:prstGeom prst="rect">
            <a:avLst/>
          </a:prstGeom>
          <a:noFill/>
          <a:ln w="9525">
            <a:noFill/>
            <a:miter lim="800000"/>
            <a:headEnd/>
            <a:tailEnd/>
          </a:ln>
        </p:spPr>
        <p:txBody>
          <a:bodyPr wrap="none" anchor="ctr">
            <a:spAutoFit/>
          </a:bodyPr>
          <a:lstStyle/>
          <a:p>
            <a:endParaRPr lang="fa-IR"/>
          </a:p>
        </p:txBody>
      </p:sp>
      <p:graphicFrame>
        <p:nvGraphicFramePr>
          <p:cNvPr id="83971" name="Object 8"/>
          <p:cNvGraphicFramePr>
            <a:graphicFrameLocks noChangeAspect="1"/>
          </p:cNvGraphicFramePr>
          <p:nvPr/>
        </p:nvGraphicFramePr>
        <p:xfrm>
          <a:off x="1476375" y="2492375"/>
          <a:ext cx="6337300" cy="503238"/>
        </p:xfrm>
        <a:graphic>
          <a:graphicData uri="http://schemas.openxmlformats.org/presentationml/2006/ole">
            <mc:AlternateContent xmlns:mc="http://schemas.openxmlformats.org/markup-compatibility/2006">
              <mc:Choice xmlns:v="urn:schemas-microsoft-com:vml" Requires="v">
                <p:oleObj spid="_x0000_s83975" name="Equation" r:id="rId5" imgW="3276600" imgH="215900" progId="Equation.3">
                  <p:embed/>
                </p:oleObj>
              </mc:Choice>
              <mc:Fallback>
                <p:oleObj name="Equation" r:id="rId5" imgW="3276600" imgH="215900" progId="Equation.3">
                  <p:embed/>
                  <p:pic>
                    <p:nvPicPr>
                      <p:cNvPr id="0" name="Object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76375" y="2492375"/>
                        <a:ext cx="6337300" cy="503238"/>
                      </a:xfrm>
                      <a:prstGeom prst="rect">
                        <a:avLst/>
                      </a:prstGeom>
                      <a:solidFill>
                        <a:srgbClr val="FFFF99"/>
                      </a:solidFill>
                    </p:spPr>
                  </p:pic>
                </p:oleObj>
              </mc:Fallback>
            </mc:AlternateContent>
          </a:graphicData>
        </a:graphic>
      </p:graphicFrame>
      <p:sp>
        <p:nvSpPr>
          <p:cNvPr id="83975" name="Rectangle 10"/>
          <p:cNvSpPr>
            <a:spLocks noChangeArrowheads="1"/>
          </p:cNvSpPr>
          <p:nvPr/>
        </p:nvSpPr>
        <p:spPr bwMode="auto">
          <a:xfrm>
            <a:off x="0" y="3538538"/>
            <a:ext cx="9144000" cy="0"/>
          </a:xfrm>
          <a:prstGeom prst="rect">
            <a:avLst/>
          </a:prstGeom>
          <a:noFill/>
          <a:ln w="9525">
            <a:noFill/>
            <a:miter lim="800000"/>
            <a:headEnd/>
            <a:tailEnd/>
          </a:ln>
        </p:spPr>
        <p:txBody>
          <a:bodyPr wrap="none" anchor="ctr">
            <a:spAutoFit/>
          </a:bodyPr>
          <a:lstStyle/>
          <a:p>
            <a:endParaRPr lang="fa-IR"/>
          </a:p>
        </p:txBody>
      </p:sp>
      <p:sp>
        <p:nvSpPr>
          <p:cNvPr id="83976" name="Rectangle 11"/>
          <p:cNvSpPr>
            <a:spLocks noChangeArrowheads="1"/>
          </p:cNvSpPr>
          <p:nvPr/>
        </p:nvSpPr>
        <p:spPr bwMode="auto">
          <a:xfrm>
            <a:off x="0" y="4192588"/>
            <a:ext cx="8810625" cy="1066800"/>
          </a:xfrm>
          <a:prstGeom prst="rect">
            <a:avLst/>
          </a:prstGeom>
          <a:noFill/>
          <a:ln w="9525">
            <a:noFill/>
            <a:miter lim="800000"/>
            <a:headEnd/>
            <a:tailEnd/>
          </a:ln>
        </p:spPr>
        <p:txBody>
          <a:bodyPr anchor="ctr">
            <a:spAutoFit/>
          </a:bodyPr>
          <a:lstStyle/>
          <a:p>
            <a:pPr algn="r" rtl="1"/>
            <a:r>
              <a:rPr lang="fa-IR"/>
              <a:t>برابراست با دو برابرانرژی پیوند </a:t>
            </a:r>
            <a:r>
              <a:rPr lang="en-US"/>
              <a:t> </a:t>
            </a:r>
            <a:r>
              <a:rPr lang="en-US" sz="2800" b="1">
                <a:latin typeface="Times New Roman" pitchFamily="18" charset="0"/>
                <a:cs typeface="Times New Roman" pitchFamily="18" charset="0"/>
              </a:rPr>
              <a:t>O-H</a:t>
            </a:r>
            <a:r>
              <a:rPr lang="fa-IR"/>
              <a:t>زیرامولکول آب حاصل دارای دو پیوند </a:t>
            </a:r>
            <a:r>
              <a:rPr lang="en-US" sz="2800" b="1">
                <a:latin typeface="Times New Roman" pitchFamily="18" charset="0"/>
                <a:cs typeface="Times New Roman" pitchFamily="18" charset="0"/>
              </a:rPr>
              <a:t>O-H</a:t>
            </a:r>
            <a:r>
              <a:rPr lang="fa-IR" sz="2800" b="1">
                <a:latin typeface="Times New Roman" pitchFamily="18" charset="0"/>
                <a:cs typeface="Times New Roman" pitchFamily="18" charset="0"/>
              </a:rPr>
              <a:t> </a:t>
            </a:r>
            <a:r>
              <a:rPr lang="fa-IR"/>
              <a:t>می باشد.</a:t>
            </a:r>
          </a:p>
        </p:txBody>
      </p:sp>
      <p:sp>
        <p:nvSpPr>
          <p:cNvPr id="83977" name="Rectangle 14"/>
          <p:cNvSpPr>
            <a:spLocks noChangeArrowheads="1"/>
          </p:cNvSpPr>
          <p:nvPr/>
        </p:nvSpPr>
        <p:spPr bwMode="auto">
          <a:xfrm>
            <a:off x="0" y="3314700"/>
            <a:ext cx="9144000" cy="0"/>
          </a:xfrm>
          <a:prstGeom prst="rect">
            <a:avLst/>
          </a:prstGeom>
          <a:noFill/>
          <a:ln w="9525">
            <a:noFill/>
            <a:miter lim="800000"/>
            <a:headEnd/>
            <a:tailEnd/>
          </a:ln>
        </p:spPr>
        <p:txBody>
          <a:bodyPr wrap="none" anchor="ctr">
            <a:spAutoFit/>
          </a:bodyPr>
          <a:lstStyle/>
          <a:p>
            <a:endParaRPr lang="fa-IR"/>
          </a:p>
        </p:txBody>
      </p:sp>
      <p:sp>
        <p:nvSpPr>
          <p:cNvPr id="83978" name="Rectangle 15"/>
          <p:cNvSpPr>
            <a:spLocks noChangeArrowheads="1"/>
          </p:cNvSpPr>
          <p:nvPr/>
        </p:nvSpPr>
        <p:spPr bwMode="auto">
          <a:xfrm>
            <a:off x="0" y="3543300"/>
            <a:ext cx="9144000" cy="0"/>
          </a:xfrm>
          <a:prstGeom prst="rect">
            <a:avLst/>
          </a:prstGeom>
          <a:noFill/>
          <a:ln w="9525">
            <a:noFill/>
            <a:miter lim="800000"/>
            <a:headEnd/>
            <a:tailEnd/>
          </a:ln>
        </p:spPr>
        <p:txBody>
          <a:bodyPr wrap="none" anchor="ctr">
            <a:spAutoFit/>
          </a:bodyPr>
          <a:lstStyle/>
          <a:p>
            <a:endParaRPr lang="fa-IR"/>
          </a:p>
        </p:txBody>
      </p:sp>
      <p:sp>
        <p:nvSpPr>
          <p:cNvPr id="83979" name="Rectangle 17"/>
          <p:cNvSpPr>
            <a:spLocks noChangeArrowheads="1"/>
          </p:cNvSpPr>
          <p:nvPr/>
        </p:nvSpPr>
        <p:spPr bwMode="auto">
          <a:xfrm>
            <a:off x="0" y="3319463"/>
            <a:ext cx="9144000" cy="0"/>
          </a:xfrm>
          <a:prstGeom prst="rect">
            <a:avLst/>
          </a:prstGeom>
          <a:noFill/>
          <a:ln w="9525">
            <a:noFill/>
            <a:miter lim="800000"/>
            <a:headEnd/>
            <a:tailEnd/>
          </a:ln>
        </p:spPr>
        <p:txBody>
          <a:bodyPr wrap="none" anchor="ctr">
            <a:spAutoFit/>
          </a:bodyPr>
          <a:lstStyle/>
          <a:p>
            <a:endParaRPr lang="fa-I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4" name="Slide Number Placeholder 13"/>
          <p:cNvSpPr>
            <a:spLocks noGrp="1"/>
          </p:cNvSpPr>
          <p:nvPr>
            <p:ph type="sldNum" sz="quarter" idx="12"/>
          </p:nvPr>
        </p:nvSpPr>
        <p:spPr/>
        <p:txBody>
          <a:bodyPr/>
          <a:lstStyle/>
          <a:p>
            <a:pPr>
              <a:defRPr/>
            </a:pPr>
            <a:fld id="{356E87A9-45BD-40A6-A14C-D3C6554807EC}" type="slidenum">
              <a:rPr lang="ar-SA"/>
              <a:pPr>
                <a:defRPr/>
              </a:pPr>
              <a:t>119</a:t>
            </a:fld>
            <a:endParaRPr lang="en-US"/>
          </a:p>
        </p:txBody>
      </p:sp>
    </p:spTree>
  </p:cSld>
  <p:clrMapOvr>
    <a:masterClrMapping/>
  </p:clrMapOvr>
  <p:transition>
    <p:pull/>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5586" name="Rectangle 4"/>
          <p:cNvSpPr>
            <a:spLocks noChangeArrowheads="1"/>
          </p:cNvSpPr>
          <p:nvPr/>
        </p:nvSpPr>
        <p:spPr bwMode="auto">
          <a:xfrm>
            <a:off x="250825" y="2047875"/>
            <a:ext cx="8623300" cy="2041525"/>
          </a:xfrm>
          <a:prstGeom prst="rect">
            <a:avLst/>
          </a:prstGeom>
          <a:noFill/>
          <a:ln w="9525">
            <a:noFill/>
            <a:miter lim="800000"/>
            <a:headEnd/>
            <a:tailEnd/>
          </a:ln>
        </p:spPr>
        <p:txBody>
          <a:bodyPr anchor="ctr">
            <a:spAutoFit/>
          </a:bodyPr>
          <a:lstStyle/>
          <a:p>
            <a:pPr algn="just" rtl="1"/>
            <a:r>
              <a:rPr lang="fa-IR">
                <a:solidFill>
                  <a:srgbClr val="66FF33"/>
                </a:solidFill>
                <a:latin typeface="Arial" charset="0"/>
              </a:rPr>
              <a:t>قانون فشار جزئی دالتون : فشار کلی مخلوط چند گاز با مجموع</a:t>
            </a:r>
          </a:p>
          <a:p>
            <a:pPr algn="just" rtl="1"/>
            <a:r>
              <a:rPr lang="fa-IR">
                <a:solidFill>
                  <a:srgbClr val="66FF33"/>
                </a:solidFill>
                <a:latin typeface="Arial" charset="0"/>
              </a:rPr>
              <a:t> فشار های جزئی هر یک از گاز ها برابر ، و فشار جزئی هر گاز عبارت است از فشاری که آن گاز دارا می شود وقتی به تنهایی تمام فضای ظرف را اشغال کند .</a:t>
            </a:r>
          </a:p>
        </p:txBody>
      </p:sp>
      <p:sp>
        <p:nvSpPr>
          <p:cNvPr id="195587" name="Rectangle 9"/>
          <p:cNvSpPr>
            <a:spLocks noChangeArrowheads="1"/>
          </p:cNvSpPr>
          <p:nvPr/>
        </p:nvSpPr>
        <p:spPr bwMode="auto">
          <a:xfrm>
            <a:off x="2205038" y="7021513"/>
            <a:ext cx="9144000" cy="0"/>
          </a:xfrm>
          <a:prstGeom prst="rect">
            <a:avLst/>
          </a:prstGeom>
          <a:noFill/>
          <a:ln w="9525">
            <a:noFill/>
            <a:miter lim="800000"/>
            <a:headEnd/>
            <a:tailEnd/>
          </a:ln>
        </p:spPr>
        <p:txBody>
          <a:bodyPr wrap="none" anchor="ctr">
            <a:spAutoFit/>
          </a:bodyPr>
          <a:lstStyle/>
          <a:p>
            <a:pPr algn="r" rtl="1"/>
            <a:endParaRPr lang="en-US" sz="1800">
              <a:latin typeface="Arial" charset="0"/>
              <a:cs typeface="Arial" charset="0"/>
            </a:endParaRPr>
          </a:p>
        </p:txBody>
      </p:sp>
      <p:sp>
        <p:nvSpPr>
          <p:cNvPr id="195588" name="Rectangle 10"/>
          <p:cNvSpPr>
            <a:spLocks noChangeArrowheads="1"/>
          </p:cNvSpPr>
          <p:nvPr/>
        </p:nvSpPr>
        <p:spPr bwMode="auto">
          <a:xfrm>
            <a:off x="2713038" y="617538"/>
            <a:ext cx="2620962" cy="762000"/>
          </a:xfrm>
          <a:prstGeom prst="rect">
            <a:avLst/>
          </a:prstGeom>
          <a:noFill/>
          <a:ln w="9525">
            <a:noFill/>
            <a:miter lim="800000"/>
            <a:headEnd/>
            <a:tailEnd/>
          </a:ln>
        </p:spPr>
        <p:txBody>
          <a:bodyPr wrap="none">
            <a:spAutoFit/>
          </a:bodyPr>
          <a:lstStyle/>
          <a:p>
            <a:pPr algn="r" rtl="1"/>
            <a:r>
              <a:rPr lang="fa-IR" sz="4400" b="1">
                <a:solidFill>
                  <a:srgbClr val="FF00FF"/>
                </a:solidFill>
                <a:latin typeface="Arial" charset="0"/>
                <a:cs typeface="Arial" charset="0"/>
              </a:rPr>
              <a:t>مخلوط گازها</a:t>
            </a:r>
            <a:r>
              <a:rPr lang="fa-IR">
                <a:solidFill>
                  <a:srgbClr val="FF99FF"/>
                </a:solidFill>
                <a:latin typeface="Arial" charset="0"/>
                <a:cs typeface="Arial" charset="0"/>
              </a:rPr>
              <a:t> </a:t>
            </a:r>
            <a:endParaRPr lang="en-US">
              <a:solidFill>
                <a:srgbClr val="FF99FF"/>
              </a:solidFill>
              <a:latin typeface="Arial" charset="0"/>
              <a:cs typeface="Arial" charset="0"/>
            </a:endParaRP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7" name="Slide Number Placeholder 6"/>
          <p:cNvSpPr>
            <a:spLocks noGrp="1"/>
          </p:cNvSpPr>
          <p:nvPr>
            <p:ph type="sldNum" sz="quarter" idx="12"/>
          </p:nvPr>
        </p:nvSpPr>
        <p:spPr/>
        <p:txBody>
          <a:bodyPr/>
          <a:lstStyle/>
          <a:p>
            <a:pPr>
              <a:defRPr/>
            </a:pPr>
            <a:fld id="{F81B9997-EA8A-482A-BF67-535689D814F6}" type="slidenum">
              <a:rPr lang="ar-SA"/>
              <a:pPr>
                <a:defRPr/>
              </a:pPr>
              <a:t>12</a:t>
            </a:fld>
            <a:endParaRPr lang="en-US"/>
          </a:p>
        </p:txBody>
      </p:sp>
    </p:spTree>
  </p:cSld>
  <p:clrMapOvr>
    <a:masterClrMapping/>
  </p:clrMapOvr>
  <p:transition>
    <p:cover dir="r"/>
  </p:transition>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4996" name="Rectangle 4"/>
          <p:cNvSpPr>
            <a:spLocks noChangeArrowheads="1"/>
          </p:cNvSpPr>
          <p:nvPr/>
        </p:nvSpPr>
        <p:spPr bwMode="auto">
          <a:xfrm>
            <a:off x="0" y="534988"/>
            <a:ext cx="9144000" cy="1539875"/>
          </a:xfrm>
          <a:prstGeom prst="rect">
            <a:avLst/>
          </a:prstGeom>
          <a:noFill/>
          <a:ln w="9525">
            <a:noFill/>
            <a:miter lim="800000"/>
            <a:headEnd/>
            <a:tailEnd/>
          </a:ln>
        </p:spPr>
        <p:txBody>
          <a:bodyPr anchor="ctr">
            <a:spAutoFit/>
          </a:bodyPr>
          <a:lstStyle/>
          <a:p>
            <a:pPr algn="r" rtl="1"/>
            <a:r>
              <a:rPr lang="fa-IR"/>
              <a:t>همچنین </a:t>
            </a:r>
            <a:r>
              <a:rPr lang="fa-IR" sz="3100"/>
              <a:t>اگردرواکنش زیرمولکول متان ازکربن گازی شکل وهیدروژن اتمی گازی شکل تشکیل شود</a:t>
            </a:r>
            <a:r>
              <a:rPr lang="en-US" sz="3100"/>
              <a:t> </a:t>
            </a:r>
            <a:r>
              <a:rPr lang="fa-IR" sz="3100"/>
              <a:t>              عبارتست از تشکیل چهار پیوند</a:t>
            </a:r>
            <a:r>
              <a:rPr lang="fa-IR"/>
              <a:t>  </a:t>
            </a:r>
            <a:r>
              <a:rPr lang="en-US" sz="2800" b="1">
                <a:latin typeface="Times New Roman" pitchFamily="18" charset="0"/>
                <a:cs typeface="Times New Roman" pitchFamily="18" charset="0"/>
              </a:rPr>
              <a:t>C-H</a:t>
            </a:r>
            <a:r>
              <a:rPr lang="fa-IR" sz="2800" b="1">
                <a:latin typeface="Times New Roman" pitchFamily="18" charset="0"/>
                <a:cs typeface="Times New Roman" pitchFamily="18" charset="0"/>
              </a:rPr>
              <a:t> </a:t>
            </a:r>
            <a:endParaRPr lang="en-US" sz="2800" b="1">
              <a:latin typeface="Times New Roman" pitchFamily="18" charset="0"/>
              <a:cs typeface="Times New Roman" pitchFamily="18" charset="0"/>
            </a:endParaRPr>
          </a:p>
        </p:txBody>
      </p:sp>
      <p:graphicFrame>
        <p:nvGraphicFramePr>
          <p:cNvPr id="84994" name="Object 5"/>
          <p:cNvGraphicFramePr>
            <a:graphicFrameLocks noChangeAspect="1"/>
          </p:cNvGraphicFramePr>
          <p:nvPr/>
        </p:nvGraphicFramePr>
        <p:xfrm>
          <a:off x="3995738" y="1125538"/>
          <a:ext cx="1050925" cy="387350"/>
        </p:xfrm>
        <a:graphic>
          <a:graphicData uri="http://schemas.openxmlformats.org/presentationml/2006/ole">
            <mc:AlternateContent xmlns:mc="http://schemas.openxmlformats.org/markup-compatibility/2006">
              <mc:Choice xmlns:v="urn:schemas-microsoft-com:vml" Requires="v">
                <p:oleObj spid="_x0000_s84998" name="Equation" r:id="rId3" imgW="622030" imgH="228501" progId="Equation.3">
                  <p:embed/>
                </p:oleObj>
              </mc:Choice>
              <mc:Fallback>
                <p:oleObj name="Equation" r:id="rId3" imgW="622030" imgH="228501" progId="Equation.3">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95738" y="1125538"/>
                        <a:ext cx="1050925" cy="387350"/>
                      </a:xfrm>
                      <a:prstGeom prst="rect">
                        <a:avLst/>
                      </a:prstGeom>
                      <a:solidFill>
                        <a:schemeClr val="tx1"/>
                      </a:solidFill>
                    </p:spPr>
                  </p:pic>
                </p:oleObj>
              </mc:Fallback>
            </mc:AlternateContent>
          </a:graphicData>
        </a:graphic>
      </p:graphicFrame>
      <p:graphicFrame>
        <p:nvGraphicFramePr>
          <p:cNvPr id="84995" name="Object 6"/>
          <p:cNvGraphicFramePr>
            <a:graphicFrameLocks noChangeAspect="1"/>
          </p:cNvGraphicFramePr>
          <p:nvPr/>
        </p:nvGraphicFramePr>
        <p:xfrm>
          <a:off x="2916238" y="3141663"/>
          <a:ext cx="3582987" cy="479425"/>
        </p:xfrm>
        <a:graphic>
          <a:graphicData uri="http://schemas.openxmlformats.org/presentationml/2006/ole">
            <mc:AlternateContent xmlns:mc="http://schemas.openxmlformats.org/markup-compatibility/2006">
              <mc:Choice xmlns:v="urn:schemas-microsoft-com:vml" Requires="v">
                <p:oleObj spid="_x0000_s84999" name="Equation" r:id="rId5" imgW="1637589" imgH="215806" progId="Equation.3">
                  <p:embed/>
                </p:oleObj>
              </mc:Choice>
              <mc:Fallback>
                <p:oleObj name="Equation" r:id="rId5" imgW="1637589" imgH="215806" progId="Equation.3">
                  <p:embed/>
                  <p:pic>
                    <p:nvPicPr>
                      <p:cNvPr id="0" name="Object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16238" y="3141663"/>
                        <a:ext cx="3582987" cy="479425"/>
                      </a:xfrm>
                      <a:prstGeom prst="rect">
                        <a:avLst/>
                      </a:prstGeom>
                      <a:solidFill>
                        <a:srgbClr val="FFFF99"/>
                      </a:solidFill>
                    </p:spPr>
                  </p:pic>
                </p:oleObj>
              </mc:Fallback>
            </mc:AlternateContent>
          </a:graphicData>
        </a:graphic>
      </p:graphicFrame>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7" name="Slide Number Placeholder 6"/>
          <p:cNvSpPr>
            <a:spLocks noGrp="1"/>
          </p:cNvSpPr>
          <p:nvPr>
            <p:ph type="sldNum" sz="quarter" idx="12"/>
          </p:nvPr>
        </p:nvSpPr>
        <p:spPr/>
        <p:txBody>
          <a:bodyPr/>
          <a:lstStyle/>
          <a:p>
            <a:pPr>
              <a:defRPr/>
            </a:pPr>
            <a:fld id="{E2471A69-87AC-4A06-9D02-4E880633E45D}" type="slidenum">
              <a:rPr lang="ar-SA"/>
              <a:pPr>
                <a:defRPr/>
              </a:pPr>
              <a:t>120</a:t>
            </a:fld>
            <a:endParaRPr lang="en-US"/>
          </a:p>
        </p:txBody>
      </p:sp>
    </p:spTree>
  </p:cSld>
  <p:clrMapOvr>
    <a:masterClrMapping/>
  </p:clrMapOvr>
  <p:transition>
    <p:wipe/>
  </p:transition>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6023" name="Rectangle 4"/>
          <p:cNvSpPr>
            <a:spLocks noChangeArrowheads="1"/>
          </p:cNvSpPr>
          <p:nvPr/>
        </p:nvSpPr>
        <p:spPr bwMode="auto">
          <a:xfrm>
            <a:off x="0" y="447675"/>
            <a:ext cx="9144000" cy="1066800"/>
          </a:xfrm>
          <a:prstGeom prst="rect">
            <a:avLst/>
          </a:prstGeom>
          <a:noFill/>
          <a:ln w="9525">
            <a:noFill/>
            <a:miter lim="800000"/>
            <a:headEnd/>
            <a:tailEnd/>
          </a:ln>
        </p:spPr>
        <p:txBody>
          <a:bodyPr anchor="ctr">
            <a:spAutoFit/>
          </a:bodyPr>
          <a:lstStyle/>
          <a:p>
            <a:pPr algn="r" rtl="1"/>
            <a:r>
              <a:rPr lang="fa-IR"/>
              <a:t>نکته: مقدارآنتالپی تشکیل وانرژی پیوند دریک مولکول برابر نیست و بین آنها اختلاف وجوددارد</a:t>
            </a:r>
            <a:r>
              <a:rPr lang="en-US"/>
              <a:t> </a:t>
            </a:r>
          </a:p>
        </p:txBody>
      </p:sp>
      <p:sp>
        <p:nvSpPr>
          <p:cNvPr id="86024" name="Rectangle 5"/>
          <p:cNvSpPr>
            <a:spLocks noChangeArrowheads="1"/>
          </p:cNvSpPr>
          <p:nvPr/>
        </p:nvSpPr>
        <p:spPr bwMode="auto">
          <a:xfrm>
            <a:off x="0" y="2147888"/>
            <a:ext cx="9144000" cy="1554162"/>
          </a:xfrm>
          <a:prstGeom prst="rect">
            <a:avLst/>
          </a:prstGeom>
          <a:noFill/>
          <a:ln w="9525">
            <a:noFill/>
            <a:miter lim="800000"/>
            <a:headEnd/>
            <a:tailEnd/>
          </a:ln>
        </p:spPr>
        <p:txBody>
          <a:bodyPr anchor="ctr">
            <a:spAutoFit/>
          </a:bodyPr>
          <a:lstStyle/>
          <a:p>
            <a:pPr algn="just" rtl="1"/>
            <a:r>
              <a:rPr lang="fa-IR">
                <a:solidFill>
                  <a:srgbClr val="66FF33"/>
                </a:solidFill>
              </a:rPr>
              <a:t>به عنوان مثال دو واکنش زیر که در یکی</a:t>
            </a:r>
            <a:r>
              <a:rPr lang="en-US">
                <a:solidFill>
                  <a:srgbClr val="66FF33"/>
                </a:solidFill>
              </a:rPr>
              <a:t> </a:t>
            </a:r>
            <a:r>
              <a:rPr lang="en-US" sz="2800" b="1">
                <a:solidFill>
                  <a:srgbClr val="66FF33"/>
                </a:solidFill>
                <a:latin typeface="Times New Roman" pitchFamily="18" charset="0"/>
                <a:cs typeface="Times New Roman" pitchFamily="18" charset="0"/>
              </a:rPr>
              <a:t>HCl</a:t>
            </a:r>
            <a:r>
              <a:rPr lang="fa-IR">
                <a:solidFill>
                  <a:srgbClr val="66FF33"/>
                </a:solidFill>
              </a:rPr>
              <a:t>ازاتمها و در واکنش دوم مولکول  </a:t>
            </a:r>
            <a:r>
              <a:rPr lang="en-US">
                <a:solidFill>
                  <a:srgbClr val="66FF33"/>
                </a:solidFill>
              </a:rPr>
              <a:t>  </a:t>
            </a:r>
            <a:r>
              <a:rPr lang="en-US" sz="2800" b="1">
                <a:solidFill>
                  <a:srgbClr val="66FF33"/>
                </a:solidFill>
                <a:latin typeface="Times New Roman" pitchFamily="18" charset="0"/>
                <a:cs typeface="Times New Roman" pitchFamily="18" charset="0"/>
              </a:rPr>
              <a:t>HCl</a:t>
            </a:r>
            <a:r>
              <a:rPr lang="fa-IR">
                <a:solidFill>
                  <a:srgbClr val="66FF33"/>
                </a:solidFill>
              </a:rPr>
              <a:t>ازمولکولها تشکیل می شود. ملاحظه می شود که مقدار     </a:t>
            </a:r>
            <a:r>
              <a:rPr lang="en-US">
                <a:solidFill>
                  <a:srgbClr val="66FF33"/>
                </a:solidFill>
              </a:rPr>
              <a:t> </a:t>
            </a:r>
            <a:r>
              <a:rPr lang="fa-IR">
                <a:solidFill>
                  <a:srgbClr val="66FF33"/>
                </a:solidFill>
              </a:rPr>
              <a:t>  این دو واکنش با یکدیگرمتفاوت است</a:t>
            </a:r>
            <a:r>
              <a:rPr lang="en-US"/>
              <a:t> </a:t>
            </a:r>
          </a:p>
        </p:txBody>
      </p:sp>
      <p:graphicFrame>
        <p:nvGraphicFramePr>
          <p:cNvPr id="86018" name="Object 6"/>
          <p:cNvGraphicFramePr>
            <a:graphicFrameLocks noChangeAspect="1"/>
          </p:cNvGraphicFramePr>
          <p:nvPr/>
        </p:nvGraphicFramePr>
        <p:xfrm>
          <a:off x="7699375" y="3284538"/>
          <a:ext cx="544513" cy="342900"/>
        </p:xfrm>
        <a:graphic>
          <a:graphicData uri="http://schemas.openxmlformats.org/presentationml/2006/ole">
            <mc:AlternateContent xmlns:mc="http://schemas.openxmlformats.org/markup-compatibility/2006">
              <mc:Choice xmlns:v="urn:schemas-microsoft-com:vml" Requires="v">
                <p:oleObj spid="_x0000_s86028" name="Equation" r:id="rId3" imgW="253780" imgH="164957" progId="Equation.3">
                  <p:embed/>
                </p:oleObj>
              </mc:Choice>
              <mc:Fallback>
                <p:oleObj name="Equation" r:id="rId3" imgW="253780" imgH="164957" progId="Equation.3">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99375" y="3284538"/>
                        <a:ext cx="544513" cy="342900"/>
                      </a:xfrm>
                      <a:prstGeom prst="rect">
                        <a:avLst/>
                      </a:prstGeom>
                      <a:solidFill>
                        <a:schemeClr val="tx1"/>
                      </a:solidFill>
                    </p:spPr>
                  </p:pic>
                </p:oleObj>
              </mc:Fallback>
            </mc:AlternateContent>
          </a:graphicData>
        </a:graphic>
      </p:graphicFrame>
      <p:sp>
        <p:nvSpPr>
          <p:cNvPr id="86025" name="Rectangle 10"/>
          <p:cNvSpPr>
            <a:spLocks noChangeArrowheads="1"/>
          </p:cNvSpPr>
          <p:nvPr/>
        </p:nvSpPr>
        <p:spPr bwMode="auto">
          <a:xfrm>
            <a:off x="0" y="3314700"/>
            <a:ext cx="9144000" cy="0"/>
          </a:xfrm>
          <a:prstGeom prst="rect">
            <a:avLst/>
          </a:prstGeom>
          <a:noFill/>
          <a:ln w="9525">
            <a:noFill/>
            <a:miter lim="800000"/>
            <a:headEnd/>
            <a:tailEnd/>
          </a:ln>
        </p:spPr>
        <p:txBody>
          <a:bodyPr wrap="none" anchor="ctr">
            <a:spAutoFit/>
          </a:bodyPr>
          <a:lstStyle/>
          <a:p>
            <a:endParaRPr lang="fa-IR"/>
          </a:p>
        </p:txBody>
      </p:sp>
      <p:graphicFrame>
        <p:nvGraphicFramePr>
          <p:cNvPr id="86019" name="Object 9"/>
          <p:cNvGraphicFramePr>
            <a:graphicFrameLocks noChangeAspect="1"/>
          </p:cNvGraphicFramePr>
          <p:nvPr/>
        </p:nvGraphicFramePr>
        <p:xfrm>
          <a:off x="900113" y="4076700"/>
          <a:ext cx="3527425" cy="471488"/>
        </p:xfrm>
        <a:graphic>
          <a:graphicData uri="http://schemas.openxmlformats.org/presentationml/2006/ole">
            <mc:AlternateContent xmlns:mc="http://schemas.openxmlformats.org/markup-compatibility/2006">
              <mc:Choice xmlns:v="urn:schemas-microsoft-com:vml" Requires="v">
                <p:oleObj spid="_x0000_s86029" name="Equation" r:id="rId5" imgW="1714500" imgH="228600" progId="Equation.3">
                  <p:embed/>
                </p:oleObj>
              </mc:Choice>
              <mc:Fallback>
                <p:oleObj name="Equation" r:id="rId5" imgW="1714500" imgH="228600" progId="Equation.3">
                  <p:embed/>
                  <p:pic>
                    <p:nvPicPr>
                      <p:cNvPr id="0" name="Object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00113" y="4076700"/>
                        <a:ext cx="3527425" cy="471488"/>
                      </a:xfrm>
                      <a:prstGeom prst="rect">
                        <a:avLst/>
                      </a:prstGeom>
                      <a:solidFill>
                        <a:srgbClr val="FFFF99"/>
                      </a:solidFill>
                    </p:spPr>
                  </p:pic>
                </p:oleObj>
              </mc:Fallback>
            </mc:AlternateContent>
          </a:graphicData>
        </a:graphic>
      </p:graphicFrame>
      <p:sp>
        <p:nvSpPr>
          <p:cNvPr id="86026" name="Rectangle 13"/>
          <p:cNvSpPr>
            <a:spLocks noChangeArrowheads="1"/>
          </p:cNvSpPr>
          <p:nvPr/>
        </p:nvSpPr>
        <p:spPr bwMode="auto">
          <a:xfrm>
            <a:off x="0" y="3319463"/>
            <a:ext cx="9144000" cy="0"/>
          </a:xfrm>
          <a:prstGeom prst="rect">
            <a:avLst/>
          </a:prstGeom>
          <a:noFill/>
          <a:ln w="9525">
            <a:noFill/>
            <a:miter lim="800000"/>
            <a:headEnd/>
            <a:tailEnd/>
          </a:ln>
        </p:spPr>
        <p:txBody>
          <a:bodyPr wrap="none" anchor="ctr">
            <a:spAutoFit/>
          </a:bodyPr>
          <a:lstStyle/>
          <a:p>
            <a:endParaRPr lang="fa-IR"/>
          </a:p>
        </p:txBody>
      </p:sp>
      <p:graphicFrame>
        <p:nvGraphicFramePr>
          <p:cNvPr id="86020" name="Object 12"/>
          <p:cNvGraphicFramePr>
            <a:graphicFrameLocks noChangeAspect="1"/>
          </p:cNvGraphicFramePr>
          <p:nvPr/>
        </p:nvGraphicFramePr>
        <p:xfrm>
          <a:off x="6156325" y="4076700"/>
          <a:ext cx="2065338" cy="427038"/>
        </p:xfrm>
        <a:graphic>
          <a:graphicData uri="http://schemas.openxmlformats.org/presentationml/2006/ole">
            <mc:AlternateContent xmlns:mc="http://schemas.openxmlformats.org/markup-compatibility/2006">
              <mc:Choice xmlns:v="urn:schemas-microsoft-com:vml" Requires="v">
                <p:oleObj spid="_x0000_s86030" name="Equation" r:id="rId7" imgW="1053643" imgH="215806" progId="Equation.3">
                  <p:embed/>
                </p:oleObj>
              </mc:Choice>
              <mc:Fallback>
                <p:oleObj name="Equation" r:id="rId7" imgW="1053643" imgH="215806" progId="Equation.3">
                  <p:embed/>
                  <p:pic>
                    <p:nvPicPr>
                      <p:cNvPr id="0" name="Object 1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156325" y="4076700"/>
                        <a:ext cx="2065338" cy="427038"/>
                      </a:xfrm>
                      <a:prstGeom prst="rect">
                        <a:avLst/>
                      </a:prstGeom>
                      <a:solidFill>
                        <a:srgbClr val="FFFF99"/>
                      </a:solidFill>
                    </p:spPr>
                  </p:pic>
                </p:oleObj>
              </mc:Fallback>
            </mc:AlternateContent>
          </a:graphicData>
        </a:graphic>
      </p:graphicFrame>
      <p:sp>
        <p:nvSpPr>
          <p:cNvPr id="86027" name="Rectangle 15"/>
          <p:cNvSpPr>
            <a:spLocks noChangeArrowheads="1"/>
          </p:cNvSpPr>
          <p:nvPr/>
        </p:nvSpPr>
        <p:spPr bwMode="auto">
          <a:xfrm>
            <a:off x="0" y="3233738"/>
            <a:ext cx="9144000" cy="0"/>
          </a:xfrm>
          <a:prstGeom prst="rect">
            <a:avLst/>
          </a:prstGeom>
          <a:noFill/>
          <a:ln w="9525">
            <a:noFill/>
            <a:miter lim="800000"/>
            <a:headEnd/>
            <a:tailEnd/>
          </a:ln>
        </p:spPr>
        <p:txBody>
          <a:bodyPr wrap="none" anchor="ctr">
            <a:spAutoFit/>
          </a:bodyPr>
          <a:lstStyle/>
          <a:p>
            <a:endParaRPr lang="fa-IR"/>
          </a:p>
        </p:txBody>
      </p:sp>
      <p:graphicFrame>
        <p:nvGraphicFramePr>
          <p:cNvPr id="86021" name="Object 14"/>
          <p:cNvGraphicFramePr>
            <a:graphicFrameLocks noChangeAspect="1"/>
          </p:cNvGraphicFramePr>
          <p:nvPr/>
        </p:nvGraphicFramePr>
        <p:xfrm>
          <a:off x="900113" y="5013325"/>
          <a:ext cx="4321175" cy="735013"/>
        </p:xfrm>
        <a:graphic>
          <a:graphicData uri="http://schemas.openxmlformats.org/presentationml/2006/ole">
            <mc:AlternateContent xmlns:mc="http://schemas.openxmlformats.org/markup-compatibility/2006">
              <mc:Choice xmlns:v="urn:schemas-microsoft-com:vml" Requires="v">
                <p:oleObj spid="_x0000_s86031" name="Equation" r:id="rId9" imgW="1943100" imgH="393700" progId="Equation.3">
                  <p:embed/>
                </p:oleObj>
              </mc:Choice>
              <mc:Fallback>
                <p:oleObj name="Equation" r:id="rId9" imgW="1943100" imgH="393700" progId="Equation.3">
                  <p:embed/>
                  <p:pic>
                    <p:nvPicPr>
                      <p:cNvPr id="0" name="Object 1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900113" y="5013325"/>
                        <a:ext cx="4321175" cy="735013"/>
                      </a:xfrm>
                      <a:prstGeom prst="rect">
                        <a:avLst/>
                      </a:prstGeom>
                      <a:solidFill>
                        <a:srgbClr val="FFFF99"/>
                      </a:solidFill>
                    </p:spPr>
                  </p:pic>
                </p:oleObj>
              </mc:Fallback>
            </mc:AlternateContent>
          </a:graphicData>
        </a:graphic>
      </p:graphicFrame>
      <p:sp>
        <p:nvSpPr>
          <p:cNvPr id="86028" name="Rectangle 16"/>
          <p:cNvSpPr>
            <a:spLocks noChangeArrowheads="1"/>
          </p:cNvSpPr>
          <p:nvPr/>
        </p:nvSpPr>
        <p:spPr bwMode="auto">
          <a:xfrm>
            <a:off x="0" y="3624263"/>
            <a:ext cx="9144000" cy="0"/>
          </a:xfrm>
          <a:prstGeom prst="rect">
            <a:avLst/>
          </a:prstGeom>
          <a:noFill/>
          <a:ln w="9525">
            <a:noFill/>
            <a:miter lim="800000"/>
            <a:headEnd/>
            <a:tailEnd/>
          </a:ln>
        </p:spPr>
        <p:txBody>
          <a:bodyPr wrap="none" anchor="ctr">
            <a:spAutoFit/>
          </a:bodyPr>
          <a:lstStyle/>
          <a:p>
            <a:endParaRPr lang="fa-IR"/>
          </a:p>
        </p:txBody>
      </p:sp>
      <p:sp>
        <p:nvSpPr>
          <p:cNvPr id="86029" name="Rectangle 18"/>
          <p:cNvSpPr>
            <a:spLocks noChangeArrowheads="1"/>
          </p:cNvSpPr>
          <p:nvPr/>
        </p:nvSpPr>
        <p:spPr bwMode="auto">
          <a:xfrm>
            <a:off x="0" y="3319463"/>
            <a:ext cx="9144000" cy="0"/>
          </a:xfrm>
          <a:prstGeom prst="rect">
            <a:avLst/>
          </a:prstGeom>
          <a:noFill/>
          <a:ln w="9525">
            <a:noFill/>
            <a:miter lim="800000"/>
            <a:headEnd/>
            <a:tailEnd/>
          </a:ln>
        </p:spPr>
        <p:txBody>
          <a:bodyPr wrap="none" anchor="ctr">
            <a:spAutoFit/>
          </a:bodyPr>
          <a:lstStyle/>
          <a:p>
            <a:endParaRPr lang="fa-IR"/>
          </a:p>
        </p:txBody>
      </p:sp>
      <p:graphicFrame>
        <p:nvGraphicFramePr>
          <p:cNvPr id="86022" name="Object 17"/>
          <p:cNvGraphicFramePr>
            <a:graphicFrameLocks noChangeAspect="1"/>
          </p:cNvGraphicFramePr>
          <p:nvPr/>
        </p:nvGraphicFramePr>
        <p:xfrm>
          <a:off x="6156325" y="5157788"/>
          <a:ext cx="2071688" cy="458787"/>
        </p:xfrm>
        <a:graphic>
          <a:graphicData uri="http://schemas.openxmlformats.org/presentationml/2006/ole">
            <mc:AlternateContent xmlns:mc="http://schemas.openxmlformats.org/markup-compatibility/2006">
              <mc:Choice xmlns:v="urn:schemas-microsoft-com:vml" Requires="v">
                <p:oleObj spid="_x0000_s86032" name="Equation" r:id="rId11" imgW="990170" imgH="215806" progId="Equation.3">
                  <p:embed/>
                </p:oleObj>
              </mc:Choice>
              <mc:Fallback>
                <p:oleObj name="Equation" r:id="rId11" imgW="990170" imgH="215806" progId="Equation.3">
                  <p:embed/>
                  <p:pic>
                    <p:nvPicPr>
                      <p:cNvPr id="0" name="Object 17"/>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156325" y="5157788"/>
                        <a:ext cx="2071688" cy="458787"/>
                      </a:xfrm>
                      <a:prstGeom prst="rect">
                        <a:avLst/>
                      </a:prstGeom>
                      <a:solidFill>
                        <a:srgbClr val="FFFF99"/>
                      </a:solidFill>
                    </p:spPr>
                  </p:pic>
                </p:oleObj>
              </mc:Fallback>
            </mc:AlternateContent>
          </a:graphicData>
        </a:graphic>
      </p:graphicFrame>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6" name="Slide Number Placeholder 15"/>
          <p:cNvSpPr>
            <a:spLocks noGrp="1"/>
          </p:cNvSpPr>
          <p:nvPr>
            <p:ph type="sldNum" sz="quarter" idx="12"/>
          </p:nvPr>
        </p:nvSpPr>
        <p:spPr/>
        <p:txBody>
          <a:bodyPr/>
          <a:lstStyle/>
          <a:p>
            <a:pPr>
              <a:defRPr/>
            </a:pPr>
            <a:fld id="{51C01210-9B99-4553-A845-82B091100961}" type="slidenum">
              <a:rPr lang="ar-SA"/>
              <a:pPr>
                <a:defRPr/>
              </a:pPr>
              <a:t>121</a:t>
            </a:fld>
            <a:endParaRPr lang="en-US"/>
          </a:p>
        </p:txBody>
      </p:sp>
    </p:spTree>
  </p:cSld>
  <p:clrMapOvr>
    <a:masterClrMapping/>
  </p:clrMapOvr>
  <p:transition>
    <p:wipe dir="r"/>
  </p:transition>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046" name="Rectangle 4"/>
          <p:cNvSpPr>
            <a:spLocks noChangeArrowheads="1"/>
          </p:cNvSpPr>
          <p:nvPr/>
        </p:nvSpPr>
        <p:spPr bwMode="auto">
          <a:xfrm>
            <a:off x="7019925" y="333375"/>
            <a:ext cx="1868488" cy="579438"/>
          </a:xfrm>
          <a:prstGeom prst="rect">
            <a:avLst/>
          </a:prstGeom>
          <a:noFill/>
          <a:ln w="9525">
            <a:noFill/>
            <a:miter lim="800000"/>
            <a:headEnd/>
            <a:tailEnd/>
          </a:ln>
        </p:spPr>
        <p:txBody>
          <a:bodyPr wrap="none" anchor="ctr">
            <a:spAutoFit/>
          </a:bodyPr>
          <a:lstStyle/>
          <a:p>
            <a:pPr algn="r" rtl="1"/>
            <a:r>
              <a:rPr lang="fa-IR" b="1">
                <a:solidFill>
                  <a:srgbClr val="FF99FF"/>
                </a:solidFill>
              </a:rPr>
              <a:t>واکنش اول</a:t>
            </a:r>
          </a:p>
        </p:txBody>
      </p:sp>
      <p:sp>
        <p:nvSpPr>
          <p:cNvPr id="87047" name="Rectangle 5"/>
          <p:cNvSpPr>
            <a:spLocks noChangeArrowheads="1"/>
          </p:cNvSpPr>
          <p:nvPr/>
        </p:nvSpPr>
        <p:spPr bwMode="auto">
          <a:xfrm>
            <a:off x="2627313" y="1019175"/>
            <a:ext cx="6281737" cy="579438"/>
          </a:xfrm>
          <a:prstGeom prst="rect">
            <a:avLst/>
          </a:prstGeom>
          <a:noFill/>
          <a:ln w="9525">
            <a:noFill/>
            <a:miter lim="800000"/>
            <a:headEnd/>
            <a:tailEnd/>
          </a:ln>
        </p:spPr>
        <p:txBody>
          <a:bodyPr anchor="ctr">
            <a:spAutoFit/>
          </a:bodyPr>
          <a:lstStyle/>
          <a:p>
            <a:pPr algn="r" rtl="1"/>
            <a:r>
              <a:rPr lang="fa-IR"/>
              <a:t>تشکیل مولکول </a:t>
            </a:r>
            <a:r>
              <a:rPr lang="en-US" sz="2800" b="1">
                <a:latin typeface="Times New Roman" pitchFamily="18" charset="0"/>
                <a:cs typeface="Times New Roman" pitchFamily="18" charset="0"/>
              </a:rPr>
              <a:t>HCl</a:t>
            </a:r>
            <a:r>
              <a:rPr lang="fa-IR" sz="2800" b="1">
                <a:latin typeface="Times New Roman" pitchFamily="18" charset="0"/>
                <a:cs typeface="Times New Roman" pitchFamily="18" charset="0"/>
              </a:rPr>
              <a:t> </a:t>
            </a:r>
            <a:r>
              <a:rPr lang="fa-IR"/>
              <a:t>ازاتمهای هیدروژن وکلر .</a:t>
            </a:r>
          </a:p>
        </p:txBody>
      </p:sp>
      <p:sp>
        <p:nvSpPr>
          <p:cNvPr id="87048" name="Rectangle 6"/>
          <p:cNvSpPr>
            <a:spLocks noChangeArrowheads="1"/>
          </p:cNvSpPr>
          <p:nvPr/>
        </p:nvSpPr>
        <p:spPr bwMode="auto">
          <a:xfrm>
            <a:off x="539750" y="1735138"/>
            <a:ext cx="8340725" cy="1066800"/>
          </a:xfrm>
          <a:prstGeom prst="rect">
            <a:avLst/>
          </a:prstGeom>
          <a:noFill/>
          <a:ln w="9525">
            <a:noFill/>
            <a:miter lim="800000"/>
            <a:headEnd/>
            <a:tailEnd/>
          </a:ln>
        </p:spPr>
        <p:txBody>
          <a:bodyPr anchor="ctr">
            <a:spAutoFit/>
          </a:bodyPr>
          <a:lstStyle/>
          <a:p>
            <a:pPr algn="r" rtl="1"/>
            <a:r>
              <a:rPr lang="fa-IR">
                <a:solidFill>
                  <a:srgbClr val="66FF33"/>
                </a:solidFill>
              </a:rPr>
              <a:t>بنابراین</a:t>
            </a:r>
            <a:r>
              <a:rPr lang="en-US">
                <a:solidFill>
                  <a:srgbClr val="66FF33"/>
                </a:solidFill>
              </a:rPr>
              <a:t> </a:t>
            </a:r>
            <a:r>
              <a:rPr lang="fa-IR">
                <a:solidFill>
                  <a:srgbClr val="66FF33"/>
                </a:solidFill>
              </a:rPr>
              <a:t>           بیان کننده انرژی آزادشده برای تشکیل پیوند کووالانس</a:t>
            </a:r>
            <a:r>
              <a:rPr lang="en-US">
                <a:solidFill>
                  <a:srgbClr val="66FF33"/>
                </a:solidFill>
              </a:rPr>
              <a:t> </a:t>
            </a:r>
            <a:r>
              <a:rPr lang="en-US" sz="2800" b="1">
                <a:solidFill>
                  <a:srgbClr val="66FF33"/>
                </a:solidFill>
                <a:latin typeface="Times New Roman" pitchFamily="18" charset="0"/>
                <a:cs typeface="Times New Roman" pitchFamily="18" charset="0"/>
              </a:rPr>
              <a:t>HCl</a:t>
            </a:r>
            <a:r>
              <a:rPr lang="en-US">
                <a:cs typeface="Arial" charset="0"/>
              </a:rPr>
              <a:t> </a:t>
            </a:r>
          </a:p>
        </p:txBody>
      </p:sp>
      <p:sp>
        <p:nvSpPr>
          <p:cNvPr id="87049" name="Rectangle 7"/>
          <p:cNvSpPr>
            <a:spLocks noChangeArrowheads="1"/>
          </p:cNvSpPr>
          <p:nvPr/>
        </p:nvSpPr>
        <p:spPr bwMode="auto">
          <a:xfrm>
            <a:off x="6877050" y="3141663"/>
            <a:ext cx="1968500" cy="579437"/>
          </a:xfrm>
          <a:prstGeom prst="rect">
            <a:avLst/>
          </a:prstGeom>
          <a:noFill/>
          <a:ln w="9525">
            <a:noFill/>
            <a:miter lim="800000"/>
            <a:headEnd/>
            <a:tailEnd/>
          </a:ln>
        </p:spPr>
        <p:txBody>
          <a:bodyPr wrap="none" anchor="ctr">
            <a:spAutoFit/>
          </a:bodyPr>
          <a:lstStyle/>
          <a:p>
            <a:pPr algn="r" rtl="1"/>
            <a:r>
              <a:rPr lang="fa-IR" b="1">
                <a:solidFill>
                  <a:srgbClr val="FF99FF"/>
                </a:solidFill>
              </a:rPr>
              <a:t>واکنش دوم </a:t>
            </a:r>
          </a:p>
        </p:txBody>
      </p:sp>
      <p:sp>
        <p:nvSpPr>
          <p:cNvPr id="87050" name="Rectangle 8"/>
          <p:cNvSpPr>
            <a:spLocks noChangeArrowheads="1"/>
          </p:cNvSpPr>
          <p:nvPr/>
        </p:nvSpPr>
        <p:spPr bwMode="auto">
          <a:xfrm>
            <a:off x="4360863" y="3827463"/>
            <a:ext cx="4438650" cy="579437"/>
          </a:xfrm>
          <a:prstGeom prst="rect">
            <a:avLst/>
          </a:prstGeom>
          <a:noFill/>
          <a:ln w="9525">
            <a:noFill/>
            <a:miter lim="800000"/>
            <a:headEnd/>
            <a:tailEnd/>
          </a:ln>
        </p:spPr>
        <p:txBody>
          <a:bodyPr wrap="none" anchor="ctr">
            <a:spAutoFit/>
          </a:bodyPr>
          <a:lstStyle/>
          <a:p>
            <a:pPr algn="r" rtl="1"/>
            <a:r>
              <a:rPr lang="fa-IR"/>
              <a:t>تشکیل مولکول</a:t>
            </a:r>
            <a:r>
              <a:rPr lang="en-US"/>
              <a:t> </a:t>
            </a:r>
            <a:r>
              <a:rPr lang="en-US" sz="2800" b="1">
                <a:latin typeface="Times New Roman" pitchFamily="18" charset="0"/>
                <a:cs typeface="Times New Roman" pitchFamily="18" charset="0"/>
              </a:rPr>
              <a:t>HCl</a:t>
            </a:r>
            <a:r>
              <a:rPr lang="fa-IR"/>
              <a:t>ازمولکولهای</a:t>
            </a:r>
            <a:r>
              <a:rPr lang="en-US"/>
              <a:t> </a:t>
            </a:r>
          </a:p>
        </p:txBody>
      </p:sp>
      <p:sp>
        <p:nvSpPr>
          <p:cNvPr id="87051" name="Rectangle 9"/>
          <p:cNvSpPr>
            <a:spLocks noChangeArrowheads="1"/>
          </p:cNvSpPr>
          <p:nvPr/>
        </p:nvSpPr>
        <p:spPr bwMode="auto">
          <a:xfrm>
            <a:off x="0" y="4545013"/>
            <a:ext cx="8890000" cy="1554162"/>
          </a:xfrm>
          <a:prstGeom prst="rect">
            <a:avLst/>
          </a:prstGeom>
          <a:noFill/>
          <a:ln w="9525">
            <a:noFill/>
            <a:miter lim="800000"/>
            <a:headEnd/>
            <a:tailEnd/>
          </a:ln>
        </p:spPr>
        <p:txBody>
          <a:bodyPr anchor="ctr">
            <a:spAutoFit/>
          </a:bodyPr>
          <a:lstStyle/>
          <a:p>
            <a:pPr algn="r" rtl="1"/>
            <a:r>
              <a:rPr lang="fa-IR">
                <a:solidFill>
                  <a:srgbClr val="FFFF00"/>
                </a:solidFill>
              </a:rPr>
              <a:t>پس تغییرات آنتالپی</a:t>
            </a:r>
            <a:r>
              <a:rPr lang="en-US">
                <a:solidFill>
                  <a:srgbClr val="FFFF00"/>
                </a:solidFill>
              </a:rPr>
              <a:t> </a:t>
            </a:r>
            <a:r>
              <a:rPr lang="fa-IR">
                <a:solidFill>
                  <a:srgbClr val="FFFF00"/>
                </a:solidFill>
              </a:rPr>
              <a:t>          درواکنش اخیرمربوط است به اختلاف بین انرژی پیوند کووالانسی در</a:t>
            </a:r>
            <a:r>
              <a:rPr lang="en-US" sz="2800" b="1">
                <a:solidFill>
                  <a:srgbClr val="FFFF00"/>
                </a:solidFill>
                <a:latin typeface="Times New Roman" pitchFamily="18" charset="0"/>
                <a:cs typeface="Times New Roman" pitchFamily="18" charset="0"/>
              </a:rPr>
              <a:t>HCl</a:t>
            </a:r>
            <a:r>
              <a:rPr lang="fa-IR" sz="2800" b="1">
                <a:solidFill>
                  <a:srgbClr val="FFFF00"/>
                </a:solidFill>
                <a:latin typeface="Times New Roman" pitchFamily="18" charset="0"/>
                <a:cs typeface="Times New Roman" pitchFamily="18" charset="0"/>
              </a:rPr>
              <a:t> </a:t>
            </a:r>
            <a:r>
              <a:rPr lang="fa-IR">
                <a:solidFill>
                  <a:srgbClr val="FFFF00"/>
                </a:solidFill>
              </a:rPr>
              <a:t>و انرژی پیوند کووالانسی موجود در</a:t>
            </a:r>
            <a:r>
              <a:rPr lang="en-US">
                <a:solidFill>
                  <a:srgbClr val="FFFF00"/>
                </a:solidFill>
              </a:rPr>
              <a:t> </a:t>
            </a:r>
            <a:r>
              <a:rPr lang="fa-IR">
                <a:solidFill>
                  <a:srgbClr val="FFFF00"/>
                </a:solidFill>
              </a:rPr>
              <a:t>       و در</a:t>
            </a:r>
            <a:r>
              <a:rPr lang="en-US">
                <a:solidFill>
                  <a:srgbClr val="FFFF00"/>
                </a:solidFill>
              </a:rPr>
              <a:t> </a:t>
            </a:r>
          </a:p>
        </p:txBody>
      </p:sp>
      <p:sp>
        <p:nvSpPr>
          <p:cNvPr id="87052" name="Rectangle 11"/>
          <p:cNvSpPr>
            <a:spLocks noChangeArrowheads="1"/>
          </p:cNvSpPr>
          <p:nvPr/>
        </p:nvSpPr>
        <p:spPr bwMode="auto">
          <a:xfrm>
            <a:off x="0" y="3319463"/>
            <a:ext cx="9144000" cy="0"/>
          </a:xfrm>
          <a:prstGeom prst="rect">
            <a:avLst/>
          </a:prstGeom>
          <a:noFill/>
          <a:ln w="9525">
            <a:noFill/>
            <a:miter lim="800000"/>
            <a:headEnd/>
            <a:tailEnd/>
          </a:ln>
        </p:spPr>
        <p:txBody>
          <a:bodyPr wrap="none" anchor="ctr">
            <a:spAutoFit/>
          </a:bodyPr>
          <a:lstStyle/>
          <a:p>
            <a:endParaRPr lang="fa-IR"/>
          </a:p>
        </p:txBody>
      </p:sp>
      <p:graphicFrame>
        <p:nvGraphicFramePr>
          <p:cNvPr id="87042" name="Object 10"/>
          <p:cNvGraphicFramePr>
            <a:graphicFrameLocks noChangeAspect="1"/>
          </p:cNvGraphicFramePr>
          <p:nvPr/>
        </p:nvGraphicFramePr>
        <p:xfrm>
          <a:off x="6732588" y="1773238"/>
          <a:ext cx="779462" cy="407987"/>
        </p:xfrm>
        <a:graphic>
          <a:graphicData uri="http://schemas.openxmlformats.org/presentationml/2006/ole">
            <mc:AlternateContent xmlns:mc="http://schemas.openxmlformats.org/markup-compatibility/2006">
              <mc:Choice xmlns:v="urn:schemas-microsoft-com:vml" Requires="v">
                <p:oleObj spid="_x0000_s87050" name="Equation" r:id="rId3" imgW="418918" imgH="215806" progId="Equation.3">
                  <p:embed/>
                </p:oleObj>
              </mc:Choice>
              <mc:Fallback>
                <p:oleObj name="Equation" r:id="rId3" imgW="418918" imgH="215806" progId="Equation.3">
                  <p:embed/>
                  <p:pic>
                    <p:nvPicPr>
                      <p:cNvPr id="0" name="Object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32588" y="1773238"/>
                        <a:ext cx="779462" cy="407987"/>
                      </a:xfrm>
                      <a:prstGeom prst="rect">
                        <a:avLst/>
                      </a:prstGeom>
                      <a:solidFill>
                        <a:schemeClr val="tx1"/>
                      </a:solidFill>
                    </p:spPr>
                  </p:pic>
                </p:oleObj>
              </mc:Fallback>
            </mc:AlternateContent>
          </a:graphicData>
        </a:graphic>
      </p:graphicFrame>
      <p:sp>
        <p:nvSpPr>
          <p:cNvPr id="87053" name="Rectangle 14"/>
          <p:cNvSpPr>
            <a:spLocks noChangeArrowheads="1"/>
          </p:cNvSpPr>
          <p:nvPr/>
        </p:nvSpPr>
        <p:spPr bwMode="auto">
          <a:xfrm>
            <a:off x="0" y="3319463"/>
            <a:ext cx="9144000" cy="0"/>
          </a:xfrm>
          <a:prstGeom prst="rect">
            <a:avLst/>
          </a:prstGeom>
          <a:noFill/>
          <a:ln w="9525">
            <a:noFill/>
            <a:miter lim="800000"/>
            <a:headEnd/>
            <a:tailEnd/>
          </a:ln>
        </p:spPr>
        <p:txBody>
          <a:bodyPr wrap="none" anchor="ctr">
            <a:spAutoFit/>
          </a:bodyPr>
          <a:lstStyle/>
          <a:p>
            <a:endParaRPr lang="fa-IR"/>
          </a:p>
        </p:txBody>
      </p:sp>
      <p:graphicFrame>
        <p:nvGraphicFramePr>
          <p:cNvPr id="87043" name="Object 13"/>
          <p:cNvGraphicFramePr>
            <a:graphicFrameLocks noChangeAspect="1"/>
          </p:cNvGraphicFramePr>
          <p:nvPr/>
        </p:nvGraphicFramePr>
        <p:xfrm>
          <a:off x="5292725" y="4654550"/>
          <a:ext cx="879475" cy="430213"/>
        </p:xfrm>
        <a:graphic>
          <a:graphicData uri="http://schemas.openxmlformats.org/presentationml/2006/ole">
            <mc:AlternateContent xmlns:mc="http://schemas.openxmlformats.org/markup-compatibility/2006">
              <mc:Choice xmlns:v="urn:schemas-microsoft-com:vml" Requires="v">
                <p:oleObj spid="_x0000_s87051" name="Equation" r:id="rId5" imgW="444114" imgH="215713" progId="Equation.3">
                  <p:embed/>
                </p:oleObj>
              </mc:Choice>
              <mc:Fallback>
                <p:oleObj name="Equation" r:id="rId5" imgW="444114" imgH="215713" progId="Equation.3">
                  <p:embed/>
                  <p:pic>
                    <p:nvPicPr>
                      <p:cNvPr id="0" name="Object 1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92725" y="4654550"/>
                        <a:ext cx="879475" cy="430213"/>
                      </a:xfrm>
                      <a:prstGeom prst="rect">
                        <a:avLst/>
                      </a:prstGeom>
                      <a:solidFill>
                        <a:schemeClr val="tx1"/>
                      </a:solidFill>
                    </p:spPr>
                  </p:pic>
                </p:oleObj>
              </mc:Fallback>
            </mc:AlternateContent>
          </a:graphicData>
        </a:graphic>
      </p:graphicFrame>
      <p:sp>
        <p:nvSpPr>
          <p:cNvPr id="87054" name="Rectangle 15"/>
          <p:cNvSpPr>
            <a:spLocks noChangeArrowheads="1"/>
          </p:cNvSpPr>
          <p:nvPr/>
        </p:nvSpPr>
        <p:spPr bwMode="auto">
          <a:xfrm>
            <a:off x="0" y="3538538"/>
            <a:ext cx="9144000" cy="0"/>
          </a:xfrm>
          <a:prstGeom prst="rect">
            <a:avLst/>
          </a:prstGeom>
          <a:noFill/>
          <a:ln w="9525">
            <a:noFill/>
            <a:miter lim="800000"/>
            <a:headEnd/>
            <a:tailEnd/>
          </a:ln>
        </p:spPr>
        <p:txBody>
          <a:bodyPr wrap="none" anchor="ctr">
            <a:spAutoFit/>
          </a:bodyPr>
          <a:lstStyle/>
          <a:p>
            <a:endParaRPr lang="fa-IR"/>
          </a:p>
        </p:txBody>
      </p:sp>
      <p:sp>
        <p:nvSpPr>
          <p:cNvPr id="87055" name="Rectangle 17"/>
          <p:cNvSpPr>
            <a:spLocks noChangeArrowheads="1"/>
          </p:cNvSpPr>
          <p:nvPr/>
        </p:nvSpPr>
        <p:spPr bwMode="auto">
          <a:xfrm>
            <a:off x="0" y="3319463"/>
            <a:ext cx="9144000" cy="0"/>
          </a:xfrm>
          <a:prstGeom prst="rect">
            <a:avLst/>
          </a:prstGeom>
          <a:noFill/>
          <a:ln w="9525">
            <a:noFill/>
            <a:miter lim="800000"/>
            <a:headEnd/>
            <a:tailEnd/>
          </a:ln>
        </p:spPr>
        <p:txBody>
          <a:bodyPr wrap="none" anchor="ctr">
            <a:spAutoFit/>
          </a:bodyPr>
          <a:lstStyle/>
          <a:p>
            <a:endParaRPr lang="fa-IR"/>
          </a:p>
        </p:txBody>
      </p:sp>
      <p:graphicFrame>
        <p:nvGraphicFramePr>
          <p:cNvPr id="87044" name="Object 16"/>
          <p:cNvGraphicFramePr>
            <a:graphicFrameLocks noChangeAspect="1"/>
          </p:cNvGraphicFramePr>
          <p:nvPr/>
        </p:nvGraphicFramePr>
        <p:xfrm>
          <a:off x="5432425" y="5589588"/>
          <a:ext cx="434975" cy="434975"/>
        </p:xfrm>
        <a:graphic>
          <a:graphicData uri="http://schemas.openxmlformats.org/presentationml/2006/ole">
            <mc:AlternateContent xmlns:mc="http://schemas.openxmlformats.org/markup-compatibility/2006">
              <mc:Choice xmlns:v="urn:schemas-microsoft-com:vml" Requires="v">
                <p:oleObj spid="_x0000_s87052" name="Equation" r:id="rId7" imgW="215619" imgH="215619" progId="Equation.3">
                  <p:embed/>
                </p:oleObj>
              </mc:Choice>
              <mc:Fallback>
                <p:oleObj name="Equation" r:id="rId7" imgW="215619" imgH="215619" progId="Equation.3">
                  <p:embed/>
                  <p:pic>
                    <p:nvPicPr>
                      <p:cNvPr id="0" name="Object 1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432425" y="5589588"/>
                        <a:ext cx="434975" cy="434975"/>
                      </a:xfrm>
                      <a:prstGeom prst="rect">
                        <a:avLst/>
                      </a:prstGeom>
                      <a:solidFill>
                        <a:schemeClr val="tx1"/>
                      </a:solidFill>
                    </p:spPr>
                  </p:pic>
                </p:oleObj>
              </mc:Fallback>
            </mc:AlternateContent>
          </a:graphicData>
        </a:graphic>
      </p:graphicFrame>
      <p:sp>
        <p:nvSpPr>
          <p:cNvPr id="87056" name="Rectangle 18"/>
          <p:cNvSpPr>
            <a:spLocks noChangeArrowheads="1"/>
          </p:cNvSpPr>
          <p:nvPr/>
        </p:nvSpPr>
        <p:spPr bwMode="auto">
          <a:xfrm>
            <a:off x="0" y="3538538"/>
            <a:ext cx="9144000" cy="0"/>
          </a:xfrm>
          <a:prstGeom prst="rect">
            <a:avLst/>
          </a:prstGeom>
          <a:noFill/>
          <a:ln w="9525">
            <a:noFill/>
            <a:miter lim="800000"/>
            <a:headEnd/>
            <a:tailEnd/>
          </a:ln>
        </p:spPr>
        <p:txBody>
          <a:bodyPr wrap="none" anchor="ctr">
            <a:spAutoFit/>
          </a:bodyPr>
          <a:lstStyle/>
          <a:p>
            <a:endParaRPr lang="fa-IR"/>
          </a:p>
        </p:txBody>
      </p:sp>
      <p:sp>
        <p:nvSpPr>
          <p:cNvPr id="87057" name="Rectangle 20"/>
          <p:cNvSpPr>
            <a:spLocks noChangeArrowheads="1"/>
          </p:cNvSpPr>
          <p:nvPr/>
        </p:nvSpPr>
        <p:spPr bwMode="auto">
          <a:xfrm>
            <a:off x="0" y="3319463"/>
            <a:ext cx="9144000" cy="0"/>
          </a:xfrm>
          <a:prstGeom prst="rect">
            <a:avLst/>
          </a:prstGeom>
          <a:noFill/>
          <a:ln w="9525">
            <a:noFill/>
            <a:miter lim="800000"/>
            <a:headEnd/>
            <a:tailEnd/>
          </a:ln>
        </p:spPr>
        <p:txBody>
          <a:bodyPr wrap="none" anchor="ctr">
            <a:spAutoFit/>
          </a:bodyPr>
          <a:lstStyle/>
          <a:p>
            <a:endParaRPr lang="fa-IR"/>
          </a:p>
        </p:txBody>
      </p:sp>
      <p:graphicFrame>
        <p:nvGraphicFramePr>
          <p:cNvPr id="87045" name="Object 19"/>
          <p:cNvGraphicFramePr>
            <a:graphicFrameLocks noChangeAspect="1"/>
          </p:cNvGraphicFramePr>
          <p:nvPr/>
        </p:nvGraphicFramePr>
        <p:xfrm>
          <a:off x="6877050" y="5603875"/>
          <a:ext cx="454025" cy="417513"/>
        </p:xfrm>
        <a:graphic>
          <a:graphicData uri="http://schemas.openxmlformats.org/presentationml/2006/ole">
            <mc:AlternateContent xmlns:mc="http://schemas.openxmlformats.org/markup-compatibility/2006">
              <mc:Choice xmlns:v="urn:schemas-microsoft-com:vml" Requires="v">
                <p:oleObj spid="_x0000_s87053" name="Equation" r:id="rId9" imgW="241091" imgH="215713" progId="Equation.3">
                  <p:embed/>
                </p:oleObj>
              </mc:Choice>
              <mc:Fallback>
                <p:oleObj name="Equation" r:id="rId9" imgW="241091" imgH="215713" progId="Equation.3">
                  <p:embed/>
                  <p:pic>
                    <p:nvPicPr>
                      <p:cNvPr id="0" name="Object 1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877050" y="5603875"/>
                        <a:ext cx="454025" cy="417513"/>
                      </a:xfrm>
                      <a:prstGeom prst="rect">
                        <a:avLst/>
                      </a:prstGeom>
                      <a:solidFill>
                        <a:schemeClr val="tx1"/>
                      </a:solidFill>
                    </p:spPr>
                  </p:pic>
                </p:oleObj>
              </mc:Fallback>
            </mc:AlternateContent>
          </a:graphicData>
        </a:graphic>
      </p:graphicFrame>
      <p:sp>
        <p:nvSpPr>
          <p:cNvPr id="87058" name="Rectangle 21"/>
          <p:cNvSpPr>
            <a:spLocks noChangeArrowheads="1"/>
          </p:cNvSpPr>
          <p:nvPr/>
        </p:nvSpPr>
        <p:spPr bwMode="auto">
          <a:xfrm>
            <a:off x="0" y="3538538"/>
            <a:ext cx="9144000" cy="0"/>
          </a:xfrm>
          <a:prstGeom prst="rect">
            <a:avLst/>
          </a:prstGeom>
          <a:noFill/>
          <a:ln w="9525">
            <a:noFill/>
            <a:miter lim="800000"/>
            <a:headEnd/>
            <a:tailEnd/>
          </a:ln>
        </p:spPr>
        <p:txBody>
          <a:bodyPr wrap="none" anchor="ctr">
            <a:spAutoFit/>
          </a:bodyPr>
          <a:lstStyle/>
          <a:p>
            <a:endParaRPr lang="fa-I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21" name="Slide Number Placeholder 20"/>
          <p:cNvSpPr>
            <a:spLocks noGrp="1"/>
          </p:cNvSpPr>
          <p:nvPr>
            <p:ph type="sldNum" sz="quarter" idx="12"/>
          </p:nvPr>
        </p:nvSpPr>
        <p:spPr/>
        <p:txBody>
          <a:bodyPr/>
          <a:lstStyle/>
          <a:p>
            <a:pPr>
              <a:defRPr/>
            </a:pPr>
            <a:fld id="{1C7D41D9-2A9E-4CFA-BF51-5AC4DBA5D02C}" type="slidenum">
              <a:rPr lang="ar-SA"/>
              <a:pPr>
                <a:defRPr/>
              </a:pPr>
              <a:t>122</a:t>
            </a:fld>
            <a:endParaRPr lang="en-US"/>
          </a:p>
        </p:txBody>
      </p:sp>
    </p:spTree>
  </p:cSld>
  <p:clrMapOvr>
    <a:masterClrMapping/>
  </p:clrMapOvr>
  <p:transition>
    <p:wipe/>
  </p:transition>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8072" name="Rectangle 4"/>
          <p:cNvSpPr>
            <a:spLocks noChangeArrowheads="1"/>
          </p:cNvSpPr>
          <p:nvPr/>
        </p:nvSpPr>
        <p:spPr bwMode="auto">
          <a:xfrm>
            <a:off x="0" y="476250"/>
            <a:ext cx="8964613" cy="1066800"/>
          </a:xfrm>
          <a:prstGeom prst="rect">
            <a:avLst/>
          </a:prstGeom>
          <a:noFill/>
          <a:ln w="9525">
            <a:noFill/>
            <a:miter lim="800000"/>
            <a:headEnd/>
            <a:tailEnd/>
          </a:ln>
        </p:spPr>
        <p:txBody>
          <a:bodyPr anchor="ctr">
            <a:spAutoFit/>
          </a:bodyPr>
          <a:lstStyle/>
          <a:p>
            <a:pPr algn="r" rtl="1"/>
            <a:r>
              <a:rPr lang="fa-IR"/>
              <a:t>با توجه به مطالب فوق، لازمه تشکیل دو مولکول</a:t>
            </a:r>
            <a:r>
              <a:rPr lang="en-US"/>
              <a:t> </a:t>
            </a:r>
            <a:r>
              <a:rPr lang="fa-IR"/>
              <a:t>            از مولکولهای              عبارتست از :</a:t>
            </a:r>
            <a:r>
              <a:rPr lang="en-US"/>
              <a:t> </a:t>
            </a:r>
          </a:p>
        </p:txBody>
      </p:sp>
      <p:graphicFrame>
        <p:nvGraphicFramePr>
          <p:cNvPr id="88066" name="Object 5"/>
          <p:cNvGraphicFramePr>
            <a:graphicFrameLocks noChangeAspect="1"/>
          </p:cNvGraphicFramePr>
          <p:nvPr/>
        </p:nvGraphicFramePr>
        <p:xfrm>
          <a:off x="1619250" y="549275"/>
          <a:ext cx="674688" cy="388938"/>
        </p:xfrm>
        <a:graphic>
          <a:graphicData uri="http://schemas.openxmlformats.org/presentationml/2006/ole">
            <mc:AlternateContent xmlns:mc="http://schemas.openxmlformats.org/markup-compatibility/2006">
              <mc:Choice xmlns:v="urn:schemas-microsoft-com:vml" Requires="v">
                <p:oleObj spid="_x0000_s88078" name="Equation" r:id="rId3" imgW="317087" imgH="177569" progId="Equation.3">
                  <p:embed/>
                </p:oleObj>
              </mc:Choice>
              <mc:Fallback>
                <p:oleObj name="Equation" r:id="rId3" imgW="317087" imgH="177569" progId="Equation.3">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19250" y="549275"/>
                        <a:ext cx="674688" cy="388938"/>
                      </a:xfrm>
                      <a:prstGeom prst="rect">
                        <a:avLst/>
                      </a:prstGeom>
                      <a:solidFill>
                        <a:schemeClr val="tx1"/>
                      </a:solidFill>
                    </p:spPr>
                  </p:pic>
                </p:oleObj>
              </mc:Fallback>
            </mc:AlternateContent>
          </a:graphicData>
        </a:graphic>
      </p:graphicFrame>
      <p:sp>
        <p:nvSpPr>
          <p:cNvPr id="88073" name="Rectangle 9"/>
          <p:cNvSpPr>
            <a:spLocks noChangeArrowheads="1"/>
          </p:cNvSpPr>
          <p:nvPr/>
        </p:nvSpPr>
        <p:spPr bwMode="auto">
          <a:xfrm>
            <a:off x="0" y="4040188"/>
            <a:ext cx="9144000" cy="0"/>
          </a:xfrm>
          <a:prstGeom prst="rect">
            <a:avLst/>
          </a:prstGeom>
          <a:noFill/>
          <a:ln w="9525">
            <a:noFill/>
            <a:miter lim="800000"/>
            <a:headEnd/>
            <a:tailEnd/>
          </a:ln>
        </p:spPr>
        <p:txBody>
          <a:bodyPr wrap="none" anchor="ctr">
            <a:spAutoFit/>
          </a:bodyPr>
          <a:lstStyle/>
          <a:p>
            <a:endParaRPr lang="fa-IR"/>
          </a:p>
        </p:txBody>
      </p:sp>
      <p:graphicFrame>
        <p:nvGraphicFramePr>
          <p:cNvPr id="88067" name="Object 8"/>
          <p:cNvGraphicFramePr>
            <a:graphicFrameLocks noChangeAspect="1"/>
          </p:cNvGraphicFramePr>
          <p:nvPr/>
        </p:nvGraphicFramePr>
        <p:xfrm>
          <a:off x="6156325" y="1052513"/>
          <a:ext cx="993775" cy="387350"/>
        </p:xfrm>
        <a:graphic>
          <a:graphicData uri="http://schemas.openxmlformats.org/presentationml/2006/ole">
            <mc:AlternateContent xmlns:mc="http://schemas.openxmlformats.org/markup-compatibility/2006">
              <mc:Choice xmlns:v="urn:schemas-microsoft-com:vml" Requires="v">
                <p:oleObj spid="_x0000_s88079" name="Equation" r:id="rId5" imgW="558558" imgH="215806" progId="Equation.3">
                  <p:embed/>
                </p:oleObj>
              </mc:Choice>
              <mc:Fallback>
                <p:oleObj name="Equation" r:id="rId5" imgW="558558" imgH="215806" progId="Equation.3">
                  <p:embed/>
                  <p:pic>
                    <p:nvPicPr>
                      <p:cNvPr id="0" name="Object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156325" y="1052513"/>
                        <a:ext cx="993775" cy="387350"/>
                      </a:xfrm>
                      <a:prstGeom prst="rect">
                        <a:avLst/>
                      </a:prstGeom>
                      <a:solidFill>
                        <a:schemeClr val="tx1"/>
                      </a:solidFill>
                    </p:spPr>
                  </p:pic>
                </p:oleObj>
              </mc:Fallback>
            </mc:AlternateContent>
          </a:graphicData>
        </a:graphic>
      </p:graphicFrame>
      <p:sp>
        <p:nvSpPr>
          <p:cNvPr id="88074" name="Rectangle 10"/>
          <p:cNvSpPr>
            <a:spLocks noChangeArrowheads="1"/>
          </p:cNvSpPr>
          <p:nvPr/>
        </p:nvSpPr>
        <p:spPr bwMode="auto">
          <a:xfrm>
            <a:off x="0" y="4259263"/>
            <a:ext cx="9144000" cy="0"/>
          </a:xfrm>
          <a:prstGeom prst="rect">
            <a:avLst/>
          </a:prstGeom>
          <a:noFill/>
          <a:ln w="9525">
            <a:noFill/>
            <a:miter lim="800000"/>
            <a:headEnd/>
            <a:tailEnd/>
          </a:ln>
        </p:spPr>
        <p:txBody>
          <a:bodyPr wrap="none" anchor="ctr">
            <a:spAutoFit/>
          </a:bodyPr>
          <a:lstStyle/>
          <a:p>
            <a:endParaRPr lang="fa-IR"/>
          </a:p>
        </p:txBody>
      </p:sp>
      <p:sp>
        <p:nvSpPr>
          <p:cNvPr id="88075" name="Rectangle 11"/>
          <p:cNvSpPr>
            <a:spLocks noChangeArrowheads="1"/>
          </p:cNvSpPr>
          <p:nvPr/>
        </p:nvSpPr>
        <p:spPr bwMode="auto">
          <a:xfrm>
            <a:off x="468313" y="2636838"/>
            <a:ext cx="8475662" cy="1066800"/>
          </a:xfrm>
          <a:prstGeom prst="rect">
            <a:avLst/>
          </a:prstGeom>
          <a:noFill/>
          <a:ln w="9525">
            <a:noFill/>
            <a:miter lim="800000"/>
            <a:headEnd/>
            <a:tailEnd/>
          </a:ln>
        </p:spPr>
        <p:txBody>
          <a:bodyPr anchor="ctr">
            <a:spAutoFit/>
          </a:bodyPr>
          <a:lstStyle/>
          <a:p>
            <a:pPr marL="342900" indent="-342900" algn="r" rtl="1"/>
            <a:r>
              <a:rPr lang="en-US" b="1">
                <a:solidFill>
                  <a:srgbClr val="66FF33"/>
                </a:solidFill>
                <a:latin typeface="Times New Roman" pitchFamily="18" charset="0"/>
                <a:cs typeface="Times New Roman" pitchFamily="18" charset="0"/>
              </a:rPr>
              <a:t>a</a:t>
            </a:r>
            <a:r>
              <a:rPr lang="fa-IR">
                <a:solidFill>
                  <a:srgbClr val="66FF33"/>
                </a:solidFill>
              </a:rPr>
              <a:t> - شکستن پیوند های  </a:t>
            </a:r>
            <a:r>
              <a:rPr lang="en-US">
                <a:solidFill>
                  <a:srgbClr val="66FF33"/>
                </a:solidFill>
              </a:rPr>
              <a:t> </a:t>
            </a:r>
            <a:r>
              <a:rPr lang="fa-IR">
                <a:solidFill>
                  <a:srgbClr val="66FF33"/>
                </a:solidFill>
              </a:rPr>
              <a:t>           و</a:t>
            </a:r>
            <a:r>
              <a:rPr lang="en-US">
                <a:solidFill>
                  <a:srgbClr val="66FF33"/>
                </a:solidFill>
              </a:rPr>
              <a:t> </a:t>
            </a:r>
            <a:r>
              <a:rPr lang="fa-IR">
                <a:solidFill>
                  <a:srgbClr val="66FF33"/>
                </a:solidFill>
              </a:rPr>
              <a:t>              در مولکولهای دو جسم مؤثر بر هم که مستلزم صرف انرژی است.   </a:t>
            </a:r>
            <a:endParaRPr lang="en-US">
              <a:solidFill>
                <a:srgbClr val="66FF33"/>
              </a:solidFill>
            </a:endParaRPr>
          </a:p>
        </p:txBody>
      </p:sp>
      <p:sp>
        <p:nvSpPr>
          <p:cNvPr id="88076" name="Rectangle 13"/>
          <p:cNvSpPr>
            <a:spLocks noChangeArrowheads="1"/>
          </p:cNvSpPr>
          <p:nvPr/>
        </p:nvSpPr>
        <p:spPr bwMode="auto">
          <a:xfrm>
            <a:off x="0" y="4068763"/>
            <a:ext cx="9144000" cy="0"/>
          </a:xfrm>
          <a:prstGeom prst="rect">
            <a:avLst/>
          </a:prstGeom>
          <a:noFill/>
          <a:ln w="9525">
            <a:noFill/>
            <a:miter lim="800000"/>
            <a:headEnd/>
            <a:tailEnd/>
          </a:ln>
        </p:spPr>
        <p:txBody>
          <a:bodyPr wrap="none" anchor="ctr">
            <a:spAutoFit/>
          </a:bodyPr>
          <a:lstStyle/>
          <a:p>
            <a:endParaRPr lang="fa-IR"/>
          </a:p>
        </p:txBody>
      </p:sp>
      <p:graphicFrame>
        <p:nvGraphicFramePr>
          <p:cNvPr id="88068" name="Object 12"/>
          <p:cNvGraphicFramePr>
            <a:graphicFrameLocks noChangeAspect="1"/>
          </p:cNvGraphicFramePr>
          <p:nvPr/>
        </p:nvGraphicFramePr>
        <p:xfrm>
          <a:off x="4572000" y="2781300"/>
          <a:ext cx="962025" cy="341313"/>
        </p:xfrm>
        <a:graphic>
          <a:graphicData uri="http://schemas.openxmlformats.org/presentationml/2006/ole">
            <mc:AlternateContent xmlns:mc="http://schemas.openxmlformats.org/markup-compatibility/2006">
              <mc:Choice xmlns:v="urn:schemas-microsoft-com:vml" Requires="v">
                <p:oleObj spid="_x0000_s88080" name="Equation" r:id="rId7" imgW="457002" imgH="165028" progId="Equation.3">
                  <p:embed/>
                </p:oleObj>
              </mc:Choice>
              <mc:Fallback>
                <p:oleObj name="Equation" r:id="rId7" imgW="457002" imgH="165028" progId="Equation.3">
                  <p:embed/>
                  <p:pic>
                    <p:nvPicPr>
                      <p:cNvPr id="0" name="Object 1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572000" y="2781300"/>
                        <a:ext cx="962025" cy="341313"/>
                      </a:xfrm>
                      <a:prstGeom prst="rect">
                        <a:avLst/>
                      </a:prstGeom>
                      <a:solidFill>
                        <a:srgbClr val="FFFFFF"/>
                      </a:solidFill>
                    </p:spPr>
                  </p:pic>
                </p:oleObj>
              </mc:Fallback>
            </mc:AlternateContent>
          </a:graphicData>
        </a:graphic>
      </p:graphicFrame>
      <p:sp>
        <p:nvSpPr>
          <p:cNvPr id="88077" name="Rectangle 16"/>
          <p:cNvSpPr>
            <a:spLocks noChangeArrowheads="1"/>
          </p:cNvSpPr>
          <p:nvPr/>
        </p:nvSpPr>
        <p:spPr bwMode="auto">
          <a:xfrm>
            <a:off x="0" y="4059238"/>
            <a:ext cx="9144000" cy="0"/>
          </a:xfrm>
          <a:prstGeom prst="rect">
            <a:avLst/>
          </a:prstGeom>
          <a:noFill/>
          <a:ln w="9525">
            <a:noFill/>
            <a:miter lim="800000"/>
            <a:headEnd/>
            <a:tailEnd/>
          </a:ln>
        </p:spPr>
        <p:txBody>
          <a:bodyPr wrap="none" anchor="ctr">
            <a:spAutoFit/>
          </a:bodyPr>
          <a:lstStyle/>
          <a:p>
            <a:endParaRPr lang="fa-IR"/>
          </a:p>
        </p:txBody>
      </p:sp>
      <p:graphicFrame>
        <p:nvGraphicFramePr>
          <p:cNvPr id="88069" name="Object 15"/>
          <p:cNvGraphicFramePr>
            <a:graphicFrameLocks noChangeAspect="1"/>
          </p:cNvGraphicFramePr>
          <p:nvPr/>
        </p:nvGraphicFramePr>
        <p:xfrm>
          <a:off x="2987675" y="2781300"/>
          <a:ext cx="927100" cy="338138"/>
        </p:xfrm>
        <a:graphic>
          <a:graphicData uri="http://schemas.openxmlformats.org/presentationml/2006/ole">
            <mc:AlternateContent xmlns:mc="http://schemas.openxmlformats.org/markup-compatibility/2006">
              <mc:Choice xmlns:v="urn:schemas-microsoft-com:vml" Requires="v">
                <p:oleObj spid="_x0000_s88081" name="Equation" r:id="rId9" imgW="494870" imgH="177646" progId="Equation.3">
                  <p:embed/>
                </p:oleObj>
              </mc:Choice>
              <mc:Fallback>
                <p:oleObj name="Equation" r:id="rId9" imgW="494870" imgH="177646" progId="Equation.3">
                  <p:embed/>
                  <p:pic>
                    <p:nvPicPr>
                      <p:cNvPr id="0" name="Object 1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987675" y="2781300"/>
                        <a:ext cx="927100" cy="338138"/>
                      </a:xfrm>
                      <a:prstGeom prst="rect">
                        <a:avLst/>
                      </a:prstGeom>
                      <a:solidFill>
                        <a:schemeClr val="tx1"/>
                      </a:solidFill>
                    </p:spPr>
                  </p:pic>
                </p:oleObj>
              </mc:Fallback>
            </mc:AlternateContent>
          </a:graphicData>
        </a:graphic>
      </p:graphicFrame>
      <p:sp>
        <p:nvSpPr>
          <p:cNvPr id="88078" name="Rectangle 18"/>
          <p:cNvSpPr>
            <a:spLocks noChangeArrowheads="1"/>
          </p:cNvSpPr>
          <p:nvPr/>
        </p:nvSpPr>
        <p:spPr bwMode="auto">
          <a:xfrm>
            <a:off x="684213" y="4221163"/>
            <a:ext cx="8143875" cy="1066800"/>
          </a:xfrm>
          <a:prstGeom prst="rect">
            <a:avLst/>
          </a:prstGeom>
          <a:noFill/>
          <a:ln w="9525">
            <a:noFill/>
            <a:miter lim="800000"/>
            <a:headEnd/>
            <a:tailEnd/>
          </a:ln>
        </p:spPr>
        <p:txBody>
          <a:bodyPr anchor="ctr">
            <a:spAutoFit/>
          </a:bodyPr>
          <a:lstStyle/>
          <a:p>
            <a:pPr algn="r" rtl="1"/>
            <a:r>
              <a:rPr lang="en-US" b="1">
                <a:solidFill>
                  <a:srgbClr val="FFFF00"/>
                </a:solidFill>
                <a:latin typeface="Times New Roman" pitchFamily="18" charset="0"/>
                <a:cs typeface="Times New Roman" pitchFamily="18" charset="0"/>
              </a:rPr>
              <a:t>b</a:t>
            </a:r>
            <a:r>
              <a:rPr lang="fa-IR">
                <a:solidFill>
                  <a:srgbClr val="FFFF00"/>
                </a:solidFill>
              </a:rPr>
              <a:t> </a:t>
            </a:r>
            <a:r>
              <a:rPr lang="en-US" b="1">
                <a:solidFill>
                  <a:srgbClr val="FFFF00"/>
                </a:solidFill>
                <a:latin typeface="Times New Roman" pitchFamily="18" charset="0"/>
                <a:cs typeface="Times New Roman" pitchFamily="18" charset="0"/>
              </a:rPr>
              <a:t>-</a:t>
            </a:r>
            <a:r>
              <a:rPr lang="fa-IR">
                <a:solidFill>
                  <a:srgbClr val="FFFF00"/>
                </a:solidFill>
              </a:rPr>
              <a:t> تشکیل دو مولکول</a:t>
            </a:r>
            <a:r>
              <a:rPr lang="en-US">
                <a:solidFill>
                  <a:srgbClr val="FFFF00"/>
                </a:solidFill>
              </a:rPr>
              <a:t> </a:t>
            </a:r>
            <a:r>
              <a:rPr lang="fa-IR">
                <a:solidFill>
                  <a:srgbClr val="FFFF00"/>
                </a:solidFill>
              </a:rPr>
              <a:t>             از اتمهای حاصل – مقدار انرژی آزاد شده برابر است با دو برابر انرژی پیوند </a:t>
            </a:r>
            <a:endParaRPr lang="en-US">
              <a:solidFill>
                <a:srgbClr val="FFFF00"/>
              </a:solidFill>
            </a:endParaRPr>
          </a:p>
        </p:txBody>
      </p:sp>
      <p:sp>
        <p:nvSpPr>
          <p:cNvPr id="88079" name="Rectangle 20"/>
          <p:cNvSpPr>
            <a:spLocks noChangeArrowheads="1"/>
          </p:cNvSpPr>
          <p:nvPr/>
        </p:nvSpPr>
        <p:spPr bwMode="auto">
          <a:xfrm>
            <a:off x="0" y="4059238"/>
            <a:ext cx="9144000" cy="0"/>
          </a:xfrm>
          <a:prstGeom prst="rect">
            <a:avLst/>
          </a:prstGeom>
          <a:noFill/>
          <a:ln w="9525">
            <a:noFill/>
            <a:miter lim="800000"/>
            <a:headEnd/>
            <a:tailEnd/>
          </a:ln>
        </p:spPr>
        <p:txBody>
          <a:bodyPr wrap="none" anchor="ctr">
            <a:spAutoFit/>
          </a:bodyPr>
          <a:lstStyle/>
          <a:p>
            <a:endParaRPr lang="fa-IR"/>
          </a:p>
        </p:txBody>
      </p:sp>
      <p:graphicFrame>
        <p:nvGraphicFramePr>
          <p:cNvPr id="88070" name="Object 19"/>
          <p:cNvGraphicFramePr>
            <a:graphicFrameLocks noChangeAspect="1"/>
          </p:cNvGraphicFramePr>
          <p:nvPr/>
        </p:nvGraphicFramePr>
        <p:xfrm>
          <a:off x="4643438" y="4292600"/>
          <a:ext cx="890587" cy="428625"/>
        </p:xfrm>
        <a:graphic>
          <a:graphicData uri="http://schemas.openxmlformats.org/presentationml/2006/ole">
            <mc:AlternateContent xmlns:mc="http://schemas.openxmlformats.org/markup-compatibility/2006">
              <mc:Choice xmlns:v="urn:schemas-microsoft-com:vml" Requires="v">
                <p:oleObj spid="_x0000_s88082" name="Equation" r:id="rId11" imgW="317087" imgH="177569" progId="Equation.3">
                  <p:embed/>
                </p:oleObj>
              </mc:Choice>
              <mc:Fallback>
                <p:oleObj name="Equation" r:id="rId11" imgW="317087" imgH="177569" progId="Equation.3">
                  <p:embed/>
                  <p:pic>
                    <p:nvPicPr>
                      <p:cNvPr id="0" name="Object 1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643438" y="4292600"/>
                        <a:ext cx="890587" cy="428625"/>
                      </a:xfrm>
                      <a:prstGeom prst="rect">
                        <a:avLst/>
                      </a:prstGeom>
                      <a:solidFill>
                        <a:schemeClr val="tx1"/>
                      </a:solidFill>
                    </p:spPr>
                  </p:pic>
                </p:oleObj>
              </mc:Fallback>
            </mc:AlternateContent>
          </a:graphicData>
        </a:graphic>
      </p:graphicFrame>
      <p:sp>
        <p:nvSpPr>
          <p:cNvPr id="88080" name="Rectangle 23"/>
          <p:cNvSpPr>
            <a:spLocks noChangeArrowheads="1"/>
          </p:cNvSpPr>
          <p:nvPr/>
        </p:nvSpPr>
        <p:spPr bwMode="auto">
          <a:xfrm>
            <a:off x="0" y="4059238"/>
            <a:ext cx="9144000" cy="0"/>
          </a:xfrm>
          <a:prstGeom prst="rect">
            <a:avLst/>
          </a:prstGeom>
          <a:noFill/>
          <a:ln w="9525">
            <a:noFill/>
            <a:miter lim="800000"/>
            <a:headEnd/>
            <a:tailEnd/>
          </a:ln>
        </p:spPr>
        <p:txBody>
          <a:bodyPr wrap="none" anchor="ctr">
            <a:spAutoFit/>
          </a:bodyPr>
          <a:lstStyle/>
          <a:p>
            <a:endParaRPr lang="fa-IR"/>
          </a:p>
        </p:txBody>
      </p:sp>
      <p:graphicFrame>
        <p:nvGraphicFramePr>
          <p:cNvPr id="88071" name="Object 22"/>
          <p:cNvGraphicFramePr>
            <a:graphicFrameLocks noChangeAspect="1"/>
          </p:cNvGraphicFramePr>
          <p:nvPr/>
        </p:nvGraphicFramePr>
        <p:xfrm>
          <a:off x="755650" y="4868863"/>
          <a:ext cx="898525" cy="349250"/>
        </p:xfrm>
        <a:graphic>
          <a:graphicData uri="http://schemas.openxmlformats.org/presentationml/2006/ole">
            <mc:AlternateContent xmlns:mc="http://schemas.openxmlformats.org/markup-compatibility/2006">
              <mc:Choice xmlns:v="urn:schemas-microsoft-com:vml" Requires="v">
                <p:oleObj spid="_x0000_s88083" name="Equation" r:id="rId13" imgW="469696" imgH="177723" progId="Equation.3">
                  <p:embed/>
                </p:oleObj>
              </mc:Choice>
              <mc:Fallback>
                <p:oleObj name="Equation" r:id="rId13" imgW="469696" imgH="177723" progId="Equation.3">
                  <p:embed/>
                  <p:pic>
                    <p:nvPicPr>
                      <p:cNvPr id="0" name="Object 2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55650" y="4868863"/>
                        <a:ext cx="898525" cy="349250"/>
                      </a:xfrm>
                      <a:prstGeom prst="rect">
                        <a:avLst/>
                      </a:prstGeom>
                      <a:solidFill>
                        <a:schemeClr val="tx1"/>
                      </a:solidFill>
                    </p:spPr>
                  </p:pic>
                </p:oleObj>
              </mc:Fallback>
            </mc:AlternateContent>
          </a:graphicData>
        </a:graphic>
      </p:graphicFrame>
      <p:sp>
        <p:nvSpPr>
          <p:cNvPr id="88081" name="Rectangle 24"/>
          <p:cNvSpPr>
            <a:spLocks noChangeArrowheads="1"/>
          </p:cNvSpPr>
          <p:nvPr/>
        </p:nvSpPr>
        <p:spPr bwMode="auto">
          <a:xfrm>
            <a:off x="0" y="4240213"/>
            <a:ext cx="9144000" cy="0"/>
          </a:xfrm>
          <a:prstGeom prst="rect">
            <a:avLst/>
          </a:prstGeom>
          <a:noFill/>
          <a:ln w="9525">
            <a:noFill/>
            <a:miter lim="800000"/>
            <a:headEnd/>
            <a:tailEnd/>
          </a:ln>
        </p:spPr>
        <p:txBody>
          <a:bodyPr wrap="none" anchor="ctr">
            <a:spAutoFit/>
          </a:bodyPr>
          <a:lstStyle/>
          <a:p>
            <a:endParaRPr lang="fa-I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20" name="Slide Number Placeholder 19"/>
          <p:cNvSpPr>
            <a:spLocks noGrp="1"/>
          </p:cNvSpPr>
          <p:nvPr>
            <p:ph type="sldNum" sz="quarter" idx="12"/>
          </p:nvPr>
        </p:nvSpPr>
        <p:spPr/>
        <p:txBody>
          <a:bodyPr/>
          <a:lstStyle/>
          <a:p>
            <a:pPr>
              <a:defRPr/>
            </a:pPr>
            <a:fld id="{797C3773-B99C-4BBF-BF04-8D2D8C06197F}" type="slidenum">
              <a:rPr lang="ar-SA"/>
              <a:pPr>
                <a:defRPr/>
              </a:pPr>
              <a:t>123</a:t>
            </a:fld>
            <a:endParaRPr lang="en-US"/>
          </a:p>
        </p:txBody>
      </p:sp>
    </p:spTree>
  </p:cSld>
  <p:clrMapOvr>
    <a:masterClrMapping/>
  </p:clrMapOvr>
  <p:transition>
    <p:wipe dir="d"/>
  </p:transition>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9092" name="Rectangle 4"/>
          <p:cNvSpPr>
            <a:spLocks noChangeArrowheads="1"/>
          </p:cNvSpPr>
          <p:nvPr/>
        </p:nvSpPr>
        <p:spPr bwMode="auto">
          <a:xfrm>
            <a:off x="4284663" y="908050"/>
            <a:ext cx="4611687" cy="641350"/>
          </a:xfrm>
          <a:prstGeom prst="rect">
            <a:avLst/>
          </a:prstGeom>
          <a:noFill/>
          <a:ln w="9525">
            <a:noFill/>
            <a:miter lim="800000"/>
            <a:headEnd/>
            <a:tailEnd/>
          </a:ln>
        </p:spPr>
        <p:txBody>
          <a:bodyPr wrap="none" anchor="ctr">
            <a:spAutoFit/>
          </a:bodyPr>
          <a:lstStyle/>
          <a:p>
            <a:pPr algn="r" rtl="1"/>
            <a:r>
              <a:rPr lang="fa-IR" sz="3600" b="1">
                <a:solidFill>
                  <a:srgbClr val="99CC00"/>
                </a:solidFill>
              </a:rPr>
              <a:t>انرژی شبکه بلور های یونی</a:t>
            </a:r>
            <a:r>
              <a:rPr lang="en-US" sz="3600" b="1">
                <a:solidFill>
                  <a:srgbClr val="99CC00"/>
                </a:solidFill>
              </a:rPr>
              <a:t> </a:t>
            </a:r>
          </a:p>
        </p:txBody>
      </p:sp>
      <p:sp>
        <p:nvSpPr>
          <p:cNvPr id="89093" name="Rectangle 5"/>
          <p:cNvSpPr>
            <a:spLocks noChangeArrowheads="1"/>
          </p:cNvSpPr>
          <p:nvPr/>
        </p:nvSpPr>
        <p:spPr bwMode="auto">
          <a:xfrm>
            <a:off x="539750" y="1773238"/>
            <a:ext cx="8420100" cy="1066800"/>
          </a:xfrm>
          <a:prstGeom prst="rect">
            <a:avLst/>
          </a:prstGeom>
          <a:noFill/>
          <a:ln w="9525">
            <a:noFill/>
            <a:miter lim="800000"/>
            <a:headEnd/>
            <a:tailEnd/>
          </a:ln>
        </p:spPr>
        <p:txBody>
          <a:bodyPr anchor="ctr">
            <a:spAutoFit/>
          </a:bodyPr>
          <a:lstStyle/>
          <a:p>
            <a:pPr algn="r" rtl="1"/>
            <a:r>
              <a:rPr lang="fa-IR"/>
              <a:t>انرژی بلور نمک طعام یا انرژی شبکه</a:t>
            </a:r>
            <a:r>
              <a:rPr lang="en-US"/>
              <a:t> </a:t>
            </a:r>
            <a:r>
              <a:rPr lang="fa-IR"/>
              <a:t>         : تشکیل یک مولکول گرم از بلور حاصل از یونهای                 منفرد.</a:t>
            </a:r>
            <a:r>
              <a:rPr lang="en-US"/>
              <a:t> </a:t>
            </a:r>
            <a:r>
              <a:rPr lang="fa-IR"/>
              <a:t> </a:t>
            </a:r>
            <a:endParaRPr lang="en-US"/>
          </a:p>
        </p:txBody>
      </p:sp>
      <p:sp>
        <p:nvSpPr>
          <p:cNvPr id="89094" name="Rectangle 7"/>
          <p:cNvSpPr>
            <a:spLocks noChangeArrowheads="1"/>
          </p:cNvSpPr>
          <p:nvPr/>
        </p:nvSpPr>
        <p:spPr bwMode="auto">
          <a:xfrm>
            <a:off x="0" y="3319463"/>
            <a:ext cx="9144000" cy="0"/>
          </a:xfrm>
          <a:prstGeom prst="rect">
            <a:avLst/>
          </a:prstGeom>
          <a:noFill/>
          <a:ln w="9525">
            <a:noFill/>
            <a:miter lim="800000"/>
            <a:headEnd/>
            <a:tailEnd/>
          </a:ln>
        </p:spPr>
        <p:txBody>
          <a:bodyPr wrap="none" anchor="ctr">
            <a:spAutoFit/>
          </a:bodyPr>
          <a:lstStyle/>
          <a:p>
            <a:endParaRPr lang="fa-IR"/>
          </a:p>
        </p:txBody>
      </p:sp>
      <p:graphicFrame>
        <p:nvGraphicFramePr>
          <p:cNvPr id="89090" name="Object 6"/>
          <p:cNvGraphicFramePr>
            <a:graphicFrameLocks noChangeAspect="1"/>
          </p:cNvGraphicFramePr>
          <p:nvPr/>
        </p:nvGraphicFramePr>
        <p:xfrm>
          <a:off x="2987675" y="1844675"/>
          <a:ext cx="520700" cy="374650"/>
        </p:xfrm>
        <a:graphic>
          <a:graphicData uri="http://schemas.openxmlformats.org/presentationml/2006/ole">
            <mc:AlternateContent xmlns:mc="http://schemas.openxmlformats.org/markup-compatibility/2006">
              <mc:Choice xmlns:v="urn:schemas-microsoft-com:vml" Requires="v">
                <p:oleObj spid="_x0000_s89094" name="Equation" r:id="rId3" imgW="304536" imgH="215713" progId="Equation.3">
                  <p:embed/>
                </p:oleObj>
              </mc:Choice>
              <mc:Fallback>
                <p:oleObj name="Equation" r:id="rId3" imgW="304536" imgH="215713" progId="Equation.3">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87675" y="1844675"/>
                        <a:ext cx="520700" cy="374650"/>
                      </a:xfrm>
                      <a:prstGeom prst="rect">
                        <a:avLst/>
                      </a:prstGeom>
                      <a:solidFill>
                        <a:schemeClr val="tx1"/>
                      </a:solidFill>
                    </p:spPr>
                  </p:pic>
                </p:oleObj>
              </mc:Fallback>
            </mc:AlternateContent>
          </a:graphicData>
        </a:graphic>
      </p:graphicFrame>
      <p:graphicFrame>
        <p:nvGraphicFramePr>
          <p:cNvPr id="89091" name="Object 9"/>
          <p:cNvGraphicFramePr>
            <a:graphicFrameLocks noChangeAspect="1"/>
          </p:cNvGraphicFramePr>
          <p:nvPr/>
        </p:nvGraphicFramePr>
        <p:xfrm>
          <a:off x="2339975" y="2349500"/>
          <a:ext cx="1223963" cy="431800"/>
        </p:xfrm>
        <a:graphic>
          <a:graphicData uri="http://schemas.openxmlformats.org/presentationml/2006/ole">
            <mc:AlternateContent xmlns:mc="http://schemas.openxmlformats.org/markup-compatibility/2006">
              <mc:Choice xmlns:v="urn:schemas-microsoft-com:vml" Requires="v">
                <p:oleObj spid="_x0000_s89095" name="Equation" r:id="rId5" imgW="647700" imgH="228600" progId="Equation.3">
                  <p:embed/>
                </p:oleObj>
              </mc:Choice>
              <mc:Fallback>
                <p:oleObj name="Equation" r:id="rId5" imgW="647700" imgH="228600" progId="Equation.3">
                  <p:embed/>
                  <p:pic>
                    <p:nvPicPr>
                      <p:cNvPr id="0" name="Object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39975" y="2349500"/>
                        <a:ext cx="1223963" cy="431800"/>
                      </a:xfrm>
                      <a:prstGeom prst="rect">
                        <a:avLst/>
                      </a:prstGeom>
                      <a:solidFill>
                        <a:schemeClr val="tx1"/>
                      </a:solidFill>
                    </p:spPr>
                  </p:pic>
                </p:oleObj>
              </mc:Fallback>
            </mc:AlternateContent>
          </a:graphicData>
        </a:graphic>
      </p:graphicFrame>
      <p:sp>
        <p:nvSpPr>
          <p:cNvPr id="89095" name="Rectangle 12"/>
          <p:cNvSpPr>
            <a:spLocks noChangeArrowheads="1"/>
          </p:cNvSpPr>
          <p:nvPr/>
        </p:nvSpPr>
        <p:spPr bwMode="auto">
          <a:xfrm>
            <a:off x="0" y="4581525"/>
            <a:ext cx="8912225" cy="1066800"/>
          </a:xfrm>
          <a:prstGeom prst="rect">
            <a:avLst/>
          </a:prstGeom>
          <a:noFill/>
          <a:ln w="9525">
            <a:noFill/>
            <a:miter lim="800000"/>
            <a:headEnd/>
            <a:tailEnd/>
          </a:ln>
        </p:spPr>
        <p:txBody>
          <a:bodyPr anchor="ctr">
            <a:spAutoFit/>
          </a:bodyPr>
          <a:lstStyle/>
          <a:p>
            <a:pPr algn="r" rtl="1"/>
            <a:r>
              <a:rPr lang="fa-IR">
                <a:solidFill>
                  <a:srgbClr val="66FF33"/>
                </a:solidFill>
              </a:rPr>
              <a:t>محاسبه انرژی بین شبکه بلوری از داده های ترمودینامیکی طی مراحل تشکیل سیکلی</a:t>
            </a:r>
            <a:r>
              <a:rPr lang="en-US">
                <a:solidFill>
                  <a:srgbClr val="66FF33"/>
                </a:solidFill>
              </a:rPr>
              <a:t>. </a:t>
            </a:r>
          </a:p>
        </p:txBody>
      </p:sp>
      <p:sp>
        <p:nvSpPr>
          <p:cNvPr id="89096" name="Rectangle 13"/>
          <p:cNvSpPr>
            <a:spLocks noChangeArrowheads="1"/>
          </p:cNvSpPr>
          <p:nvPr/>
        </p:nvSpPr>
        <p:spPr bwMode="auto">
          <a:xfrm>
            <a:off x="6227763" y="3716338"/>
            <a:ext cx="2657475" cy="579437"/>
          </a:xfrm>
          <a:prstGeom prst="rect">
            <a:avLst/>
          </a:prstGeom>
          <a:noFill/>
          <a:ln w="9525">
            <a:noFill/>
            <a:miter lim="800000"/>
            <a:headEnd/>
            <a:tailEnd/>
          </a:ln>
        </p:spPr>
        <p:txBody>
          <a:bodyPr wrap="none">
            <a:spAutoFit/>
          </a:bodyPr>
          <a:lstStyle/>
          <a:p>
            <a:r>
              <a:rPr lang="fa-IR" b="1">
                <a:solidFill>
                  <a:srgbClr val="FF99FF"/>
                </a:solidFill>
              </a:rPr>
              <a:t>سیکل بورن هابر :</a:t>
            </a:r>
            <a:endParaRPr lang="en-US" b="1">
              <a:solidFill>
                <a:srgbClr val="FF99FF"/>
              </a:solidFill>
            </a:endParaRP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1" name="Slide Number Placeholder 10"/>
          <p:cNvSpPr>
            <a:spLocks noGrp="1"/>
          </p:cNvSpPr>
          <p:nvPr>
            <p:ph type="sldNum" sz="quarter" idx="12"/>
          </p:nvPr>
        </p:nvSpPr>
        <p:spPr/>
        <p:txBody>
          <a:bodyPr/>
          <a:lstStyle/>
          <a:p>
            <a:pPr>
              <a:defRPr/>
            </a:pPr>
            <a:fld id="{1334E964-8BD0-46DA-A47F-02A0C9332FFA}" type="slidenum">
              <a:rPr lang="ar-SA"/>
              <a:pPr>
                <a:defRPr/>
              </a:pPr>
              <a:t>124</a:t>
            </a:fld>
            <a:endParaRPr lang="en-US"/>
          </a:p>
        </p:txBody>
      </p:sp>
    </p:spTree>
  </p:cSld>
  <p:clrMapOvr>
    <a:masterClrMapping/>
  </p:clrMapOvr>
  <p:transition>
    <p:wheel spokes="8"/>
  </p:transition>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0116" name="Rectangle 4"/>
          <p:cNvSpPr>
            <a:spLocks noChangeArrowheads="1"/>
          </p:cNvSpPr>
          <p:nvPr/>
        </p:nvSpPr>
        <p:spPr bwMode="auto">
          <a:xfrm>
            <a:off x="684213" y="549275"/>
            <a:ext cx="8139112" cy="1066800"/>
          </a:xfrm>
          <a:prstGeom prst="rect">
            <a:avLst/>
          </a:prstGeom>
          <a:noFill/>
          <a:ln w="9525">
            <a:noFill/>
            <a:miter lim="800000"/>
            <a:headEnd/>
            <a:tailEnd/>
          </a:ln>
        </p:spPr>
        <p:txBody>
          <a:bodyPr anchor="ctr">
            <a:spAutoFit/>
          </a:bodyPr>
          <a:lstStyle/>
          <a:p>
            <a:pPr algn="r" rtl="1"/>
            <a:r>
              <a:rPr lang="fa-IR">
                <a:solidFill>
                  <a:srgbClr val="FFFF00"/>
                </a:solidFill>
              </a:rPr>
              <a:t>سیکل بورن هابر در مورد بلور های یونی ساده شامل یک مرحله مستقیم و یک مرحله غیر مستقیم.</a:t>
            </a:r>
          </a:p>
        </p:txBody>
      </p:sp>
      <p:sp>
        <p:nvSpPr>
          <p:cNvPr id="90117" name="Rectangle 5"/>
          <p:cNvSpPr>
            <a:spLocks noChangeArrowheads="1"/>
          </p:cNvSpPr>
          <p:nvPr/>
        </p:nvSpPr>
        <p:spPr bwMode="auto">
          <a:xfrm>
            <a:off x="179388" y="2133600"/>
            <a:ext cx="8748712" cy="1066800"/>
          </a:xfrm>
          <a:prstGeom prst="rect">
            <a:avLst/>
          </a:prstGeom>
          <a:noFill/>
          <a:ln w="9525">
            <a:noFill/>
            <a:miter lim="800000"/>
            <a:headEnd/>
            <a:tailEnd/>
          </a:ln>
        </p:spPr>
        <p:txBody>
          <a:bodyPr anchor="ctr">
            <a:spAutoFit/>
          </a:bodyPr>
          <a:lstStyle/>
          <a:p>
            <a:pPr algn="r" rtl="1"/>
            <a:r>
              <a:rPr lang="fa-IR"/>
              <a:t>مرحله مستقیم : تشکیل بلور نمک طعام از اتم های سدیم جامد و مولکولهای کلر گازی به حالت پایدار.</a:t>
            </a:r>
          </a:p>
        </p:txBody>
      </p:sp>
      <p:graphicFrame>
        <p:nvGraphicFramePr>
          <p:cNvPr id="90114" name="Object 6"/>
          <p:cNvGraphicFramePr>
            <a:graphicFrameLocks noGrp="1" noChangeAspect="1"/>
          </p:cNvGraphicFramePr>
          <p:nvPr>
            <p:ph sz="half" idx="1"/>
          </p:nvPr>
        </p:nvGraphicFramePr>
        <p:xfrm>
          <a:off x="1403350" y="3633788"/>
          <a:ext cx="2146300" cy="457200"/>
        </p:xfrm>
        <a:graphic>
          <a:graphicData uri="http://schemas.openxmlformats.org/presentationml/2006/ole">
            <mc:AlternateContent xmlns:mc="http://schemas.openxmlformats.org/markup-compatibility/2006">
              <mc:Choice xmlns:v="urn:schemas-microsoft-com:vml" Requires="v">
                <p:oleObj spid="_x0000_s90118" name="Equation" r:id="rId3" imgW="2145960" imgH="457200" progId="Equation.3">
                  <p:embed/>
                </p:oleObj>
              </mc:Choice>
              <mc:Fallback>
                <p:oleObj name="Equation" r:id="rId3" imgW="2145960" imgH="457200" progId="Equation.3">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03350" y="3633788"/>
                        <a:ext cx="2146300" cy="457200"/>
                      </a:xfrm>
                      <a:prstGeom prst="rect">
                        <a:avLst/>
                      </a:prstGeom>
                      <a:solidFill>
                        <a:srgbClr val="FFFF99"/>
                      </a:solidFill>
                    </p:spPr>
                  </p:pic>
                </p:oleObj>
              </mc:Fallback>
            </mc:AlternateContent>
          </a:graphicData>
        </a:graphic>
      </p:graphicFrame>
      <p:graphicFrame>
        <p:nvGraphicFramePr>
          <p:cNvPr id="90115" name="Object 12"/>
          <p:cNvGraphicFramePr>
            <a:graphicFrameLocks noGrp="1" noChangeAspect="1"/>
          </p:cNvGraphicFramePr>
          <p:nvPr>
            <p:ph sz="half" idx="2"/>
          </p:nvPr>
        </p:nvGraphicFramePr>
        <p:xfrm>
          <a:off x="3276600" y="5229225"/>
          <a:ext cx="939800" cy="376238"/>
        </p:xfrm>
        <a:graphic>
          <a:graphicData uri="http://schemas.openxmlformats.org/presentationml/2006/ole">
            <mc:AlternateContent xmlns:mc="http://schemas.openxmlformats.org/markup-compatibility/2006">
              <mc:Choice xmlns:v="urn:schemas-microsoft-com:vml" Requires="v">
                <p:oleObj spid="_x0000_s90119" name="Equation" r:id="rId5" imgW="507960" imgH="203040" progId="Equation.3">
                  <p:embed/>
                </p:oleObj>
              </mc:Choice>
              <mc:Fallback>
                <p:oleObj name="Equation" r:id="rId5" imgW="507960" imgH="203040" progId="Equation.3">
                  <p:embed/>
                  <p:pic>
                    <p:nvPicPr>
                      <p:cNvPr id="0" name="Object 1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76600" y="5229225"/>
                        <a:ext cx="939800" cy="376238"/>
                      </a:xfrm>
                      <a:prstGeom prst="rect">
                        <a:avLst/>
                      </a:prstGeom>
                      <a:solidFill>
                        <a:srgbClr val="FFFF99"/>
                      </a:solidFill>
                    </p:spPr>
                  </p:pic>
                </p:oleObj>
              </mc:Fallback>
            </mc:AlternateContent>
          </a:graphicData>
        </a:graphic>
      </p:graphicFrame>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9" name="Slide Number Placeholder 8"/>
          <p:cNvSpPr>
            <a:spLocks noGrp="1"/>
          </p:cNvSpPr>
          <p:nvPr>
            <p:ph type="sldNum" sz="quarter" idx="12"/>
          </p:nvPr>
        </p:nvSpPr>
        <p:spPr/>
        <p:txBody>
          <a:bodyPr/>
          <a:lstStyle/>
          <a:p>
            <a:pPr>
              <a:defRPr/>
            </a:pPr>
            <a:fld id="{BE6BC79D-0F7D-4FE2-A7C5-8AC9CE444205}" type="slidenum">
              <a:rPr lang="ar-SA"/>
              <a:pPr>
                <a:defRPr/>
              </a:pPr>
              <a:t>125</a:t>
            </a:fld>
            <a:endParaRPr lang="en-US"/>
          </a:p>
        </p:txBody>
      </p:sp>
      <p:sp>
        <p:nvSpPr>
          <p:cNvPr id="90118" name="Rectangle 15"/>
          <p:cNvSpPr>
            <a:spLocks noChangeArrowheads="1"/>
          </p:cNvSpPr>
          <p:nvPr/>
        </p:nvSpPr>
        <p:spPr bwMode="auto">
          <a:xfrm>
            <a:off x="4932363" y="5229225"/>
            <a:ext cx="1346200" cy="366713"/>
          </a:xfrm>
          <a:prstGeom prst="rect">
            <a:avLst/>
          </a:prstGeom>
          <a:solidFill>
            <a:srgbClr val="FFFF99"/>
          </a:solidFill>
          <a:ln w="9525">
            <a:noFill/>
            <a:miter lim="800000"/>
            <a:headEnd/>
            <a:tailEnd/>
          </a:ln>
        </p:spPr>
        <p:txBody>
          <a:bodyPr wrap="none" anchor="ctr">
            <a:spAutoFit/>
          </a:bodyPr>
          <a:lstStyle/>
          <a:p>
            <a:pPr algn="r" rtl="1"/>
            <a:r>
              <a:rPr lang="fa-IR" sz="1800">
                <a:solidFill>
                  <a:srgbClr val="000014"/>
                </a:solidFill>
                <a:cs typeface="Arial" charset="0"/>
              </a:rPr>
              <a:t>(کریستال یونی)</a:t>
            </a:r>
            <a:endParaRPr lang="en-US" sz="1800">
              <a:solidFill>
                <a:srgbClr val="000014"/>
              </a:solidFill>
              <a:cs typeface="Arial" charset="0"/>
            </a:endParaRPr>
          </a:p>
        </p:txBody>
      </p:sp>
    </p:spTree>
  </p:cSld>
  <p:clrMapOvr>
    <a:masterClrMapping/>
  </p:clrMapOvr>
  <p:transition>
    <p:wheel/>
  </p:transition>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1139" name="Rectangle 4"/>
          <p:cNvSpPr>
            <a:spLocks noChangeArrowheads="1"/>
          </p:cNvSpPr>
          <p:nvPr/>
        </p:nvSpPr>
        <p:spPr bwMode="auto">
          <a:xfrm>
            <a:off x="3516313" y="765175"/>
            <a:ext cx="5054600" cy="579438"/>
          </a:xfrm>
          <a:prstGeom prst="rect">
            <a:avLst/>
          </a:prstGeom>
          <a:noFill/>
          <a:ln w="9525">
            <a:noFill/>
            <a:miter lim="800000"/>
            <a:headEnd/>
            <a:tailEnd/>
          </a:ln>
        </p:spPr>
        <p:txBody>
          <a:bodyPr wrap="none" anchor="ctr">
            <a:spAutoFit/>
          </a:bodyPr>
          <a:lstStyle/>
          <a:p>
            <a:pPr algn="r" rtl="1"/>
            <a:r>
              <a:rPr lang="fa-IR">
                <a:solidFill>
                  <a:srgbClr val="FFFF00"/>
                </a:solidFill>
              </a:rPr>
              <a:t>مراحل غیر مستقیم سیکل بورن هابر:</a:t>
            </a:r>
          </a:p>
        </p:txBody>
      </p:sp>
      <p:sp>
        <p:nvSpPr>
          <p:cNvPr id="91140" name="Rectangle 5"/>
          <p:cNvSpPr>
            <a:spLocks noChangeArrowheads="1"/>
          </p:cNvSpPr>
          <p:nvPr/>
        </p:nvSpPr>
        <p:spPr bwMode="auto">
          <a:xfrm>
            <a:off x="1400175" y="1916113"/>
            <a:ext cx="7321550" cy="579437"/>
          </a:xfrm>
          <a:prstGeom prst="rect">
            <a:avLst/>
          </a:prstGeom>
          <a:noFill/>
          <a:ln w="9525">
            <a:noFill/>
            <a:miter lim="800000"/>
            <a:headEnd/>
            <a:tailEnd/>
          </a:ln>
        </p:spPr>
        <p:txBody>
          <a:bodyPr wrap="none" anchor="ctr">
            <a:spAutoFit/>
          </a:bodyPr>
          <a:lstStyle/>
          <a:p>
            <a:pPr algn="r" rtl="1">
              <a:tabLst>
                <a:tab pos="457200" algn="l"/>
              </a:tabLst>
            </a:pPr>
            <a:r>
              <a:rPr lang="fa-IR">
                <a:solidFill>
                  <a:srgbClr val="FF00FF"/>
                </a:solidFill>
              </a:rPr>
              <a:t>1.</a:t>
            </a:r>
            <a:r>
              <a:rPr lang="fa-IR"/>
              <a:t>   تصعید سدیم جامد و تبدیل آن به بخار سدیم </a:t>
            </a:r>
            <a:r>
              <a:rPr lang="fa-IR" sz="2800" b="1">
                <a:latin typeface="Times New Roman" pitchFamily="18" charset="0"/>
                <a:cs typeface="Times New Roman" pitchFamily="18" charset="0"/>
              </a:rPr>
              <a:t>(</a:t>
            </a:r>
            <a:r>
              <a:rPr lang="en-US" sz="2800" b="1">
                <a:latin typeface="Times New Roman" pitchFamily="18" charset="0"/>
                <a:cs typeface="Times New Roman" pitchFamily="18" charset="0"/>
              </a:rPr>
              <a:t>Na(g</a:t>
            </a:r>
          </a:p>
        </p:txBody>
      </p:sp>
      <p:sp>
        <p:nvSpPr>
          <p:cNvPr id="91141" name="Rectangle 6"/>
          <p:cNvSpPr>
            <a:spLocks noChangeArrowheads="1"/>
          </p:cNvSpPr>
          <p:nvPr/>
        </p:nvSpPr>
        <p:spPr bwMode="auto">
          <a:xfrm>
            <a:off x="0" y="2679700"/>
            <a:ext cx="8783638" cy="1066800"/>
          </a:xfrm>
          <a:prstGeom prst="rect">
            <a:avLst/>
          </a:prstGeom>
          <a:noFill/>
          <a:ln w="9525">
            <a:noFill/>
            <a:miter lim="800000"/>
            <a:headEnd/>
            <a:tailEnd/>
          </a:ln>
        </p:spPr>
        <p:txBody>
          <a:bodyPr anchor="ctr">
            <a:spAutoFit/>
          </a:bodyPr>
          <a:lstStyle/>
          <a:p>
            <a:pPr algn="r" rtl="1">
              <a:tabLst>
                <a:tab pos="457200" algn="l"/>
              </a:tabLst>
            </a:pPr>
            <a:r>
              <a:rPr lang="fa-IR">
                <a:solidFill>
                  <a:srgbClr val="FF00FF"/>
                </a:solidFill>
              </a:rPr>
              <a:t>2.</a:t>
            </a:r>
            <a:r>
              <a:rPr lang="fa-IR">
                <a:solidFill>
                  <a:srgbClr val="66FF33"/>
                </a:solidFill>
              </a:rPr>
              <a:t>   تبدیل مولکول کلر به اتم کلر که مستلزم شکستن پیوند </a:t>
            </a:r>
            <a:r>
              <a:rPr lang="en-US" sz="2800" b="1">
                <a:solidFill>
                  <a:srgbClr val="66FF33"/>
                </a:solidFill>
                <a:latin typeface="Times New Roman" pitchFamily="18" charset="0"/>
                <a:cs typeface="Times New Roman" pitchFamily="18" charset="0"/>
              </a:rPr>
              <a:t>Cl-Cl</a:t>
            </a:r>
            <a:r>
              <a:rPr lang="fa-IR">
                <a:solidFill>
                  <a:srgbClr val="66FF33"/>
                </a:solidFill>
              </a:rPr>
              <a:t> است.</a:t>
            </a:r>
          </a:p>
        </p:txBody>
      </p:sp>
      <p:sp>
        <p:nvSpPr>
          <p:cNvPr id="91142" name="Rectangle 7"/>
          <p:cNvSpPr>
            <a:spLocks noChangeArrowheads="1"/>
          </p:cNvSpPr>
          <p:nvPr/>
        </p:nvSpPr>
        <p:spPr bwMode="auto">
          <a:xfrm>
            <a:off x="179388" y="3875088"/>
            <a:ext cx="8964612" cy="1066800"/>
          </a:xfrm>
          <a:prstGeom prst="rect">
            <a:avLst/>
          </a:prstGeom>
          <a:noFill/>
          <a:ln w="9525">
            <a:noFill/>
            <a:miter lim="800000"/>
            <a:headEnd/>
            <a:tailEnd/>
          </a:ln>
        </p:spPr>
        <p:txBody>
          <a:bodyPr anchor="ctr">
            <a:spAutoFit/>
          </a:bodyPr>
          <a:lstStyle/>
          <a:p>
            <a:pPr marL="342900" indent="-342900" algn="r" rtl="1"/>
            <a:r>
              <a:rPr lang="fa-IR"/>
              <a:t>3.   </a:t>
            </a:r>
            <a:r>
              <a:rPr lang="fa-IR">
                <a:solidFill>
                  <a:srgbClr val="FFFF00"/>
                </a:solidFill>
              </a:rPr>
              <a:t>آخرین مرحله، ترکیب دو یون و تشکیل </a:t>
            </a:r>
            <a:r>
              <a:rPr lang="en-US">
                <a:solidFill>
                  <a:srgbClr val="FFFF00"/>
                </a:solidFill>
              </a:rPr>
              <a:t> </a:t>
            </a:r>
            <a:r>
              <a:rPr lang="en-US" sz="2800" b="1">
                <a:solidFill>
                  <a:srgbClr val="FFFF00"/>
                </a:solidFill>
                <a:latin typeface="Times New Roman" pitchFamily="18" charset="0"/>
                <a:cs typeface="Times New Roman" pitchFamily="18" charset="0"/>
              </a:rPr>
              <a:t>NaCl&lt;s&gt;</a:t>
            </a:r>
            <a:r>
              <a:rPr lang="fa-IR">
                <a:solidFill>
                  <a:srgbClr val="FFFF00"/>
                </a:solidFill>
              </a:rPr>
              <a:t> . انرژی مبادله شده در این مرحله</a:t>
            </a:r>
            <a:r>
              <a:rPr lang="en-US">
                <a:solidFill>
                  <a:srgbClr val="FFFF00"/>
                </a:solidFill>
              </a:rPr>
              <a:t> </a:t>
            </a:r>
            <a:r>
              <a:rPr lang="fa-IR">
                <a:solidFill>
                  <a:srgbClr val="FFFF00"/>
                </a:solidFill>
              </a:rPr>
              <a:t>      نامیده می شود.</a:t>
            </a:r>
            <a:endParaRPr lang="en-US">
              <a:solidFill>
                <a:srgbClr val="FFFF00"/>
              </a:solidFill>
            </a:endParaRPr>
          </a:p>
        </p:txBody>
      </p:sp>
      <p:sp>
        <p:nvSpPr>
          <p:cNvPr id="91143" name="Rectangle 9"/>
          <p:cNvSpPr>
            <a:spLocks noChangeArrowheads="1"/>
          </p:cNvSpPr>
          <p:nvPr/>
        </p:nvSpPr>
        <p:spPr bwMode="auto">
          <a:xfrm>
            <a:off x="0" y="3319463"/>
            <a:ext cx="9144000" cy="0"/>
          </a:xfrm>
          <a:prstGeom prst="rect">
            <a:avLst/>
          </a:prstGeom>
          <a:noFill/>
          <a:ln w="9525">
            <a:noFill/>
            <a:miter lim="800000"/>
            <a:headEnd/>
            <a:tailEnd/>
          </a:ln>
        </p:spPr>
        <p:txBody>
          <a:bodyPr wrap="none" anchor="ctr">
            <a:spAutoFit/>
          </a:bodyPr>
          <a:lstStyle/>
          <a:p>
            <a:endParaRPr lang="fa-IR"/>
          </a:p>
        </p:txBody>
      </p:sp>
      <p:graphicFrame>
        <p:nvGraphicFramePr>
          <p:cNvPr id="91138" name="Object 8"/>
          <p:cNvGraphicFramePr>
            <a:graphicFrameLocks noChangeAspect="1"/>
          </p:cNvGraphicFramePr>
          <p:nvPr/>
        </p:nvGraphicFramePr>
        <p:xfrm>
          <a:off x="5003800" y="4508500"/>
          <a:ext cx="377825" cy="433388"/>
        </p:xfrm>
        <a:graphic>
          <a:graphicData uri="http://schemas.openxmlformats.org/presentationml/2006/ole">
            <mc:AlternateContent xmlns:mc="http://schemas.openxmlformats.org/markup-compatibility/2006">
              <mc:Choice xmlns:v="urn:schemas-microsoft-com:vml" Requires="v">
                <p:oleObj spid="_x0000_s91140" name="Equation" r:id="rId3" imgW="190335" imgH="215713" progId="Equation.3">
                  <p:embed/>
                </p:oleObj>
              </mc:Choice>
              <mc:Fallback>
                <p:oleObj name="Equation" r:id="rId3" imgW="190335" imgH="215713" progId="Equation.3">
                  <p:embed/>
                  <p:pic>
                    <p:nvPicPr>
                      <p:cNvPr id="0" name="Object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03800" y="4508500"/>
                        <a:ext cx="377825" cy="433388"/>
                      </a:xfrm>
                      <a:prstGeom prst="rect">
                        <a:avLst/>
                      </a:prstGeom>
                      <a:solidFill>
                        <a:srgbClr val="FFFFFF"/>
                      </a:solidFill>
                    </p:spPr>
                  </p:pic>
                </p:oleObj>
              </mc:Fallback>
            </mc:AlternateContent>
          </a:graphicData>
        </a:graphic>
      </p:graphicFrame>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0" name="Slide Number Placeholder 9"/>
          <p:cNvSpPr>
            <a:spLocks noGrp="1"/>
          </p:cNvSpPr>
          <p:nvPr>
            <p:ph type="sldNum" sz="quarter" idx="12"/>
          </p:nvPr>
        </p:nvSpPr>
        <p:spPr/>
        <p:txBody>
          <a:bodyPr/>
          <a:lstStyle/>
          <a:p>
            <a:pPr>
              <a:defRPr/>
            </a:pPr>
            <a:fld id="{84B292CF-E078-4C25-AFA5-C620CC10229D}" type="slidenum">
              <a:rPr lang="ar-SA"/>
              <a:pPr>
                <a:defRPr/>
              </a:pPr>
              <a:t>126</a:t>
            </a:fld>
            <a:endParaRPr lang="en-US"/>
          </a:p>
        </p:txBody>
      </p:sp>
    </p:spTree>
  </p:cSld>
  <p:clrMapOvr>
    <a:masterClrMapping/>
  </p:clrMapOvr>
  <p:transition>
    <p:wheel spokes="3"/>
  </p:transition>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165" name="Rectangle 5"/>
          <p:cNvSpPr>
            <a:spLocks noChangeArrowheads="1"/>
          </p:cNvSpPr>
          <p:nvPr/>
        </p:nvSpPr>
        <p:spPr bwMode="auto">
          <a:xfrm>
            <a:off x="0" y="3119438"/>
            <a:ext cx="9144000" cy="0"/>
          </a:xfrm>
          <a:prstGeom prst="rect">
            <a:avLst/>
          </a:prstGeom>
          <a:noFill/>
          <a:ln w="9525">
            <a:noFill/>
            <a:miter lim="800000"/>
            <a:headEnd/>
            <a:tailEnd/>
          </a:ln>
        </p:spPr>
        <p:txBody>
          <a:bodyPr wrap="none" anchor="ctr">
            <a:spAutoFit/>
          </a:bodyPr>
          <a:lstStyle/>
          <a:p>
            <a:endParaRPr lang="fa-IR"/>
          </a:p>
        </p:txBody>
      </p:sp>
      <p:graphicFrame>
        <p:nvGraphicFramePr>
          <p:cNvPr id="92162" name="Object 4"/>
          <p:cNvGraphicFramePr>
            <a:graphicFrameLocks noChangeAspect="1"/>
          </p:cNvGraphicFramePr>
          <p:nvPr/>
        </p:nvGraphicFramePr>
        <p:xfrm>
          <a:off x="3492500" y="1484313"/>
          <a:ext cx="2684463" cy="762000"/>
        </p:xfrm>
        <a:graphic>
          <a:graphicData uri="http://schemas.openxmlformats.org/presentationml/2006/ole">
            <mc:AlternateContent xmlns:mc="http://schemas.openxmlformats.org/markup-compatibility/2006">
              <mc:Choice xmlns:v="urn:schemas-microsoft-com:vml" Requires="v">
                <p:oleObj spid="_x0000_s92168" name="Equation" r:id="rId3" imgW="1358310" imgH="393529" progId="Equation.3">
                  <p:embed/>
                </p:oleObj>
              </mc:Choice>
              <mc:Fallback>
                <p:oleObj name="Equation" r:id="rId3" imgW="1358310" imgH="393529" progId="Equation.3">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92500" y="1484313"/>
                        <a:ext cx="2684463" cy="762000"/>
                      </a:xfrm>
                      <a:prstGeom prst="rect">
                        <a:avLst/>
                      </a:prstGeom>
                      <a:solidFill>
                        <a:srgbClr val="FFFF99"/>
                      </a:solidFill>
                    </p:spPr>
                  </p:pic>
                </p:oleObj>
              </mc:Fallback>
            </mc:AlternateContent>
          </a:graphicData>
        </a:graphic>
      </p:graphicFrame>
      <p:sp>
        <p:nvSpPr>
          <p:cNvPr id="92166" name="Rectangle 6"/>
          <p:cNvSpPr>
            <a:spLocks noChangeArrowheads="1"/>
          </p:cNvSpPr>
          <p:nvPr/>
        </p:nvSpPr>
        <p:spPr bwMode="auto">
          <a:xfrm>
            <a:off x="0" y="3738563"/>
            <a:ext cx="9144000" cy="0"/>
          </a:xfrm>
          <a:prstGeom prst="rect">
            <a:avLst/>
          </a:prstGeom>
          <a:noFill/>
          <a:ln w="9525">
            <a:noFill/>
            <a:miter lim="800000"/>
            <a:headEnd/>
            <a:tailEnd/>
          </a:ln>
        </p:spPr>
        <p:txBody>
          <a:bodyPr wrap="none" anchor="ctr">
            <a:spAutoFit/>
          </a:bodyPr>
          <a:lstStyle/>
          <a:p>
            <a:endParaRPr lang="fa-IR"/>
          </a:p>
        </p:txBody>
      </p:sp>
      <p:sp>
        <p:nvSpPr>
          <p:cNvPr id="92167" name="Rectangle 8"/>
          <p:cNvSpPr>
            <a:spLocks noChangeArrowheads="1"/>
          </p:cNvSpPr>
          <p:nvPr/>
        </p:nvSpPr>
        <p:spPr bwMode="auto">
          <a:xfrm>
            <a:off x="0" y="3186113"/>
            <a:ext cx="9144000" cy="0"/>
          </a:xfrm>
          <a:prstGeom prst="rect">
            <a:avLst/>
          </a:prstGeom>
          <a:noFill/>
          <a:ln w="9525">
            <a:noFill/>
            <a:miter lim="800000"/>
            <a:headEnd/>
            <a:tailEnd/>
          </a:ln>
        </p:spPr>
        <p:txBody>
          <a:bodyPr wrap="none" anchor="ctr">
            <a:spAutoFit/>
          </a:bodyPr>
          <a:lstStyle/>
          <a:p>
            <a:endParaRPr lang="fa-IR"/>
          </a:p>
        </p:txBody>
      </p:sp>
      <p:graphicFrame>
        <p:nvGraphicFramePr>
          <p:cNvPr id="92163" name="Object 7"/>
          <p:cNvGraphicFramePr>
            <a:graphicFrameLocks noChangeAspect="1"/>
          </p:cNvGraphicFramePr>
          <p:nvPr/>
        </p:nvGraphicFramePr>
        <p:xfrm>
          <a:off x="2916238" y="3141663"/>
          <a:ext cx="3484562" cy="925512"/>
        </p:xfrm>
        <a:graphic>
          <a:graphicData uri="http://schemas.openxmlformats.org/presentationml/2006/ole">
            <mc:AlternateContent xmlns:mc="http://schemas.openxmlformats.org/markup-compatibility/2006">
              <mc:Choice xmlns:v="urn:schemas-microsoft-com:vml" Requires="v">
                <p:oleObj spid="_x0000_s92169" name="Equation" r:id="rId5" imgW="1828800" imgH="482600" progId="Equation.3">
                  <p:embed/>
                </p:oleObj>
              </mc:Choice>
              <mc:Fallback>
                <p:oleObj name="Equation" r:id="rId5" imgW="1828800" imgH="482600" progId="Equation.3">
                  <p:embed/>
                  <p:pic>
                    <p:nvPicPr>
                      <p:cNvPr id="0" name="Object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16238" y="3141663"/>
                        <a:ext cx="3484562" cy="925512"/>
                      </a:xfrm>
                      <a:prstGeom prst="rect">
                        <a:avLst/>
                      </a:prstGeom>
                      <a:solidFill>
                        <a:srgbClr val="FFFF99"/>
                      </a:solidFill>
                    </p:spPr>
                  </p:pic>
                </p:oleObj>
              </mc:Fallback>
            </mc:AlternateContent>
          </a:graphicData>
        </a:graphic>
      </p:graphicFrame>
      <p:sp>
        <p:nvSpPr>
          <p:cNvPr id="92168" name="Rectangle 9"/>
          <p:cNvSpPr>
            <a:spLocks noChangeArrowheads="1"/>
          </p:cNvSpPr>
          <p:nvPr/>
        </p:nvSpPr>
        <p:spPr bwMode="auto">
          <a:xfrm>
            <a:off x="0" y="3671888"/>
            <a:ext cx="9144000" cy="0"/>
          </a:xfrm>
          <a:prstGeom prst="rect">
            <a:avLst/>
          </a:prstGeom>
          <a:noFill/>
          <a:ln w="9525">
            <a:noFill/>
            <a:miter lim="800000"/>
            <a:headEnd/>
            <a:tailEnd/>
          </a:ln>
        </p:spPr>
        <p:txBody>
          <a:bodyPr wrap="none" anchor="ctr">
            <a:spAutoFit/>
          </a:bodyPr>
          <a:lstStyle/>
          <a:p>
            <a:endParaRPr lang="fa-IR"/>
          </a:p>
        </p:txBody>
      </p:sp>
      <p:sp>
        <p:nvSpPr>
          <p:cNvPr id="92169" name="Rectangle 11"/>
          <p:cNvSpPr>
            <a:spLocks noChangeArrowheads="1"/>
          </p:cNvSpPr>
          <p:nvPr/>
        </p:nvSpPr>
        <p:spPr bwMode="auto">
          <a:xfrm>
            <a:off x="0" y="3186113"/>
            <a:ext cx="9144000" cy="0"/>
          </a:xfrm>
          <a:prstGeom prst="rect">
            <a:avLst/>
          </a:prstGeom>
          <a:noFill/>
          <a:ln w="9525">
            <a:noFill/>
            <a:miter lim="800000"/>
            <a:headEnd/>
            <a:tailEnd/>
          </a:ln>
        </p:spPr>
        <p:txBody>
          <a:bodyPr wrap="none" anchor="ctr">
            <a:spAutoFit/>
          </a:bodyPr>
          <a:lstStyle/>
          <a:p>
            <a:endParaRPr lang="fa-IR"/>
          </a:p>
        </p:txBody>
      </p:sp>
      <p:graphicFrame>
        <p:nvGraphicFramePr>
          <p:cNvPr id="92164" name="Object 10"/>
          <p:cNvGraphicFramePr>
            <a:graphicFrameLocks noChangeAspect="1"/>
          </p:cNvGraphicFramePr>
          <p:nvPr/>
        </p:nvGraphicFramePr>
        <p:xfrm>
          <a:off x="1187450" y="4941888"/>
          <a:ext cx="6735763" cy="936625"/>
        </p:xfrm>
        <a:graphic>
          <a:graphicData uri="http://schemas.openxmlformats.org/presentationml/2006/ole">
            <mc:AlternateContent xmlns:mc="http://schemas.openxmlformats.org/markup-compatibility/2006">
              <mc:Choice xmlns:v="urn:schemas-microsoft-com:vml" Requires="v">
                <p:oleObj spid="_x0000_s92170" name="Equation" r:id="rId7" imgW="3492500" imgH="482600" progId="Equation.3">
                  <p:embed/>
                </p:oleObj>
              </mc:Choice>
              <mc:Fallback>
                <p:oleObj name="Equation" r:id="rId7" imgW="3492500" imgH="482600" progId="Equation.3">
                  <p:embed/>
                  <p:pic>
                    <p:nvPicPr>
                      <p:cNvPr id="0" name="Object 1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87450" y="4941888"/>
                        <a:ext cx="6735763" cy="936625"/>
                      </a:xfrm>
                      <a:prstGeom prst="rect">
                        <a:avLst/>
                      </a:prstGeom>
                      <a:solidFill>
                        <a:srgbClr val="FFFF99"/>
                      </a:solidFill>
                    </p:spPr>
                  </p:pic>
                </p:oleObj>
              </mc:Fallback>
            </mc:AlternateContent>
          </a:graphicData>
        </a:graphic>
      </p:graphicFrame>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2" name="Slide Number Placeholder 11"/>
          <p:cNvSpPr>
            <a:spLocks noGrp="1"/>
          </p:cNvSpPr>
          <p:nvPr>
            <p:ph type="sldNum" sz="quarter" idx="12"/>
          </p:nvPr>
        </p:nvSpPr>
        <p:spPr/>
        <p:txBody>
          <a:bodyPr/>
          <a:lstStyle/>
          <a:p>
            <a:pPr>
              <a:defRPr/>
            </a:pPr>
            <a:fld id="{E9A49B6D-06A5-486E-90D4-219D3063AF3A}" type="slidenum">
              <a:rPr lang="ar-SA"/>
              <a:pPr>
                <a:defRPr/>
              </a:pPr>
              <a:t>127</a:t>
            </a:fld>
            <a:endParaRPr lang="en-US"/>
          </a:p>
        </p:txBody>
      </p:sp>
    </p:spTree>
  </p:cSld>
  <p:clrMapOvr>
    <a:masterClrMapping/>
  </p:clrMapOvr>
  <p:transition>
    <p:wheel spokes="2"/>
  </p:transition>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3188" name="Rectangle 4"/>
          <p:cNvSpPr>
            <a:spLocks noChangeArrowheads="1"/>
          </p:cNvSpPr>
          <p:nvPr/>
        </p:nvSpPr>
        <p:spPr bwMode="auto">
          <a:xfrm>
            <a:off x="5011738" y="874713"/>
            <a:ext cx="3506787" cy="579437"/>
          </a:xfrm>
          <a:prstGeom prst="rect">
            <a:avLst/>
          </a:prstGeom>
          <a:noFill/>
          <a:ln w="9525">
            <a:noFill/>
            <a:miter lim="800000"/>
            <a:headEnd/>
            <a:tailEnd/>
          </a:ln>
        </p:spPr>
        <p:txBody>
          <a:bodyPr wrap="none" anchor="ctr">
            <a:spAutoFit/>
          </a:bodyPr>
          <a:lstStyle/>
          <a:p>
            <a:pPr algn="r" rtl="1"/>
            <a:r>
              <a:rPr lang="fa-IR"/>
              <a:t>مرحله آخر سیکل بورن هابر</a:t>
            </a:r>
          </a:p>
        </p:txBody>
      </p:sp>
      <p:sp>
        <p:nvSpPr>
          <p:cNvPr id="93189" name="Rectangle 6"/>
          <p:cNvSpPr>
            <a:spLocks noChangeArrowheads="1"/>
          </p:cNvSpPr>
          <p:nvPr/>
        </p:nvSpPr>
        <p:spPr bwMode="auto">
          <a:xfrm>
            <a:off x="0" y="3314700"/>
            <a:ext cx="9144000" cy="0"/>
          </a:xfrm>
          <a:prstGeom prst="rect">
            <a:avLst/>
          </a:prstGeom>
          <a:noFill/>
          <a:ln w="9525">
            <a:noFill/>
            <a:miter lim="800000"/>
            <a:headEnd/>
            <a:tailEnd/>
          </a:ln>
        </p:spPr>
        <p:txBody>
          <a:bodyPr wrap="none" anchor="ctr">
            <a:spAutoFit/>
          </a:bodyPr>
          <a:lstStyle/>
          <a:p>
            <a:endParaRPr lang="fa-IR"/>
          </a:p>
        </p:txBody>
      </p:sp>
      <p:graphicFrame>
        <p:nvGraphicFramePr>
          <p:cNvPr id="93186" name="Object 5"/>
          <p:cNvGraphicFramePr>
            <a:graphicFrameLocks noChangeAspect="1"/>
          </p:cNvGraphicFramePr>
          <p:nvPr/>
        </p:nvGraphicFramePr>
        <p:xfrm>
          <a:off x="2555875" y="1989138"/>
          <a:ext cx="4186238" cy="574675"/>
        </p:xfrm>
        <a:graphic>
          <a:graphicData uri="http://schemas.openxmlformats.org/presentationml/2006/ole">
            <mc:AlternateContent xmlns:mc="http://schemas.openxmlformats.org/markup-compatibility/2006">
              <mc:Choice xmlns:v="urn:schemas-microsoft-com:vml" Requires="v">
                <p:oleObj spid="_x0000_s93190" name="Equation" r:id="rId3" imgW="1663700" imgH="228600" progId="Equation.3">
                  <p:embed/>
                </p:oleObj>
              </mc:Choice>
              <mc:Fallback>
                <p:oleObj name="Equation" r:id="rId3" imgW="1663700" imgH="228600" progId="Equation.3">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55875" y="1989138"/>
                        <a:ext cx="4186238" cy="574675"/>
                      </a:xfrm>
                      <a:prstGeom prst="rect">
                        <a:avLst/>
                      </a:prstGeom>
                      <a:solidFill>
                        <a:srgbClr val="FFFF99"/>
                      </a:solidFill>
                    </p:spPr>
                  </p:pic>
                </p:oleObj>
              </mc:Fallback>
            </mc:AlternateContent>
          </a:graphicData>
        </a:graphic>
      </p:graphicFrame>
      <p:sp>
        <p:nvSpPr>
          <p:cNvPr id="93190" name="Rectangle 8"/>
          <p:cNvSpPr>
            <a:spLocks noChangeArrowheads="1"/>
          </p:cNvSpPr>
          <p:nvPr/>
        </p:nvSpPr>
        <p:spPr bwMode="auto">
          <a:xfrm>
            <a:off x="3348038" y="3141663"/>
            <a:ext cx="5248275" cy="579437"/>
          </a:xfrm>
          <a:prstGeom prst="rect">
            <a:avLst/>
          </a:prstGeom>
          <a:noFill/>
          <a:ln w="9525">
            <a:noFill/>
            <a:miter lim="800000"/>
            <a:headEnd/>
            <a:tailEnd/>
          </a:ln>
        </p:spPr>
        <p:txBody>
          <a:bodyPr wrap="none" anchor="ctr">
            <a:spAutoFit/>
          </a:bodyPr>
          <a:lstStyle/>
          <a:p>
            <a:pPr algn="r" rtl="1"/>
            <a:r>
              <a:rPr lang="fa-IR">
                <a:latin typeface="Agency FB" pitchFamily="34" charset="0"/>
              </a:rPr>
              <a:t>با توجه به تابع حالت بودن آنتالپی  واکنش:</a:t>
            </a:r>
          </a:p>
        </p:txBody>
      </p:sp>
      <p:sp>
        <p:nvSpPr>
          <p:cNvPr id="93191" name="Rectangle 10"/>
          <p:cNvSpPr>
            <a:spLocks noChangeArrowheads="1"/>
          </p:cNvSpPr>
          <p:nvPr/>
        </p:nvSpPr>
        <p:spPr bwMode="auto">
          <a:xfrm>
            <a:off x="0" y="3314700"/>
            <a:ext cx="9144000" cy="0"/>
          </a:xfrm>
          <a:prstGeom prst="rect">
            <a:avLst/>
          </a:prstGeom>
          <a:noFill/>
          <a:ln w="9525">
            <a:noFill/>
            <a:miter lim="800000"/>
            <a:headEnd/>
            <a:tailEnd/>
          </a:ln>
        </p:spPr>
        <p:txBody>
          <a:bodyPr wrap="none" anchor="ctr">
            <a:spAutoFit/>
          </a:bodyPr>
          <a:lstStyle/>
          <a:p>
            <a:endParaRPr lang="fa-IR"/>
          </a:p>
        </p:txBody>
      </p:sp>
      <p:graphicFrame>
        <p:nvGraphicFramePr>
          <p:cNvPr id="93187" name="Object 9"/>
          <p:cNvGraphicFramePr>
            <a:graphicFrameLocks noChangeAspect="1"/>
          </p:cNvGraphicFramePr>
          <p:nvPr/>
        </p:nvGraphicFramePr>
        <p:xfrm>
          <a:off x="1979613" y="4581525"/>
          <a:ext cx="5592762" cy="542925"/>
        </p:xfrm>
        <a:graphic>
          <a:graphicData uri="http://schemas.openxmlformats.org/presentationml/2006/ole">
            <mc:AlternateContent xmlns:mc="http://schemas.openxmlformats.org/markup-compatibility/2006">
              <mc:Choice xmlns:v="urn:schemas-microsoft-com:vml" Requires="v">
                <p:oleObj spid="_x0000_s93191" name="Equation" r:id="rId5" imgW="2349500" imgH="228600" progId="Equation.3">
                  <p:embed/>
                </p:oleObj>
              </mc:Choice>
              <mc:Fallback>
                <p:oleObj name="Equation" r:id="rId5" imgW="2349500" imgH="228600" progId="Equation.3">
                  <p:embed/>
                  <p:pic>
                    <p:nvPicPr>
                      <p:cNvPr id="0" name="Object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79613" y="4581525"/>
                        <a:ext cx="5592762" cy="542925"/>
                      </a:xfrm>
                      <a:prstGeom prst="rect">
                        <a:avLst/>
                      </a:prstGeom>
                      <a:solidFill>
                        <a:srgbClr val="FFFF99"/>
                      </a:solidFill>
                    </p:spPr>
                  </p:pic>
                </p:oleObj>
              </mc:Fallback>
            </mc:AlternateContent>
          </a:graphicData>
        </a:graphic>
      </p:graphicFrame>
      <p:sp>
        <p:nvSpPr>
          <p:cNvPr id="93192" name="Rectangle 11"/>
          <p:cNvSpPr>
            <a:spLocks noChangeArrowheads="1"/>
          </p:cNvSpPr>
          <p:nvPr/>
        </p:nvSpPr>
        <p:spPr bwMode="auto">
          <a:xfrm>
            <a:off x="0" y="3543300"/>
            <a:ext cx="9144000" cy="0"/>
          </a:xfrm>
          <a:prstGeom prst="rect">
            <a:avLst/>
          </a:prstGeom>
          <a:noFill/>
          <a:ln w="9525">
            <a:noFill/>
            <a:miter lim="800000"/>
            <a:headEnd/>
            <a:tailEnd/>
          </a:ln>
        </p:spPr>
        <p:txBody>
          <a:bodyPr wrap="none" anchor="ctr">
            <a:spAutoFit/>
          </a:bodyPr>
          <a:lstStyle/>
          <a:p>
            <a:endParaRPr lang="fa-I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1" name="Slide Number Placeholder 10"/>
          <p:cNvSpPr>
            <a:spLocks noGrp="1"/>
          </p:cNvSpPr>
          <p:nvPr>
            <p:ph type="sldNum" sz="quarter" idx="12"/>
          </p:nvPr>
        </p:nvSpPr>
        <p:spPr/>
        <p:txBody>
          <a:bodyPr/>
          <a:lstStyle/>
          <a:p>
            <a:pPr>
              <a:defRPr/>
            </a:pPr>
            <a:fld id="{23176EFC-DC7C-4D38-AFCF-B942887B3C39}" type="slidenum">
              <a:rPr lang="ar-SA"/>
              <a:pPr>
                <a:defRPr/>
              </a:pPr>
              <a:t>128</a:t>
            </a:fld>
            <a:endParaRPr lang="en-US"/>
          </a:p>
        </p:txBody>
      </p:sp>
    </p:spTree>
  </p:cSld>
  <p:clrMapOvr>
    <a:masterClrMapping/>
  </p:clrMapOvr>
  <p:transition>
    <p:wheel spokes="1"/>
  </p:transition>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4212" name="Rectangle 4"/>
          <p:cNvSpPr>
            <a:spLocks noChangeArrowheads="1"/>
          </p:cNvSpPr>
          <p:nvPr/>
        </p:nvSpPr>
        <p:spPr bwMode="auto">
          <a:xfrm>
            <a:off x="4795838" y="836613"/>
            <a:ext cx="4217987" cy="579437"/>
          </a:xfrm>
          <a:prstGeom prst="rect">
            <a:avLst/>
          </a:prstGeom>
          <a:noFill/>
          <a:ln w="9525">
            <a:noFill/>
            <a:miter lim="800000"/>
            <a:headEnd/>
            <a:tailEnd/>
          </a:ln>
        </p:spPr>
        <p:txBody>
          <a:bodyPr wrap="none" anchor="ctr">
            <a:spAutoFit/>
          </a:bodyPr>
          <a:lstStyle/>
          <a:p>
            <a:pPr algn="r" rtl="1"/>
            <a:r>
              <a:rPr lang="fa-IR">
                <a:solidFill>
                  <a:srgbClr val="66FF33"/>
                </a:solidFill>
              </a:rPr>
              <a:t>سلواته شدن یا آبپوشی چیست؟</a:t>
            </a:r>
            <a:r>
              <a:rPr lang="en-US"/>
              <a:t> </a:t>
            </a:r>
          </a:p>
        </p:txBody>
      </p:sp>
      <p:sp>
        <p:nvSpPr>
          <p:cNvPr id="94213" name="Rectangle 6"/>
          <p:cNvSpPr>
            <a:spLocks noChangeArrowheads="1"/>
          </p:cNvSpPr>
          <p:nvPr/>
        </p:nvSpPr>
        <p:spPr bwMode="auto">
          <a:xfrm>
            <a:off x="539750" y="1601788"/>
            <a:ext cx="8316913" cy="2528887"/>
          </a:xfrm>
          <a:prstGeom prst="rect">
            <a:avLst/>
          </a:prstGeom>
          <a:noFill/>
          <a:ln w="9525">
            <a:noFill/>
            <a:miter lim="800000"/>
            <a:headEnd/>
            <a:tailEnd/>
          </a:ln>
        </p:spPr>
        <p:txBody>
          <a:bodyPr anchor="ctr">
            <a:spAutoFit/>
          </a:bodyPr>
          <a:lstStyle/>
          <a:p>
            <a:pPr algn="just" rtl="1"/>
            <a:r>
              <a:rPr lang="fa-IR">
                <a:solidFill>
                  <a:srgbClr val="FFFF00"/>
                </a:solidFill>
                <a:latin typeface="Arial" charset="0"/>
                <a:cs typeface="Times New Roman" pitchFamily="18" charset="0"/>
              </a:rPr>
              <a:t>آبپوشی طبق نظریه هوکل و اونسانگر عبارتست از تشکیل یک فضای متقارن بین حلال قطبی ، آب ، و یونهای آزاد شده به صورتیکه یونهای</a:t>
            </a:r>
            <a:r>
              <a:rPr lang="fa-IR">
                <a:solidFill>
                  <a:srgbClr val="FFFF00"/>
                </a:solidFill>
                <a:cs typeface="Times New Roman" pitchFamily="18" charset="0"/>
              </a:rPr>
              <a:t>                   به وسیله مولکولهای آب احاطه می شوند و تشکیل یک فضای متقارن می دهند که خنثی می باشد.</a:t>
            </a:r>
            <a:endParaRPr lang="fa-IR">
              <a:solidFill>
                <a:srgbClr val="FFFF00"/>
              </a:solidFill>
              <a:latin typeface="Arial" charset="0"/>
              <a:cs typeface="Times New Roman" pitchFamily="18" charset="0"/>
            </a:endParaRPr>
          </a:p>
        </p:txBody>
      </p:sp>
      <p:graphicFrame>
        <p:nvGraphicFramePr>
          <p:cNvPr id="94210" name="Object 5"/>
          <p:cNvGraphicFramePr>
            <a:graphicFrameLocks noChangeAspect="1"/>
          </p:cNvGraphicFramePr>
          <p:nvPr/>
        </p:nvGraphicFramePr>
        <p:xfrm>
          <a:off x="4356100" y="2708275"/>
          <a:ext cx="1376363" cy="479425"/>
        </p:xfrm>
        <a:graphic>
          <a:graphicData uri="http://schemas.openxmlformats.org/presentationml/2006/ole">
            <mc:AlternateContent xmlns:mc="http://schemas.openxmlformats.org/markup-compatibility/2006">
              <mc:Choice xmlns:v="urn:schemas-microsoft-com:vml" Requires="v">
                <p:oleObj spid="_x0000_s94214" name="Equation" r:id="rId3" imgW="660400" imgH="228600" progId="Equation.3">
                  <p:embed/>
                </p:oleObj>
              </mc:Choice>
              <mc:Fallback>
                <p:oleObj name="Equation" r:id="rId3" imgW="660400" imgH="228600" progId="Equation.3">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56100" y="2708275"/>
                        <a:ext cx="1376363" cy="479425"/>
                      </a:xfrm>
                      <a:prstGeom prst="rect">
                        <a:avLst/>
                      </a:prstGeom>
                      <a:solidFill>
                        <a:schemeClr val="tx1"/>
                      </a:solidFill>
                    </p:spPr>
                  </p:pic>
                </p:oleObj>
              </mc:Fallback>
            </mc:AlternateContent>
          </a:graphicData>
        </a:graphic>
      </p:graphicFrame>
      <p:sp>
        <p:nvSpPr>
          <p:cNvPr id="94214" name="Rectangle 9"/>
          <p:cNvSpPr>
            <a:spLocks noChangeArrowheads="1"/>
          </p:cNvSpPr>
          <p:nvPr/>
        </p:nvSpPr>
        <p:spPr bwMode="auto">
          <a:xfrm>
            <a:off x="395288" y="4437063"/>
            <a:ext cx="8532812" cy="1066800"/>
          </a:xfrm>
          <a:prstGeom prst="rect">
            <a:avLst/>
          </a:prstGeom>
          <a:noFill/>
          <a:ln w="9525">
            <a:noFill/>
            <a:miter lim="800000"/>
            <a:headEnd/>
            <a:tailEnd/>
          </a:ln>
        </p:spPr>
        <p:txBody>
          <a:bodyPr anchor="ctr">
            <a:spAutoFit/>
          </a:bodyPr>
          <a:lstStyle/>
          <a:p>
            <a:pPr algn="r" rtl="1"/>
            <a:r>
              <a:rPr lang="fa-IR">
                <a:latin typeface="Arial" charset="0"/>
                <a:cs typeface="Times New Roman" pitchFamily="18" charset="0"/>
              </a:rPr>
              <a:t>پیروی کردن نیروی مسبب ایجاد چنین فضای متقارنی</a:t>
            </a:r>
            <a:r>
              <a:rPr lang="en-US">
                <a:latin typeface="Arial" charset="0"/>
                <a:cs typeface="Times New Roman" pitchFamily="18" charset="0"/>
              </a:rPr>
              <a:t>  </a:t>
            </a:r>
            <a:r>
              <a:rPr lang="fa-IR">
                <a:latin typeface="Arial" charset="0"/>
                <a:cs typeface="Times New Roman" pitchFamily="18" charset="0"/>
              </a:rPr>
              <a:t>از قانون کولن و قابل محاسبه از رابطه</a:t>
            </a:r>
            <a:r>
              <a:rPr lang="en-US">
                <a:latin typeface="Arial" charset="0"/>
                <a:cs typeface="Times New Roman" pitchFamily="18" charset="0"/>
              </a:rPr>
              <a:t> </a:t>
            </a:r>
            <a:endParaRPr lang="en-US">
              <a:latin typeface="Arial" charset="0"/>
            </a:endParaRPr>
          </a:p>
        </p:txBody>
      </p:sp>
      <p:graphicFrame>
        <p:nvGraphicFramePr>
          <p:cNvPr id="94211" name="Object 8"/>
          <p:cNvGraphicFramePr>
            <a:graphicFrameLocks noChangeAspect="1"/>
          </p:cNvGraphicFramePr>
          <p:nvPr/>
        </p:nvGraphicFramePr>
        <p:xfrm>
          <a:off x="4284663" y="5734050"/>
          <a:ext cx="1266825" cy="915988"/>
        </p:xfrm>
        <a:graphic>
          <a:graphicData uri="http://schemas.openxmlformats.org/presentationml/2006/ole">
            <mc:AlternateContent xmlns:mc="http://schemas.openxmlformats.org/markup-compatibility/2006">
              <mc:Choice xmlns:v="urn:schemas-microsoft-com:vml" Requires="v">
                <p:oleObj spid="_x0000_s94215" name="Equation" r:id="rId5" imgW="622030" imgH="444307" progId="Equation.3">
                  <p:embed/>
                </p:oleObj>
              </mc:Choice>
              <mc:Fallback>
                <p:oleObj name="Equation" r:id="rId5" imgW="622030" imgH="444307" progId="Equation.3">
                  <p:embed/>
                  <p:pic>
                    <p:nvPicPr>
                      <p:cNvPr id="0" name="Object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284663" y="5734050"/>
                        <a:ext cx="1266825" cy="915988"/>
                      </a:xfrm>
                      <a:prstGeom prst="rect">
                        <a:avLst/>
                      </a:prstGeom>
                      <a:solidFill>
                        <a:srgbClr val="FFFF99"/>
                      </a:solidFill>
                    </p:spPr>
                  </p:pic>
                </p:oleObj>
              </mc:Fallback>
            </mc:AlternateContent>
          </a:graphicData>
        </a:graphic>
      </p:graphicFrame>
      <p:sp>
        <p:nvSpPr>
          <p:cNvPr id="94215" name="Rectangle 10"/>
          <p:cNvSpPr>
            <a:spLocks noChangeArrowheads="1"/>
          </p:cNvSpPr>
          <p:nvPr/>
        </p:nvSpPr>
        <p:spPr bwMode="auto">
          <a:xfrm>
            <a:off x="0" y="3789363"/>
            <a:ext cx="9144000" cy="0"/>
          </a:xfrm>
          <a:prstGeom prst="rect">
            <a:avLst/>
          </a:prstGeom>
          <a:noFill/>
          <a:ln w="9525">
            <a:noFill/>
            <a:miter lim="800000"/>
            <a:headEnd/>
            <a:tailEnd/>
          </a:ln>
        </p:spPr>
        <p:txBody>
          <a:bodyPr wrap="none" anchor="ctr">
            <a:spAutoFit/>
          </a:bodyPr>
          <a:lstStyle/>
          <a:p>
            <a:endParaRPr lang="fa-I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0" name="Slide Number Placeholder 9"/>
          <p:cNvSpPr>
            <a:spLocks noGrp="1"/>
          </p:cNvSpPr>
          <p:nvPr>
            <p:ph type="sldNum" sz="quarter" idx="12"/>
          </p:nvPr>
        </p:nvSpPr>
        <p:spPr/>
        <p:txBody>
          <a:bodyPr/>
          <a:lstStyle/>
          <a:p>
            <a:pPr>
              <a:defRPr/>
            </a:pPr>
            <a:fld id="{F3E0443D-9DBC-4FF1-B711-C2BA7B0F83B8}" type="slidenum">
              <a:rPr lang="ar-SA"/>
              <a:pPr>
                <a:defRPr/>
              </a:pPr>
              <a:t>129</a:t>
            </a:fld>
            <a:endParaRPr lang="en-US"/>
          </a:p>
        </p:txBody>
      </p:sp>
    </p:spTree>
  </p:cSld>
  <p:clrMapOvr>
    <a:masterClrMapping/>
  </p:clrMapOvr>
  <p:transition>
    <p:wedg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21" name="Rectangle 4"/>
          <p:cNvSpPr>
            <a:spLocks noChangeArrowheads="1"/>
          </p:cNvSpPr>
          <p:nvPr/>
        </p:nvSpPr>
        <p:spPr bwMode="auto">
          <a:xfrm>
            <a:off x="2087563" y="363538"/>
            <a:ext cx="6516687" cy="579437"/>
          </a:xfrm>
          <a:prstGeom prst="rect">
            <a:avLst/>
          </a:prstGeom>
          <a:noFill/>
          <a:ln w="9525">
            <a:noFill/>
            <a:miter lim="800000"/>
            <a:headEnd/>
            <a:tailEnd/>
          </a:ln>
        </p:spPr>
        <p:txBody>
          <a:bodyPr wrap="none" anchor="ctr">
            <a:spAutoFit/>
          </a:bodyPr>
          <a:lstStyle/>
          <a:p>
            <a:pPr algn="justLow" rtl="1"/>
            <a:r>
              <a:rPr lang="fa-IR">
                <a:latin typeface="Arial" charset="0"/>
              </a:rPr>
              <a:t> </a:t>
            </a:r>
            <a:r>
              <a:rPr lang="fa-IR">
                <a:solidFill>
                  <a:srgbClr val="FFFF00"/>
                </a:solidFill>
                <a:latin typeface="Arial" charset="0"/>
              </a:rPr>
              <a:t>رفتار غیر ایده آل گاز ها – فاکتور تراکم پذیری</a:t>
            </a:r>
          </a:p>
        </p:txBody>
      </p:sp>
      <p:sp>
        <p:nvSpPr>
          <p:cNvPr id="9222" name="Rectangle 5"/>
          <p:cNvSpPr>
            <a:spLocks noChangeArrowheads="1"/>
          </p:cNvSpPr>
          <p:nvPr/>
        </p:nvSpPr>
        <p:spPr bwMode="auto">
          <a:xfrm>
            <a:off x="3117850" y="1443038"/>
            <a:ext cx="5299075" cy="579437"/>
          </a:xfrm>
          <a:prstGeom prst="rect">
            <a:avLst/>
          </a:prstGeom>
          <a:noFill/>
          <a:ln w="9525">
            <a:noFill/>
            <a:miter lim="800000"/>
            <a:headEnd/>
            <a:tailEnd/>
          </a:ln>
        </p:spPr>
        <p:txBody>
          <a:bodyPr wrap="none" anchor="ctr">
            <a:spAutoFit/>
          </a:bodyPr>
          <a:lstStyle/>
          <a:p>
            <a:pPr algn="justLow" rtl="1"/>
            <a:r>
              <a:rPr lang="fa-IR">
                <a:latin typeface="Arial" charset="0"/>
              </a:rPr>
              <a:t>معادله گاز ایده آل :        </a:t>
            </a:r>
            <a:r>
              <a:rPr lang="fa-IR">
                <a:solidFill>
                  <a:srgbClr val="FF00FF"/>
                </a:solidFill>
                <a:latin typeface="Arial" charset="0"/>
              </a:rPr>
              <a:t> </a:t>
            </a:r>
            <a:r>
              <a:rPr lang="fa-IR">
                <a:solidFill>
                  <a:srgbClr val="FF00FF"/>
                </a:solidFill>
                <a:latin typeface="Times New Roman" pitchFamily="18" charset="0"/>
                <a:cs typeface="Times New Roman" pitchFamily="18" charset="0"/>
              </a:rPr>
              <a:t> </a:t>
            </a:r>
            <a:r>
              <a:rPr lang="en-US">
                <a:solidFill>
                  <a:srgbClr val="FF00FF"/>
                </a:solidFill>
                <a:latin typeface="Times New Roman" pitchFamily="18" charset="0"/>
                <a:cs typeface="Times New Roman" pitchFamily="18" charset="0"/>
              </a:rPr>
              <a:t>PV=nRT</a:t>
            </a:r>
          </a:p>
        </p:txBody>
      </p:sp>
      <p:sp>
        <p:nvSpPr>
          <p:cNvPr id="9223" name="Rectangle 6"/>
          <p:cNvSpPr>
            <a:spLocks noChangeArrowheads="1"/>
          </p:cNvSpPr>
          <p:nvPr/>
        </p:nvSpPr>
        <p:spPr bwMode="auto">
          <a:xfrm>
            <a:off x="5489575" y="2457450"/>
            <a:ext cx="2970213" cy="579438"/>
          </a:xfrm>
          <a:prstGeom prst="rect">
            <a:avLst/>
          </a:prstGeom>
          <a:noFill/>
          <a:ln w="9525">
            <a:noFill/>
            <a:miter lim="800000"/>
            <a:headEnd/>
            <a:tailEnd/>
          </a:ln>
        </p:spPr>
        <p:txBody>
          <a:bodyPr wrap="none" anchor="ctr">
            <a:spAutoFit/>
          </a:bodyPr>
          <a:lstStyle/>
          <a:p>
            <a:pPr algn="r" rtl="1"/>
            <a:r>
              <a:rPr lang="fa-IR">
                <a:latin typeface="Arial" charset="0"/>
                <a:cs typeface="Times New Roman" pitchFamily="18" charset="0"/>
              </a:rPr>
              <a:t>از این رابطه داریم : </a:t>
            </a:r>
          </a:p>
        </p:txBody>
      </p:sp>
      <p:graphicFrame>
        <p:nvGraphicFramePr>
          <p:cNvPr id="9218" name="Object 7"/>
          <p:cNvGraphicFramePr>
            <a:graphicFrameLocks noChangeAspect="1"/>
          </p:cNvGraphicFramePr>
          <p:nvPr/>
        </p:nvGraphicFramePr>
        <p:xfrm>
          <a:off x="2124075" y="2359025"/>
          <a:ext cx="1677988" cy="998538"/>
        </p:xfrm>
        <a:graphic>
          <a:graphicData uri="http://schemas.openxmlformats.org/presentationml/2006/ole">
            <mc:AlternateContent xmlns:mc="http://schemas.openxmlformats.org/markup-compatibility/2006">
              <mc:Choice xmlns:v="urn:schemas-microsoft-com:vml" Requires="v">
                <p:oleObj spid="_x0000_s9224" name="Equation" r:id="rId3" imgW="558558" imgH="393529" progId="Equation.3">
                  <p:embed/>
                </p:oleObj>
              </mc:Choice>
              <mc:Fallback>
                <p:oleObj name="Equation" r:id="rId3" imgW="558558" imgH="393529" progId="Equation.3">
                  <p:embed/>
                  <p:pic>
                    <p:nvPicPr>
                      <p:cNvPr id="0"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24075" y="2359025"/>
                        <a:ext cx="1677988" cy="998538"/>
                      </a:xfrm>
                      <a:prstGeom prst="rect">
                        <a:avLst/>
                      </a:prstGeom>
                      <a:solidFill>
                        <a:srgbClr val="FFFF99"/>
                      </a:solidFill>
                    </p:spPr>
                  </p:pic>
                </p:oleObj>
              </mc:Fallback>
            </mc:AlternateContent>
          </a:graphicData>
        </a:graphic>
      </p:graphicFrame>
      <p:sp>
        <p:nvSpPr>
          <p:cNvPr id="9224" name="Rectangle 9"/>
          <p:cNvSpPr>
            <a:spLocks noChangeArrowheads="1"/>
          </p:cNvSpPr>
          <p:nvPr/>
        </p:nvSpPr>
        <p:spPr bwMode="auto">
          <a:xfrm>
            <a:off x="3097213" y="3609975"/>
            <a:ext cx="5316537" cy="579438"/>
          </a:xfrm>
          <a:prstGeom prst="rect">
            <a:avLst/>
          </a:prstGeom>
          <a:noFill/>
          <a:ln w="9525">
            <a:noFill/>
            <a:miter lim="800000"/>
            <a:headEnd/>
            <a:tailEnd/>
          </a:ln>
        </p:spPr>
        <p:txBody>
          <a:bodyPr wrap="none" anchor="ctr">
            <a:spAutoFit/>
          </a:bodyPr>
          <a:lstStyle/>
          <a:p>
            <a:pPr algn="r" rtl="1"/>
            <a:r>
              <a:rPr lang="fa-IR">
                <a:solidFill>
                  <a:srgbClr val="66FF33"/>
                </a:solidFill>
                <a:latin typeface="Arial" charset="0"/>
                <a:cs typeface="Times New Roman" pitchFamily="18" charset="0"/>
              </a:rPr>
              <a:t>فاکتور تراکم پذیری(</a:t>
            </a:r>
            <a:r>
              <a:rPr lang="en-US">
                <a:solidFill>
                  <a:srgbClr val="66FF33"/>
                </a:solidFill>
                <a:latin typeface="Arial" charset="0"/>
                <a:cs typeface="Times New Roman" pitchFamily="18" charset="0"/>
              </a:rPr>
              <a:t>Z</a:t>
            </a:r>
            <a:r>
              <a:rPr lang="fa-IR">
                <a:solidFill>
                  <a:srgbClr val="66FF33"/>
                </a:solidFill>
                <a:latin typeface="Arial" charset="0"/>
                <a:cs typeface="Times New Roman" pitchFamily="18" charset="0"/>
              </a:rPr>
              <a:t> ) : خارج قسمت</a:t>
            </a:r>
            <a:r>
              <a:rPr lang="fa-IR">
                <a:latin typeface="Arial" charset="0"/>
                <a:cs typeface="Times New Roman" pitchFamily="18" charset="0"/>
              </a:rPr>
              <a:t> </a:t>
            </a:r>
            <a:endParaRPr lang="fa-IR">
              <a:latin typeface="Arial" charset="0"/>
            </a:endParaRPr>
          </a:p>
        </p:txBody>
      </p:sp>
      <p:graphicFrame>
        <p:nvGraphicFramePr>
          <p:cNvPr id="9219" name="Object 8"/>
          <p:cNvGraphicFramePr>
            <a:graphicFrameLocks noChangeAspect="1"/>
          </p:cNvGraphicFramePr>
          <p:nvPr/>
        </p:nvGraphicFramePr>
        <p:xfrm>
          <a:off x="2124075" y="4292600"/>
          <a:ext cx="1460500" cy="1008063"/>
        </p:xfrm>
        <a:graphic>
          <a:graphicData uri="http://schemas.openxmlformats.org/presentationml/2006/ole">
            <mc:AlternateContent xmlns:mc="http://schemas.openxmlformats.org/markup-compatibility/2006">
              <mc:Choice xmlns:v="urn:schemas-microsoft-com:vml" Requires="v">
                <p:oleObj spid="_x0000_s9225" name="Equation" r:id="rId5" imgW="342751" imgH="393529" progId="Equation.3">
                  <p:embed/>
                </p:oleObj>
              </mc:Choice>
              <mc:Fallback>
                <p:oleObj name="Equation" r:id="rId5" imgW="342751" imgH="393529" progId="Equation.3">
                  <p:embed/>
                  <p:pic>
                    <p:nvPicPr>
                      <p:cNvPr id="0" name="Object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24075" y="4292600"/>
                        <a:ext cx="1460500" cy="1008063"/>
                      </a:xfrm>
                      <a:prstGeom prst="rect">
                        <a:avLst/>
                      </a:prstGeom>
                      <a:solidFill>
                        <a:srgbClr val="FFFF99"/>
                      </a:solidFill>
                    </p:spPr>
                  </p:pic>
                </p:oleObj>
              </mc:Fallback>
            </mc:AlternateContent>
          </a:graphicData>
        </a:graphic>
      </p:graphicFrame>
      <p:sp>
        <p:nvSpPr>
          <p:cNvPr id="9225" name="Rectangle 10"/>
          <p:cNvSpPr>
            <a:spLocks noChangeArrowheads="1"/>
          </p:cNvSpPr>
          <p:nvPr/>
        </p:nvSpPr>
        <p:spPr bwMode="auto">
          <a:xfrm>
            <a:off x="1868488" y="6188075"/>
            <a:ext cx="9144000" cy="0"/>
          </a:xfrm>
          <a:prstGeom prst="rect">
            <a:avLst/>
          </a:prstGeom>
          <a:noFill/>
          <a:ln w="9525">
            <a:noFill/>
            <a:miter lim="800000"/>
            <a:headEnd/>
            <a:tailEnd/>
          </a:ln>
        </p:spPr>
        <p:txBody>
          <a:bodyPr wrap="none" anchor="ctr">
            <a:spAutoFit/>
          </a:bodyPr>
          <a:lstStyle/>
          <a:p>
            <a:pPr algn="r" rtl="1"/>
            <a:endParaRPr lang="en-US" sz="1800">
              <a:latin typeface="Arial" charset="0"/>
              <a:cs typeface="Arial" charset="0"/>
            </a:endParaRPr>
          </a:p>
        </p:txBody>
      </p:sp>
      <p:sp>
        <p:nvSpPr>
          <p:cNvPr id="9226" name="Rectangle 12"/>
          <p:cNvSpPr>
            <a:spLocks noChangeArrowheads="1"/>
          </p:cNvSpPr>
          <p:nvPr/>
        </p:nvSpPr>
        <p:spPr bwMode="auto">
          <a:xfrm>
            <a:off x="7137400" y="5403850"/>
            <a:ext cx="1179513" cy="579438"/>
          </a:xfrm>
          <a:prstGeom prst="rect">
            <a:avLst/>
          </a:prstGeom>
          <a:noFill/>
          <a:ln w="9525">
            <a:noFill/>
            <a:miter lim="800000"/>
            <a:headEnd/>
            <a:tailEnd/>
          </a:ln>
        </p:spPr>
        <p:txBody>
          <a:bodyPr wrap="none" anchor="ctr">
            <a:spAutoFit/>
          </a:bodyPr>
          <a:lstStyle/>
          <a:p>
            <a:pPr algn="r" rtl="1"/>
            <a:r>
              <a:rPr lang="fa-IR">
                <a:latin typeface="Arial" charset="0"/>
                <a:cs typeface="Times New Roman" pitchFamily="18" charset="0"/>
              </a:rPr>
              <a:t>داریم : </a:t>
            </a:r>
          </a:p>
        </p:txBody>
      </p:sp>
      <p:graphicFrame>
        <p:nvGraphicFramePr>
          <p:cNvPr id="9220" name="Object 11"/>
          <p:cNvGraphicFramePr>
            <a:graphicFrameLocks noChangeAspect="1"/>
          </p:cNvGraphicFramePr>
          <p:nvPr/>
        </p:nvGraphicFramePr>
        <p:xfrm>
          <a:off x="2124075" y="5661025"/>
          <a:ext cx="1368425" cy="869950"/>
        </p:xfrm>
        <a:graphic>
          <a:graphicData uri="http://schemas.openxmlformats.org/presentationml/2006/ole">
            <mc:AlternateContent xmlns:mc="http://schemas.openxmlformats.org/markup-compatibility/2006">
              <mc:Choice xmlns:v="urn:schemas-microsoft-com:vml" Requires="v">
                <p:oleObj spid="_x0000_s9226" name="Equation" r:id="rId7" imgW="609480" imgH="393480" progId="Equation.3">
                  <p:embed/>
                </p:oleObj>
              </mc:Choice>
              <mc:Fallback>
                <p:oleObj name="Equation" r:id="rId7" imgW="609480" imgH="393480" progId="Equation.3">
                  <p:embed/>
                  <p:pic>
                    <p:nvPicPr>
                      <p:cNvPr id="0" name="Object 1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124075" y="5661025"/>
                        <a:ext cx="1368425" cy="869950"/>
                      </a:xfrm>
                      <a:prstGeom prst="rect">
                        <a:avLst/>
                      </a:prstGeom>
                      <a:solidFill>
                        <a:srgbClr val="FFFF99"/>
                      </a:solidFill>
                    </p:spPr>
                  </p:pic>
                </p:oleObj>
              </mc:Fallback>
            </mc:AlternateContent>
          </a:graphicData>
        </a:graphic>
      </p:graphicFrame>
      <p:sp>
        <p:nvSpPr>
          <p:cNvPr id="9227" name="Rectangle 13"/>
          <p:cNvSpPr>
            <a:spLocks noChangeArrowheads="1"/>
          </p:cNvSpPr>
          <p:nvPr/>
        </p:nvSpPr>
        <p:spPr bwMode="auto">
          <a:xfrm>
            <a:off x="2689225" y="7162800"/>
            <a:ext cx="227013" cy="274638"/>
          </a:xfrm>
          <a:prstGeom prst="rect">
            <a:avLst/>
          </a:prstGeom>
          <a:noFill/>
          <a:ln w="9525">
            <a:noFill/>
            <a:miter lim="800000"/>
            <a:headEnd/>
            <a:tailEnd/>
          </a:ln>
        </p:spPr>
        <p:txBody>
          <a:bodyPr wrap="none" anchor="ctr">
            <a:spAutoFit/>
          </a:bodyPr>
          <a:lstStyle/>
          <a:p>
            <a:pPr algn="r" rtl="1"/>
            <a:r>
              <a:rPr lang="fa-IR" sz="1200">
                <a:latin typeface="Arial" charset="0"/>
                <a:cs typeface="Times New Roman" pitchFamily="18" charset="0"/>
              </a:rPr>
              <a:t> </a:t>
            </a:r>
            <a:endParaRPr lang="fa-IR" sz="1800">
              <a:latin typeface="Arial" charset="0"/>
              <a:cs typeface="Arial" charset="0"/>
            </a:endParaRP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4" name="Slide Number Placeholder 13"/>
          <p:cNvSpPr>
            <a:spLocks noGrp="1"/>
          </p:cNvSpPr>
          <p:nvPr>
            <p:ph type="sldNum" sz="quarter" idx="12"/>
          </p:nvPr>
        </p:nvSpPr>
        <p:spPr/>
        <p:txBody>
          <a:bodyPr/>
          <a:lstStyle/>
          <a:p>
            <a:pPr>
              <a:defRPr/>
            </a:pPr>
            <a:fld id="{6936AB10-A93B-4AD0-B38F-E9D8FB3397EB}" type="slidenum">
              <a:rPr lang="ar-SA"/>
              <a:pPr>
                <a:defRPr/>
              </a:pPr>
              <a:t>13</a:t>
            </a:fld>
            <a:endParaRPr lang="en-US"/>
          </a:p>
        </p:txBody>
      </p:sp>
    </p:spTree>
  </p:cSld>
  <p:clrMapOvr>
    <a:masterClrMapping/>
  </p:clrMapOvr>
  <p:transition>
    <p:cover/>
  </p:transition>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0402" name="Rectangle 2"/>
          <p:cNvSpPr>
            <a:spLocks noChangeArrowheads="1"/>
          </p:cNvSpPr>
          <p:nvPr/>
        </p:nvSpPr>
        <p:spPr bwMode="auto">
          <a:xfrm>
            <a:off x="323850" y="895350"/>
            <a:ext cx="8496300" cy="4664075"/>
          </a:xfrm>
          <a:prstGeom prst="rect">
            <a:avLst/>
          </a:prstGeom>
          <a:noFill/>
          <a:ln w="9525">
            <a:noFill/>
            <a:miter lim="800000"/>
            <a:headEnd/>
            <a:tailEnd/>
          </a:ln>
        </p:spPr>
        <p:txBody>
          <a:bodyPr anchor="ctr">
            <a:spAutoFit/>
          </a:bodyPr>
          <a:lstStyle/>
          <a:p>
            <a:pPr algn="ctr" rtl="1"/>
            <a:r>
              <a:rPr lang="fa-IR" sz="4800" b="1">
                <a:solidFill>
                  <a:srgbClr val="FF6600"/>
                </a:solidFill>
                <a:latin typeface="Arial" charset="0"/>
                <a:cs typeface="B Titr" pitchFamily="2" charset="-78"/>
              </a:rPr>
              <a:t>فصل چهارم </a:t>
            </a:r>
          </a:p>
          <a:p>
            <a:pPr algn="ctr" rtl="1"/>
            <a:endParaRPr lang="fa-IR" sz="4800" b="1">
              <a:solidFill>
                <a:srgbClr val="FF6600"/>
              </a:solidFill>
              <a:latin typeface="Arial" charset="0"/>
              <a:cs typeface="B Titr" pitchFamily="2" charset="-78"/>
            </a:endParaRPr>
          </a:p>
          <a:p>
            <a:pPr algn="ctr" rtl="1"/>
            <a:r>
              <a:rPr lang="fa-IR" sz="5400" b="1">
                <a:solidFill>
                  <a:srgbClr val="66FF33"/>
                </a:solidFill>
                <a:latin typeface="Arial" charset="0"/>
                <a:cs typeface="B Titr" pitchFamily="2" charset="-78"/>
              </a:rPr>
              <a:t>اصل دوم و سوم ترموديناميك</a:t>
            </a:r>
          </a:p>
          <a:p>
            <a:pPr algn="ctr" rtl="1"/>
            <a:endParaRPr lang="fa-IR" sz="5400" b="1">
              <a:solidFill>
                <a:srgbClr val="66FF33"/>
              </a:solidFill>
              <a:latin typeface="Arial" charset="0"/>
              <a:cs typeface="B Titr" pitchFamily="2" charset="-78"/>
            </a:endParaRPr>
          </a:p>
          <a:p>
            <a:pPr algn="ctr" rtl="1"/>
            <a:r>
              <a:rPr lang="fa-IR" sz="4800">
                <a:solidFill>
                  <a:srgbClr val="FF00FF"/>
                </a:solidFill>
                <a:latin typeface="Arial" charset="0"/>
                <a:cs typeface="Lotus" pitchFamily="2" charset="-78"/>
              </a:rPr>
              <a:t>هدف:</a:t>
            </a:r>
            <a:r>
              <a:rPr lang="fa-IR" sz="4800">
                <a:latin typeface="Arial" charset="0"/>
                <a:cs typeface="Lotus" pitchFamily="2" charset="-78"/>
              </a:rPr>
              <a:t> </a:t>
            </a:r>
            <a:r>
              <a:rPr lang="fa-IR" sz="4800">
                <a:solidFill>
                  <a:srgbClr val="FFFF00"/>
                </a:solidFill>
                <a:latin typeface="Arial" charset="0"/>
                <a:cs typeface="Lotus" pitchFamily="2" charset="-78"/>
              </a:rPr>
              <a:t>معرفي اصول دوم و سوم و كاريردهاي آن</a:t>
            </a: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5" name="Slide Number Placeholder 4"/>
          <p:cNvSpPr>
            <a:spLocks noGrp="1"/>
          </p:cNvSpPr>
          <p:nvPr>
            <p:ph type="sldNum" sz="quarter" idx="12"/>
          </p:nvPr>
        </p:nvSpPr>
        <p:spPr/>
        <p:txBody>
          <a:bodyPr/>
          <a:lstStyle/>
          <a:p>
            <a:pPr>
              <a:defRPr/>
            </a:pPr>
            <a:fld id="{ADE06E35-916C-4242-9FC5-882F9623D027}" type="slidenum">
              <a:rPr lang="ar-SA"/>
              <a:pPr>
                <a:defRPr/>
              </a:pPr>
              <a:t>130</a:t>
            </a:fld>
            <a:endParaRPr lang="en-US"/>
          </a:p>
        </p:txBody>
      </p:sp>
    </p:spTree>
  </p:cSld>
  <p:clrMapOvr>
    <a:masterClrMapping/>
  </p:clrMapOvr>
  <p:transition>
    <p:pull dir="ru"/>
  </p:transition>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7012" name="Rectangle 4"/>
          <p:cNvSpPr>
            <a:spLocks noGrp="1" noChangeArrowheads="1"/>
          </p:cNvSpPr>
          <p:nvPr>
            <p:ph type="title"/>
          </p:nvPr>
        </p:nvSpPr>
        <p:spPr>
          <a:xfrm>
            <a:off x="468313" y="404813"/>
            <a:ext cx="8286750" cy="6219825"/>
          </a:xfrm>
        </p:spPr>
        <p:txBody>
          <a:bodyPr/>
          <a:lstStyle/>
          <a:p>
            <a:pPr algn="r" rtl="1" eaLnBrk="1" hangingPunct="1">
              <a:defRPr/>
            </a:pPr>
            <a:r>
              <a:rPr lang="fa-IR" sz="4000" b="0" smtClean="0">
                <a:solidFill>
                  <a:srgbClr val="99CC00"/>
                </a:solidFill>
                <a:cs typeface="Lotus" pitchFamily="2" charset="-78"/>
              </a:rPr>
              <a:t>                    </a:t>
            </a:r>
            <a:r>
              <a:rPr lang="fa-IR" sz="4000" b="0" u="sng" smtClean="0">
                <a:solidFill>
                  <a:srgbClr val="FF00FF"/>
                </a:solidFill>
                <a:cs typeface="Lotus" pitchFamily="2" charset="-78"/>
              </a:rPr>
              <a:t>اهداف رفتاري:</a:t>
            </a:r>
            <a:r>
              <a:rPr lang="fa-IR" sz="4000" b="0" smtClean="0">
                <a:cs typeface="Lotus" pitchFamily="2" charset="-78"/>
              </a:rPr>
              <a:t/>
            </a:r>
            <a:br>
              <a:rPr lang="fa-IR" sz="4000" b="0" smtClean="0">
                <a:cs typeface="Lotus" pitchFamily="2" charset="-78"/>
              </a:rPr>
            </a:br>
            <a:r>
              <a:rPr lang="fa-IR" sz="4000" b="0" smtClean="0">
                <a:solidFill>
                  <a:srgbClr val="66FF33"/>
                </a:solidFill>
                <a:cs typeface="Lotus" pitchFamily="2" charset="-78"/>
              </a:rPr>
              <a:t>- تبديل گرما به كار و بازده تبديل</a:t>
            </a:r>
            <a:r>
              <a:rPr lang="fa-IR" sz="4000" b="0" smtClean="0">
                <a:cs typeface="Lotus" pitchFamily="2" charset="-78"/>
              </a:rPr>
              <a:t/>
            </a:r>
            <a:br>
              <a:rPr lang="fa-IR" sz="4000" b="0" smtClean="0">
                <a:cs typeface="Lotus" pitchFamily="2" charset="-78"/>
              </a:rPr>
            </a:br>
            <a:r>
              <a:rPr lang="fa-IR" sz="4000" b="0" smtClean="0">
                <a:solidFill>
                  <a:schemeClr val="tx1"/>
                </a:solidFill>
                <a:cs typeface="Lotus" pitchFamily="2" charset="-78"/>
              </a:rPr>
              <a:t>- ماشين گرمائي غير ممكن</a:t>
            </a:r>
            <a:r>
              <a:rPr lang="fa-IR" sz="4000" b="0" smtClean="0">
                <a:solidFill>
                  <a:srgbClr val="66FF33"/>
                </a:solidFill>
                <a:cs typeface="Lotus" pitchFamily="2" charset="-78"/>
              </a:rPr>
              <a:t/>
            </a:r>
            <a:br>
              <a:rPr lang="fa-IR" sz="4000" b="0" smtClean="0">
                <a:solidFill>
                  <a:srgbClr val="66FF33"/>
                </a:solidFill>
                <a:cs typeface="Lotus" pitchFamily="2" charset="-78"/>
              </a:rPr>
            </a:br>
            <a:r>
              <a:rPr lang="fa-IR" sz="4000" b="0" smtClean="0">
                <a:solidFill>
                  <a:srgbClr val="FF3300"/>
                </a:solidFill>
                <a:cs typeface="Lotus" pitchFamily="2" charset="-78"/>
              </a:rPr>
              <a:t>- تبادلات خودي و غير خودي</a:t>
            </a:r>
            <a:r>
              <a:rPr lang="fa-IR" sz="4000" b="0" smtClean="0">
                <a:cs typeface="Lotus" pitchFamily="2" charset="-78"/>
              </a:rPr>
              <a:t/>
            </a:r>
            <a:br>
              <a:rPr lang="fa-IR" sz="4000" b="0" smtClean="0">
                <a:cs typeface="Lotus" pitchFamily="2" charset="-78"/>
              </a:rPr>
            </a:br>
            <a:r>
              <a:rPr lang="fa-IR" sz="4000" b="0" smtClean="0">
                <a:solidFill>
                  <a:srgbClr val="66FF33"/>
                </a:solidFill>
                <a:cs typeface="Lotus" pitchFamily="2" charset="-78"/>
              </a:rPr>
              <a:t>- سيكل كارنو</a:t>
            </a:r>
            <a:r>
              <a:rPr lang="fa-IR" sz="4000" b="0" smtClean="0">
                <a:cs typeface="Lotus" pitchFamily="2" charset="-78"/>
              </a:rPr>
              <a:t/>
            </a:r>
            <a:br>
              <a:rPr lang="fa-IR" sz="4000" b="0" smtClean="0">
                <a:cs typeface="Lotus" pitchFamily="2" charset="-78"/>
              </a:rPr>
            </a:br>
            <a:r>
              <a:rPr lang="fa-IR" sz="4000" b="0" smtClean="0">
                <a:solidFill>
                  <a:schemeClr val="tx1"/>
                </a:solidFill>
                <a:cs typeface="Lotus" pitchFamily="2" charset="-78"/>
              </a:rPr>
              <a:t>- آنتروپي و تغييرات آن</a:t>
            </a:r>
            <a:r>
              <a:rPr lang="fa-IR" sz="4000" b="0" smtClean="0">
                <a:cs typeface="Lotus" pitchFamily="2" charset="-78"/>
              </a:rPr>
              <a:t/>
            </a:r>
            <a:br>
              <a:rPr lang="fa-IR" sz="4000" b="0" smtClean="0">
                <a:cs typeface="Lotus" pitchFamily="2" charset="-78"/>
              </a:rPr>
            </a:br>
            <a:r>
              <a:rPr lang="fa-IR" sz="4000" b="0" smtClean="0">
                <a:solidFill>
                  <a:srgbClr val="FF3300"/>
                </a:solidFill>
                <a:cs typeface="Lotus" pitchFamily="2" charset="-78"/>
              </a:rPr>
              <a:t>- كاربرد اصل دومدر سيستم مجزا</a:t>
            </a:r>
            <a:r>
              <a:rPr lang="fa-IR" sz="4000" b="0" smtClean="0">
                <a:cs typeface="Lotus" pitchFamily="2" charset="-78"/>
              </a:rPr>
              <a:t/>
            </a:r>
            <a:br>
              <a:rPr lang="fa-IR" sz="4000" b="0" smtClean="0">
                <a:cs typeface="Lotus" pitchFamily="2" charset="-78"/>
              </a:rPr>
            </a:br>
            <a:r>
              <a:rPr lang="fa-IR" sz="4000" b="0" smtClean="0">
                <a:solidFill>
                  <a:srgbClr val="66FF33"/>
                </a:solidFill>
                <a:cs typeface="Lotus" pitchFamily="2" charset="-78"/>
              </a:rPr>
              <a:t>- مفهوم ذره اي آنتروپي</a:t>
            </a:r>
            <a:r>
              <a:rPr lang="fa-IR" sz="4000" b="0" smtClean="0">
                <a:cs typeface="Lotus" pitchFamily="2" charset="-78"/>
              </a:rPr>
              <a:t/>
            </a:r>
            <a:br>
              <a:rPr lang="fa-IR" sz="4000" b="0" smtClean="0">
                <a:cs typeface="Lotus" pitchFamily="2" charset="-78"/>
              </a:rPr>
            </a:br>
            <a:r>
              <a:rPr lang="fa-IR" sz="4000" b="0" smtClean="0">
                <a:solidFill>
                  <a:schemeClr val="tx1"/>
                </a:solidFill>
                <a:cs typeface="Lotus" pitchFamily="2" charset="-78"/>
              </a:rPr>
              <a:t>- تغييرات آنترو	پي در برخي از فرآيندها</a:t>
            </a:r>
            <a:r>
              <a:rPr lang="fa-IR" sz="4000" b="0" smtClean="0">
                <a:cs typeface="Lotus" pitchFamily="2" charset="-78"/>
              </a:rPr>
              <a:t/>
            </a:r>
            <a:br>
              <a:rPr lang="fa-IR" sz="4000" b="0" smtClean="0">
                <a:cs typeface="Lotus" pitchFamily="2" charset="-78"/>
              </a:rPr>
            </a:br>
            <a:r>
              <a:rPr lang="fa-IR" sz="4000" b="0" smtClean="0">
                <a:solidFill>
                  <a:srgbClr val="FF3300"/>
                </a:solidFill>
                <a:cs typeface="Lotus" pitchFamily="2" charset="-78"/>
              </a:rPr>
              <a:t>- اصل سوم ترموديناميك</a:t>
            </a:r>
            <a:endParaRPr lang="en-US" sz="4000" b="0" smtClean="0">
              <a:solidFill>
                <a:srgbClr val="FF3300"/>
              </a:solidFill>
              <a:cs typeface="Lotus" pitchFamily="2" charset="-78"/>
            </a:endParaRP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5" name="Slide Number Placeholder 4"/>
          <p:cNvSpPr>
            <a:spLocks noGrp="1"/>
          </p:cNvSpPr>
          <p:nvPr>
            <p:ph type="sldNum" sz="quarter" idx="12"/>
          </p:nvPr>
        </p:nvSpPr>
        <p:spPr/>
        <p:txBody>
          <a:bodyPr/>
          <a:lstStyle/>
          <a:p>
            <a:pPr>
              <a:defRPr/>
            </a:pPr>
            <a:fld id="{3B4ECD9A-52A3-4C51-9E48-9A0AC6A5E7DD}" type="slidenum">
              <a:rPr lang="ar-SA"/>
              <a:pPr>
                <a:defRPr/>
              </a:pPr>
              <a:t>131</a:t>
            </a:fld>
            <a:endParaRPr lang="en-US"/>
          </a:p>
        </p:txBody>
      </p:sp>
    </p:spTree>
  </p:cSld>
  <p:clrMapOvr>
    <a:masterClrMapping/>
  </p:clrMapOvr>
  <p:transition>
    <p:pull dir="rd"/>
  </p:transition>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5235" name="Rectangle 4"/>
          <p:cNvSpPr>
            <a:spLocks noChangeArrowheads="1"/>
          </p:cNvSpPr>
          <p:nvPr/>
        </p:nvSpPr>
        <p:spPr bwMode="auto">
          <a:xfrm>
            <a:off x="2411413" y="404813"/>
            <a:ext cx="6192837" cy="579437"/>
          </a:xfrm>
          <a:prstGeom prst="rect">
            <a:avLst/>
          </a:prstGeom>
          <a:noFill/>
          <a:ln w="9525">
            <a:noFill/>
            <a:miter lim="800000"/>
            <a:headEnd/>
            <a:tailEnd/>
          </a:ln>
        </p:spPr>
        <p:txBody>
          <a:bodyPr wrap="none" anchor="ctr">
            <a:spAutoFit/>
          </a:bodyPr>
          <a:lstStyle/>
          <a:p>
            <a:pPr algn="r" rtl="1"/>
            <a:r>
              <a:rPr lang="fa-IR">
                <a:solidFill>
                  <a:srgbClr val="66FF33"/>
                </a:solidFill>
              </a:rPr>
              <a:t>اصل اول ترمودینامیک = اصل بقای انرژی</a:t>
            </a:r>
            <a:r>
              <a:rPr lang="en-US"/>
              <a:t>  </a:t>
            </a:r>
          </a:p>
        </p:txBody>
      </p:sp>
      <p:sp>
        <p:nvSpPr>
          <p:cNvPr id="95236" name="Rectangle 5"/>
          <p:cNvSpPr>
            <a:spLocks noChangeArrowheads="1"/>
          </p:cNvSpPr>
          <p:nvPr/>
        </p:nvSpPr>
        <p:spPr bwMode="auto">
          <a:xfrm>
            <a:off x="1116013" y="1341438"/>
            <a:ext cx="7751762" cy="1066800"/>
          </a:xfrm>
          <a:prstGeom prst="rect">
            <a:avLst/>
          </a:prstGeom>
          <a:noFill/>
          <a:ln w="9525">
            <a:noFill/>
            <a:miter lim="800000"/>
            <a:headEnd/>
            <a:tailEnd/>
          </a:ln>
        </p:spPr>
        <p:txBody>
          <a:bodyPr anchor="ctr">
            <a:spAutoFit/>
          </a:bodyPr>
          <a:lstStyle/>
          <a:p>
            <a:pPr algn="justLow" rtl="1"/>
            <a:r>
              <a:rPr lang="fa-IR"/>
              <a:t>اگر انرژی از حالی به حالت دیگر تبدیل شود ، کل انرژی مقداری است ثابت و پایدار بنابراین :</a:t>
            </a:r>
          </a:p>
        </p:txBody>
      </p:sp>
      <p:sp>
        <p:nvSpPr>
          <p:cNvPr id="95237" name="Rectangle 7"/>
          <p:cNvSpPr>
            <a:spLocks noChangeArrowheads="1"/>
          </p:cNvSpPr>
          <p:nvPr/>
        </p:nvSpPr>
        <p:spPr bwMode="auto">
          <a:xfrm>
            <a:off x="0" y="3328988"/>
            <a:ext cx="9144000" cy="0"/>
          </a:xfrm>
          <a:prstGeom prst="rect">
            <a:avLst/>
          </a:prstGeom>
          <a:noFill/>
          <a:ln w="9525">
            <a:noFill/>
            <a:miter lim="800000"/>
            <a:headEnd/>
            <a:tailEnd/>
          </a:ln>
        </p:spPr>
        <p:txBody>
          <a:bodyPr wrap="none" anchor="ctr">
            <a:spAutoFit/>
          </a:bodyPr>
          <a:lstStyle/>
          <a:p>
            <a:endParaRPr lang="fa-IR"/>
          </a:p>
        </p:txBody>
      </p:sp>
      <p:graphicFrame>
        <p:nvGraphicFramePr>
          <p:cNvPr id="95234" name="Object 6"/>
          <p:cNvGraphicFramePr>
            <a:graphicFrameLocks noChangeAspect="1"/>
          </p:cNvGraphicFramePr>
          <p:nvPr/>
        </p:nvGraphicFramePr>
        <p:xfrm>
          <a:off x="3492500" y="2565400"/>
          <a:ext cx="2643188" cy="685800"/>
        </p:xfrm>
        <a:graphic>
          <a:graphicData uri="http://schemas.openxmlformats.org/presentationml/2006/ole">
            <mc:AlternateContent xmlns:mc="http://schemas.openxmlformats.org/markup-compatibility/2006">
              <mc:Choice xmlns:v="urn:schemas-microsoft-com:vml" Requires="v">
                <p:oleObj spid="_x0000_s95236" name="Equation" r:id="rId3" imgW="774364" imgH="203112" progId="Equation.3">
                  <p:embed/>
                </p:oleObj>
              </mc:Choice>
              <mc:Fallback>
                <p:oleObj name="Equation" r:id="rId3" imgW="774364" imgH="203112" progId="Equation.3">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92500" y="2565400"/>
                        <a:ext cx="2643188" cy="685800"/>
                      </a:xfrm>
                      <a:prstGeom prst="rect">
                        <a:avLst/>
                      </a:prstGeom>
                      <a:solidFill>
                        <a:srgbClr val="FFFF99"/>
                      </a:solidFill>
                    </p:spPr>
                  </p:pic>
                </p:oleObj>
              </mc:Fallback>
            </mc:AlternateContent>
          </a:graphicData>
        </a:graphic>
      </p:graphicFrame>
      <p:sp>
        <p:nvSpPr>
          <p:cNvPr id="95238" name="Rectangle 8"/>
          <p:cNvSpPr>
            <a:spLocks noChangeArrowheads="1"/>
          </p:cNvSpPr>
          <p:nvPr/>
        </p:nvSpPr>
        <p:spPr bwMode="auto">
          <a:xfrm>
            <a:off x="0" y="3529013"/>
            <a:ext cx="9144000" cy="0"/>
          </a:xfrm>
          <a:prstGeom prst="rect">
            <a:avLst/>
          </a:prstGeom>
          <a:noFill/>
          <a:ln w="9525">
            <a:noFill/>
            <a:miter lim="800000"/>
            <a:headEnd/>
            <a:tailEnd/>
          </a:ln>
        </p:spPr>
        <p:txBody>
          <a:bodyPr wrap="none" anchor="ctr">
            <a:spAutoFit/>
          </a:bodyPr>
          <a:lstStyle/>
          <a:p>
            <a:endParaRPr lang="fa-IR"/>
          </a:p>
        </p:txBody>
      </p:sp>
      <p:sp>
        <p:nvSpPr>
          <p:cNvPr id="95239" name="Rectangle 9"/>
          <p:cNvSpPr>
            <a:spLocks noChangeArrowheads="1"/>
          </p:cNvSpPr>
          <p:nvPr/>
        </p:nvSpPr>
        <p:spPr bwMode="auto">
          <a:xfrm>
            <a:off x="1116013" y="3429000"/>
            <a:ext cx="7704137" cy="1066800"/>
          </a:xfrm>
          <a:prstGeom prst="rect">
            <a:avLst/>
          </a:prstGeom>
          <a:noFill/>
          <a:ln w="9525">
            <a:noFill/>
            <a:miter lim="800000"/>
            <a:headEnd/>
            <a:tailEnd/>
          </a:ln>
        </p:spPr>
        <p:txBody>
          <a:bodyPr anchor="ctr">
            <a:spAutoFit/>
          </a:bodyPr>
          <a:lstStyle/>
          <a:p>
            <a:pPr algn="justLow" rtl="1"/>
            <a:r>
              <a:rPr lang="fa-IR">
                <a:solidFill>
                  <a:srgbClr val="FFFF00"/>
                </a:solidFill>
              </a:rPr>
              <a:t>اصل اول ترمودیک بیان کننده رابطه بین کار و گرما و تبدیل آن دو به یکدیگر</a:t>
            </a:r>
          </a:p>
        </p:txBody>
      </p:sp>
      <p:sp>
        <p:nvSpPr>
          <p:cNvPr id="95240" name="Rectangle 11"/>
          <p:cNvSpPr>
            <a:spLocks noChangeArrowheads="1"/>
          </p:cNvSpPr>
          <p:nvPr/>
        </p:nvSpPr>
        <p:spPr bwMode="auto">
          <a:xfrm>
            <a:off x="900113" y="4941888"/>
            <a:ext cx="7858125" cy="1066800"/>
          </a:xfrm>
          <a:prstGeom prst="rect">
            <a:avLst/>
          </a:prstGeom>
          <a:noFill/>
          <a:ln w="9525">
            <a:noFill/>
            <a:miter lim="800000"/>
            <a:headEnd/>
            <a:tailEnd/>
          </a:ln>
        </p:spPr>
        <p:txBody>
          <a:bodyPr anchor="ctr">
            <a:spAutoFit/>
          </a:bodyPr>
          <a:lstStyle/>
          <a:p>
            <a:pPr algn="r" rtl="1"/>
            <a:r>
              <a:rPr lang="fa-IR">
                <a:solidFill>
                  <a:srgbClr val="66FF33"/>
                </a:solidFill>
              </a:rPr>
              <a:t>جیمز وات اولین کسی که به طور عملی گرما را به کار تبدیل کرد.</a:t>
            </a: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1" name="Slide Number Placeholder 10"/>
          <p:cNvSpPr>
            <a:spLocks noGrp="1"/>
          </p:cNvSpPr>
          <p:nvPr>
            <p:ph type="sldNum" sz="quarter" idx="12"/>
          </p:nvPr>
        </p:nvSpPr>
        <p:spPr/>
        <p:txBody>
          <a:bodyPr/>
          <a:lstStyle/>
          <a:p>
            <a:pPr>
              <a:defRPr/>
            </a:pPr>
            <a:fld id="{4D50804F-8152-494B-A03D-54F749AFC186}" type="slidenum">
              <a:rPr lang="ar-SA"/>
              <a:pPr>
                <a:defRPr/>
              </a:pPr>
              <a:t>132</a:t>
            </a:fld>
            <a:endParaRPr lang="en-US"/>
          </a:p>
        </p:txBody>
      </p:sp>
    </p:spTree>
  </p:cSld>
  <p:clrMapOvr>
    <a:masterClrMapping/>
  </p:clrMapOvr>
  <p:transition>
    <p:pull dir="ru"/>
  </p:transition>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6263" name="Rectangle 4"/>
          <p:cNvSpPr>
            <a:spLocks noChangeArrowheads="1"/>
          </p:cNvSpPr>
          <p:nvPr/>
        </p:nvSpPr>
        <p:spPr bwMode="auto">
          <a:xfrm>
            <a:off x="900113" y="476250"/>
            <a:ext cx="7858125" cy="579438"/>
          </a:xfrm>
          <a:prstGeom prst="rect">
            <a:avLst/>
          </a:prstGeom>
          <a:noFill/>
          <a:ln w="9525">
            <a:noFill/>
            <a:miter lim="800000"/>
            <a:headEnd/>
            <a:tailEnd/>
          </a:ln>
        </p:spPr>
        <p:txBody>
          <a:bodyPr anchor="ctr">
            <a:spAutoFit/>
          </a:bodyPr>
          <a:lstStyle/>
          <a:p>
            <a:pPr algn="r" rtl="1"/>
            <a:r>
              <a:rPr lang="fa-IR">
                <a:solidFill>
                  <a:srgbClr val="FFFF00"/>
                </a:solidFill>
              </a:rPr>
              <a:t>اصل دوم ترمودینامیک در مورد تبدیل گرما به کار</a:t>
            </a:r>
          </a:p>
        </p:txBody>
      </p:sp>
      <p:sp>
        <p:nvSpPr>
          <p:cNvPr id="96264" name="Rectangle 5"/>
          <p:cNvSpPr>
            <a:spLocks noChangeArrowheads="1"/>
          </p:cNvSpPr>
          <p:nvPr/>
        </p:nvSpPr>
        <p:spPr bwMode="auto">
          <a:xfrm>
            <a:off x="684213" y="1655763"/>
            <a:ext cx="8112125" cy="1066800"/>
          </a:xfrm>
          <a:prstGeom prst="rect">
            <a:avLst/>
          </a:prstGeom>
          <a:noFill/>
          <a:ln w="9525">
            <a:noFill/>
            <a:miter lim="800000"/>
            <a:headEnd/>
            <a:tailEnd/>
          </a:ln>
        </p:spPr>
        <p:txBody>
          <a:bodyPr anchor="ctr">
            <a:spAutoFit/>
          </a:bodyPr>
          <a:lstStyle/>
          <a:p>
            <a:pPr algn="just" rtl="1"/>
            <a:r>
              <a:rPr lang="fa-IR">
                <a:solidFill>
                  <a:srgbClr val="66FF33"/>
                </a:solidFill>
              </a:rPr>
              <a:t>بازده یک ماشین عبارت است از نسبت کاری که ماشین ایجاد می کند به گرمایی که از منبع گرم دریافت  می دارد.</a:t>
            </a:r>
          </a:p>
        </p:txBody>
      </p:sp>
      <p:sp>
        <p:nvSpPr>
          <p:cNvPr id="96265" name="Rectangle 6"/>
          <p:cNvSpPr>
            <a:spLocks noChangeArrowheads="1"/>
          </p:cNvSpPr>
          <p:nvPr/>
        </p:nvSpPr>
        <p:spPr bwMode="auto">
          <a:xfrm>
            <a:off x="3786188" y="3322638"/>
            <a:ext cx="4354512" cy="579437"/>
          </a:xfrm>
          <a:prstGeom prst="rect">
            <a:avLst/>
          </a:prstGeom>
          <a:noFill/>
          <a:ln w="9525">
            <a:noFill/>
            <a:miter lim="800000"/>
            <a:headEnd/>
            <a:tailEnd/>
          </a:ln>
        </p:spPr>
        <p:txBody>
          <a:bodyPr wrap="none" anchor="ctr">
            <a:spAutoFit/>
          </a:bodyPr>
          <a:lstStyle/>
          <a:p>
            <a:pPr algn="r" rtl="1"/>
            <a:r>
              <a:rPr lang="fa-IR"/>
              <a:t>: </a:t>
            </a:r>
            <a:r>
              <a:rPr lang="fa-IR">
                <a:solidFill>
                  <a:srgbClr val="FF3300"/>
                </a:solidFill>
              </a:rPr>
              <a:t>گرمای گرفته شده از منبع گرم</a:t>
            </a:r>
          </a:p>
        </p:txBody>
      </p:sp>
      <p:sp>
        <p:nvSpPr>
          <p:cNvPr id="96266" name="Rectangle 8"/>
          <p:cNvSpPr>
            <a:spLocks noChangeArrowheads="1"/>
          </p:cNvSpPr>
          <p:nvPr/>
        </p:nvSpPr>
        <p:spPr bwMode="auto">
          <a:xfrm>
            <a:off x="0" y="3319463"/>
            <a:ext cx="9144000" cy="0"/>
          </a:xfrm>
          <a:prstGeom prst="rect">
            <a:avLst/>
          </a:prstGeom>
          <a:noFill/>
          <a:ln w="9525">
            <a:noFill/>
            <a:miter lim="800000"/>
            <a:headEnd/>
            <a:tailEnd/>
          </a:ln>
        </p:spPr>
        <p:txBody>
          <a:bodyPr wrap="none" anchor="ctr">
            <a:spAutoFit/>
          </a:bodyPr>
          <a:lstStyle/>
          <a:p>
            <a:endParaRPr lang="fa-IR"/>
          </a:p>
        </p:txBody>
      </p:sp>
      <p:graphicFrame>
        <p:nvGraphicFramePr>
          <p:cNvPr id="96258" name="Object 7"/>
          <p:cNvGraphicFramePr>
            <a:graphicFrameLocks noChangeAspect="1"/>
          </p:cNvGraphicFramePr>
          <p:nvPr/>
        </p:nvGraphicFramePr>
        <p:xfrm>
          <a:off x="8172450" y="3357563"/>
          <a:ext cx="395288" cy="433387"/>
        </p:xfrm>
        <a:graphic>
          <a:graphicData uri="http://schemas.openxmlformats.org/presentationml/2006/ole">
            <mc:AlternateContent xmlns:mc="http://schemas.openxmlformats.org/markup-compatibility/2006">
              <mc:Choice xmlns:v="urn:schemas-microsoft-com:vml" Requires="v">
                <p:oleObj spid="_x0000_s96268" name="Equation" r:id="rId3" imgW="203024" imgH="215713" progId="Equation.3">
                  <p:embed/>
                </p:oleObj>
              </mc:Choice>
              <mc:Fallback>
                <p:oleObj name="Equation" r:id="rId3" imgW="203024" imgH="215713" progId="Equation.3">
                  <p:embed/>
                  <p:pic>
                    <p:nvPicPr>
                      <p:cNvPr id="0"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72450" y="3357563"/>
                        <a:ext cx="395288" cy="433387"/>
                      </a:xfrm>
                      <a:prstGeom prst="rect">
                        <a:avLst/>
                      </a:prstGeom>
                      <a:solidFill>
                        <a:srgbClr val="FFFFFF"/>
                      </a:solidFill>
                    </p:spPr>
                  </p:pic>
                </p:oleObj>
              </mc:Fallback>
            </mc:AlternateContent>
          </a:graphicData>
        </a:graphic>
      </p:graphicFrame>
      <p:sp>
        <p:nvSpPr>
          <p:cNvPr id="96267" name="Rectangle 9"/>
          <p:cNvSpPr>
            <a:spLocks noChangeArrowheads="1"/>
          </p:cNvSpPr>
          <p:nvPr/>
        </p:nvSpPr>
        <p:spPr bwMode="auto">
          <a:xfrm>
            <a:off x="0" y="3538538"/>
            <a:ext cx="9144000" cy="0"/>
          </a:xfrm>
          <a:prstGeom prst="rect">
            <a:avLst/>
          </a:prstGeom>
          <a:noFill/>
          <a:ln w="9525">
            <a:noFill/>
            <a:miter lim="800000"/>
            <a:headEnd/>
            <a:tailEnd/>
          </a:ln>
        </p:spPr>
        <p:txBody>
          <a:bodyPr wrap="none" anchor="ctr">
            <a:spAutoFit/>
          </a:bodyPr>
          <a:lstStyle/>
          <a:p>
            <a:endParaRPr lang="fa-IR"/>
          </a:p>
        </p:txBody>
      </p:sp>
      <p:sp>
        <p:nvSpPr>
          <p:cNvPr id="96268" name="Rectangle 11"/>
          <p:cNvSpPr>
            <a:spLocks noChangeArrowheads="1"/>
          </p:cNvSpPr>
          <p:nvPr/>
        </p:nvSpPr>
        <p:spPr bwMode="auto">
          <a:xfrm>
            <a:off x="0" y="3319463"/>
            <a:ext cx="9144000" cy="0"/>
          </a:xfrm>
          <a:prstGeom prst="rect">
            <a:avLst/>
          </a:prstGeom>
          <a:noFill/>
          <a:ln w="9525">
            <a:noFill/>
            <a:miter lim="800000"/>
            <a:headEnd/>
            <a:tailEnd/>
          </a:ln>
        </p:spPr>
        <p:txBody>
          <a:bodyPr wrap="none" anchor="ctr">
            <a:spAutoFit/>
          </a:bodyPr>
          <a:lstStyle/>
          <a:p>
            <a:endParaRPr lang="fa-IR"/>
          </a:p>
        </p:txBody>
      </p:sp>
      <p:graphicFrame>
        <p:nvGraphicFramePr>
          <p:cNvPr id="96259" name="Object 10"/>
          <p:cNvGraphicFramePr>
            <a:graphicFrameLocks noChangeAspect="1"/>
          </p:cNvGraphicFramePr>
          <p:nvPr/>
        </p:nvGraphicFramePr>
        <p:xfrm>
          <a:off x="8172450" y="4076700"/>
          <a:ext cx="371475" cy="503238"/>
        </p:xfrm>
        <a:graphic>
          <a:graphicData uri="http://schemas.openxmlformats.org/presentationml/2006/ole">
            <mc:AlternateContent xmlns:mc="http://schemas.openxmlformats.org/markup-compatibility/2006">
              <mc:Choice xmlns:v="urn:schemas-microsoft-com:vml" Requires="v">
                <p:oleObj spid="_x0000_s96269" name="Equation" r:id="rId5" imgW="164885" imgH="215619" progId="Equation.3">
                  <p:embed/>
                </p:oleObj>
              </mc:Choice>
              <mc:Fallback>
                <p:oleObj name="Equation" r:id="rId5" imgW="164885" imgH="215619" progId="Equation.3">
                  <p:embed/>
                  <p:pic>
                    <p:nvPicPr>
                      <p:cNvPr id="0" name="Object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172450" y="4076700"/>
                        <a:ext cx="371475" cy="503238"/>
                      </a:xfrm>
                      <a:prstGeom prst="rect">
                        <a:avLst/>
                      </a:prstGeom>
                      <a:solidFill>
                        <a:schemeClr val="tx1"/>
                      </a:solidFill>
                    </p:spPr>
                  </p:pic>
                </p:oleObj>
              </mc:Fallback>
            </mc:AlternateContent>
          </a:graphicData>
        </a:graphic>
      </p:graphicFrame>
      <p:sp>
        <p:nvSpPr>
          <p:cNvPr id="96269" name="Rectangle 12"/>
          <p:cNvSpPr>
            <a:spLocks noChangeArrowheads="1"/>
          </p:cNvSpPr>
          <p:nvPr/>
        </p:nvSpPr>
        <p:spPr bwMode="auto">
          <a:xfrm>
            <a:off x="0" y="3538538"/>
            <a:ext cx="9144000" cy="0"/>
          </a:xfrm>
          <a:prstGeom prst="rect">
            <a:avLst/>
          </a:prstGeom>
          <a:noFill/>
          <a:ln w="9525">
            <a:noFill/>
            <a:miter lim="800000"/>
            <a:headEnd/>
            <a:tailEnd/>
          </a:ln>
        </p:spPr>
        <p:txBody>
          <a:bodyPr wrap="none" anchor="ctr">
            <a:spAutoFit/>
          </a:bodyPr>
          <a:lstStyle/>
          <a:p>
            <a:endParaRPr lang="fa-IR"/>
          </a:p>
        </p:txBody>
      </p:sp>
      <p:sp>
        <p:nvSpPr>
          <p:cNvPr id="96270" name="Rectangle 13"/>
          <p:cNvSpPr>
            <a:spLocks noChangeArrowheads="1"/>
          </p:cNvSpPr>
          <p:nvPr/>
        </p:nvSpPr>
        <p:spPr bwMode="auto">
          <a:xfrm>
            <a:off x="6435725" y="4076700"/>
            <a:ext cx="1562100" cy="579438"/>
          </a:xfrm>
          <a:prstGeom prst="rect">
            <a:avLst/>
          </a:prstGeom>
          <a:noFill/>
          <a:ln w="9525">
            <a:noFill/>
            <a:miter lim="800000"/>
            <a:headEnd/>
            <a:tailEnd/>
          </a:ln>
        </p:spPr>
        <p:txBody>
          <a:bodyPr wrap="none" anchor="ctr">
            <a:spAutoFit/>
          </a:bodyPr>
          <a:lstStyle/>
          <a:p>
            <a:pPr algn="r" rtl="1"/>
            <a:r>
              <a:rPr lang="fa-IR"/>
              <a:t>: منبع گرم</a:t>
            </a:r>
          </a:p>
        </p:txBody>
      </p:sp>
      <p:sp>
        <p:nvSpPr>
          <p:cNvPr id="96271" name="Rectangle 15"/>
          <p:cNvSpPr>
            <a:spLocks noChangeArrowheads="1"/>
          </p:cNvSpPr>
          <p:nvPr/>
        </p:nvSpPr>
        <p:spPr bwMode="auto">
          <a:xfrm>
            <a:off x="0" y="3319463"/>
            <a:ext cx="9144000" cy="0"/>
          </a:xfrm>
          <a:prstGeom prst="rect">
            <a:avLst/>
          </a:prstGeom>
          <a:noFill/>
          <a:ln w="9525">
            <a:noFill/>
            <a:miter lim="800000"/>
            <a:headEnd/>
            <a:tailEnd/>
          </a:ln>
        </p:spPr>
        <p:txBody>
          <a:bodyPr wrap="none" anchor="ctr">
            <a:spAutoFit/>
          </a:bodyPr>
          <a:lstStyle/>
          <a:p>
            <a:endParaRPr lang="fa-IR"/>
          </a:p>
        </p:txBody>
      </p:sp>
      <p:graphicFrame>
        <p:nvGraphicFramePr>
          <p:cNvPr id="96260" name="Object 14"/>
          <p:cNvGraphicFramePr>
            <a:graphicFrameLocks noChangeAspect="1"/>
          </p:cNvGraphicFramePr>
          <p:nvPr/>
        </p:nvGraphicFramePr>
        <p:xfrm>
          <a:off x="8172450" y="4797425"/>
          <a:ext cx="376238" cy="431800"/>
        </p:xfrm>
        <a:graphic>
          <a:graphicData uri="http://schemas.openxmlformats.org/presentationml/2006/ole">
            <mc:AlternateContent xmlns:mc="http://schemas.openxmlformats.org/markup-compatibility/2006">
              <mc:Choice xmlns:v="urn:schemas-microsoft-com:vml" Requires="v">
                <p:oleObj spid="_x0000_s96270" name="Equation" r:id="rId7" imgW="190335" imgH="215713" progId="Equation.3">
                  <p:embed/>
                </p:oleObj>
              </mc:Choice>
              <mc:Fallback>
                <p:oleObj name="Equation" r:id="rId7" imgW="190335" imgH="215713" progId="Equation.3">
                  <p:embed/>
                  <p:pic>
                    <p:nvPicPr>
                      <p:cNvPr id="0" name="Object 1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172450" y="4797425"/>
                        <a:ext cx="376238" cy="431800"/>
                      </a:xfrm>
                      <a:prstGeom prst="rect">
                        <a:avLst/>
                      </a:prstGeom>
                      <a:solidFill>
                        <a:schemeClr val="tx1"/>
                      </a:solidFill>
                    </p:spPr>
                  </p:pic>
                </p:oleObj>
              </mc:Fallback>
            </mc:AlternateContent>
          </a:graphicData>
        </a:graphic>
      </p:graphicFrame>
      <p:sp>
        <p:nvSpPr>
          <p:cNvPr id="96272" name="Rectangle 17"/>
          <p:cNvSpPr>
            <a:spLocks noChangeArrowheads="1"/>
          </p:cNvSpPr>
          <p:nvPr/>
        </p:nvSpPr>
        <p:spPr bwMode="auto">
          <a:xfrm>
            <a:off x="2130425" y="4762500"/>
            <a:ext cx="5838825" cy="579438"/>
          </a:xfrm>
          <a:prstGeom prst="rect">
            <a:avLst/>
          </a:prstGeom>
          <a:noFill/>
          <a:ln w="9525">
            <a:noFill/>
            <a:miter lim="800000"/>
            <a:headEnd/>
            <a:tailEnd/>
          </a:ln>
        </p:spPr>
        <p:txBody>
          <a:bodyPr wrap="none" anchor="ctr">
            <a:spAutoFit/>
          </a:bodyPr>
          <a:lstStyle/>
          <a:p>
            <a:pPr algn="r" rtl="1"/>
            <a:r>
              <a:rPr lang="fa-IR"/>
              <a:t>: </a:t>
            </a:r>
            <a:r>
              <a:rPr lang="fa-IR">
                <a:solidFill>
                  <a:srgbClr val="FFFF00"/>
                </a:solidFill>
              </a:rPr>
              <a:t>مقدار گرمای تحویل داده شده به منبع سرد</a:t>
            </a:r>
          </a:p>
        </p:txBody>
      </p:sp>
      <p:sp>
        <p:nvSpPr>
          <p:cNvPr id="96273" name="Rectangle 19"/>
          <p:cNvSpPr>
            <a:spLocks noChangeArrowheads="1"/>
          </p:cNvSpPr>
          <p:nvPr/>
        </p:nvSpPr>
        <p:spPr bwMode="auto">
          <a:xfrm>
            <a:off x="0" y="3319463"/>
            <a:ext cx="9144000" cy="0"/>
          </a:xfrm>
          <a:prstGeom prst="rect">
            <a:avLst/>
          </a:prstGeom>
          <a:noFill/>
          <a:ln w="9525">
            <a:noFill/>
            <a:miter lim="800000"/>
            <a:headEnd/>
            <a:tailEnd/>
          </a:ln>
        </p:spPr>
        <p:txBody>
          <a:bodyPr wrap="none" anchor="ctr">
            <a:spAutoFit/>
          </a:bodyPr>
          <a:lstStyle/>
          <a:p>
            <a:endParaRPr lang="fa-IR"/>
          </a:p>
        </p:txBody>
      </p:sp>
      <p:graphicFrame>
        <p:nvGraphicFramePr>
          <p:cNvPr id="96261" name="Object 18"/>
          <p:cNvGraphicFramePr>
            <a:graphicFrameLocks noChangeAspect="1"/>
          </p:cNvGraphicFramePr>
          <p:nvPr/>
        </p:nvGraphicFramePr>
        <p:xfrm>
          <a:off x="8172450" y="5445125"/>
          <a:ext cx="350838" cy="504825"/>
        </p:xfrm>
        <a:graphic>
          <a:graphicData uri="http://schemas.openxmlformats.org/presentationml/2006/ole">
            <mc:AlternateContent xmlns:mc="http://schemas.openxmlformats.org/markup-compatibility/2006">
              <mc:Choice xmlns:v="urn:schemas-microsoft-com:vml" Requires="v">
                <p:oleObj spid="_x0000_s96271" name="Equation" r:id="rId9" imgW="152280" imgH="215640" progId="Equation.3">
                  <p:embed/>
                </p:oleObj>
              </mc:Choice>
              <mc:Fallback>
                <p:oleObj name="Equation" r:id="rId9" imgW="152280" imgH="215640" progId="Equation.3">
                  <p:embed/>
                  <p:pic>
                    <p:nvPicPr>
                      <p:cNvPr id="0" name="Object 1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172450" y="5445125"/>
                        <a:ext cx="350838" cy="504825"/>
                      </a:xfrm>
                      <a:prstGeom prst="rect">
                        <a:avLst/>
                      </a:prstGeom>
                      <a:solidFill>
                        <a:schemeClr val="tx1"/>
                      </a:solidFill>
                    </p:spPr>
                  </p:pic>
                </p:oleObj>
              </mc:Fallback>
            </mc:AlternateContent>
          </a:graphicData>
        </a:graphic>
      </p:graphicFrame>
      <p:sp>
        <p:nvSpPr>
          <p:cNvPr id="96274" name="Rectangle 21"/>
          <p:cNvSpPr>
            <a:spLocks noChangeArrowheads="1"/>
          </p:cNvSpPr>
          <p:nvPr/>
        </p:nvSpPr>
        <p:spPr bwMode="auto">
          <a:xfrm>
            <a:off x="6356350" y="5373688"/>
            <a:ext cx="1616075" cy="579437"/>
          </a:xfrm>
          <a:prstGeom prst="rect">
            <a:avLst/>
          </a:prstGeom>
          <a:noFill/>
          <a:ln w="9525">
            <a:noFill/>
            <a:miter lim="800000"/>
            <a:headEnd/>
            <a:tailEnd/>
          </a:ln>
        </p:spPr>
        <p:txBody>
          <a:bodyPr wrap="none" anchor="ctr">
            <a:spAutoFit/>
          </a:bodyPr>
          <a:lstStyle/>
          <a:p>
            <a:pPr algn="r" rtl="1"/>
            <a:r>
              <a:rPr lang="fa-IR"/>
              <a:t>: منبع سرد</a:t>
            </a:r>
          </a:p>
        </p:txBody>
      </p:sp>
      <p:sp>
        <p:nvSpPr>
          <p:cNvPr id="96275" name="Rectangle 23"/>
          <p:cNvSpPr>
            <a:spLocks noChangeArrowheads="1"/>
          </p:cNvSpPr>
          <p:nvPr/>
        </p:nvSpPr>
        <p:spPr bwMode="auto">
          <a:xfrm>
            <a:off x="0" y="3338513"/>
            <a:ext cx="9144000" cy="0"/>
          </a:xfrm>
          <a:prstGeom prst="rect">
            <a:avLst/>
          </a:prstGeom>
          <a:noFill/>
          <a:ln w="9525">
            <a:noFill/>
            <a:miter lim="800000"/>
            <a:headEnd/>
            <a:tailEnd/>
          </a:ln>
        </p:spPr>
        <p:txBody>
          <a:bodyPr wrap="none" anchor="ctr">
            <a:spAutoFit/>
          </a:bodyPr>
          <a:lstStyle/>
          <a:p>
            <a:endParaRPr lang="fa-IR"/>
          </a:p>
        </p:txBody>
      </p:sp>
      <p:graphicFrame>
        <p:nvGraphicFramePr>
          <p:cNvPr id="96262" name="Object 22"/>
          <p:cNvGraphicFramePr>
            <a:graphicFrameLocks noChangeAspect="1"/>
          </p:cNvGraphicFramePr>
          <p:nvPr/>
        </p:nvGraphicFramePr>
        <p:xfrm>
          <a:off x="8172450" y="6165850"/>
          <a:ext cx="396875" cy="396875"/>
        </p:xfrm>
        <a:graphic>
          <a:graphicData uri="http://schemas.openxmlformats.org/presentationml/2006/ole">
            <mc:AlternateContent xmlns:mc="http://schemas.openxmlformats.org/markup-compatibility/2006">
              <mc:Choice xmlns:v="urn:schemas-microsoft-com:vml" Requires="v">
                <p:oleObj spid="_x0000_s96272" name="Equation" r:id="rId11" imgW="177492" imgH="177492" progId="Equation.3">
                  <p:embed/>
                </p:oleObj>
              </mc:Choice>
              <mc:Fallback>
                <p:oleObj name="Equation" r:id="rId11" imgW="177492" imgH="177492" progId="Equation.3">
                  <p:embed/>
                  <p:pic>
                    <p:nvPicPr>
                      <p:cNvPr id="0" name="Object 2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172450" y="6165850"/>
                        <a:ext cx="396875" cy="396875"/>
                      </a:xfrm>
                      <a:prstGeom prst="rect">
                        <a:avLst/>
                      </a:prstGeom>
                      <a:solidFill>
                        <a:schemeClr val="tx1"/>
                      </a:solidFill>
                    </p:spPr>
                  </p:pic>
                </p:oleObj>
              </mc:Fallback>
            </mc:AlternateContent>
          </a:graphicData>
        </a:graphic>
      </p:graphicFrame>
      <p:sp>
        <p:nvSpPr>
          <p:cNvPr id="96276" name="Rectangle 25"/>
          <p:cNvSpPr>
            <a:spLocks noChangeArrowheads="1"/>
          </p:cNvSpPr>
          <p:nvPr/>
        </p:nvSpPr>
        <p:spPr bwMode="auto">
          <a:xfrm>
            <a:off x="3257550" y="6059488"/>
            <a:ext cx="4722813" cy="579437"/>
          </a:xfrm>
          <a:prstGeom prst="rect">
            <a:avLst/>
          </a:prstGeom>
          <a:noFill/>
          <a:ln w="9525">
            <a:noFill/>
            <a:miter lim="800000"/>
            <a:headEnd/>
            <a:tailEnd/>
          </a:ln>
        </p:spPr>
        <p:txBody>
          <a:bodyPr wrap="none" anchor="ctr">
            <a:spAutoFit/>
          </a:bodyPr>
          <a:lstStyle/>
          <a:p>
            <a:pPr algn="r" rtl="1"/>
            <a:r>
              <a:rPr lang="fa-IR"/>
              <a:t>: </a:t>
            </a:r>
            <a:r>
              <a:rPr lang="fa-IR">
                <a:solidFill>
                  <a:srgbClr val="66FF33"/>
                </a:solidFill>
              </a:rPr>
              <a:t>مقدار کار انجام شده توسط ماشین</a:t>
            </a: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23" name="Slide Number Placeholder 22"/>
          <p:cNvSpPr>
            <a:spLocks noGrp="1"/>
          </p:cNvSpPr>
          <p:nvPr>
            <p:ph type="sldNum" sz="quarter" idx="12"/>
          </p:nvPr>
        </p:nvSpPr>
        <p:spPr/>
        <p:txBody>
          <a:bodyPr/>
          <a:lstStyle/>
          <a:p>
            <a:pPr>
              <a:defRPr/>
            </a:pPr>
            <a:fld id="{68F979E0-B534-465F-A562-7F256001BF15}" type="slidenum">
              <a:rPr lang="ar-SA"/>
              <a:pPr>
                <a:defRPr/>
              </a:pPr>
              <a:t>133</a:t>
            </a:fld>
            <a:endParaRPr lang="en-US"/>
          </a:p>
        </p:txBody>
      </p:sp>
    </p:spTree>
  </p:cSld>
  <p:clrMapOvr>
    <a:masterClrMapping/>
  </p:clrMapOvr>
  <p:transition>
    <p:pull dir="rd"/>
  </p:transition>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8054" name="Rectangle 6"/>
          <p:cNvSpPr>
            <a:spLocks noGrp="1" noChangeArrowheads="1"/>
          </p:cNvSpPr>
          <p:nvPr>
            <p:ph type="title"/>
          </p:nvPr>
        </p:nvSpPr>
        <p:spPr>
          <a:xfrm>
            <a:off x="5219700" y="404813"/>
            <a:ext cx="3678238" cy="820737"/>
          </a:xfrm>
        </p:spPr>
        <p:txBody>
          <a:bodyPr/>
          <a:lstStyle/>
          <a:p>
            <a:pPr algn="r" rtl="1" eaLnBrk="1" hangingPunct="1">
              <a:defRPr/>
            </a:pPr>
            <a:r>
              <a:rPr lang="fa-IR" sz="3200" smtClean="0">
                <a:solidFill>
                  <a:srgbClr val="FF99FF"/>
                </a:solidFill>
                <a:cs typeface="B Titr" pitchFamily="2" charset="-78"/>
              </a:rPr>
              <a:t>توضیح ماشین گرمایی</a:t>
            </a:r>
            <a:endParaRPr lang="en-US" sz="3200" smtClean="0">
              <a:solidFill>
                <a:srgbClr val="FF99FF"/>
              </a:solidFill>
              <a:cs typeface="B Titr" pitchFamily="2" charset="-78"/>
            </a:endParaRP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6" name="Slide Number Placeholder 5"/>
          <p:cNvSpPr>
            <a:spLocks noGrp="1"/>
          </p:cNvSpPr>
          <p:nvPr>
            <p:ph type="sldNum" sz="quarter" idx="12"/>
          </p:nvPr>
        </p:nvSpPr>
        <p:spPr/>
        <p:txBody>
          <a:bodyPr/>
          <a:lstStyle/>
          <a:p>
            <a:pPr>
              <a:defRPr/>
            </a:pPr>
            <a:fld id="{0542E95C-4774-4D5F-9276-6A81C76B03D3}" type="slidenum">
              <a:rPr lang="ar-SA"/>
              <a:pPr>
                <a:defRPr/>
              </a:pPr>
              <a:t>134</a:t>
            </a:fld>
            <a:endParaRPr lang="en-US"/>
          </a:p>
        </p:txBody>
      </p:sp>
      <p:graphicFrame>
        <p:nvGraphicFramePr>
          <p:cNvPr id="97282" name="Object 4"/>
          <p:cNvGraphicFramePr>
            <a:graphicFrameLocks noGrp="1" noChangeAspect="1"/>
          </p:cNvGraphicFramePr>
          <p:nvPr>
            <p:ph idx="4294967295"/>
          </p:nvPr>
        </p:nvGraphicFramePr>
        <p:xfrm>
          <a:off x="0" y="1412875"/>
          <a:ext cx="6192838" cy="5184775"/>
        </p:xfrm>
        <a:graphic>
          <a:graphicData uri="http://schemas.openxmlformats.org/presentationml/2006/ole">
            <mc:AlternateContent xmlns:mc="http://schemas.openxmlformats.org/markup-compatibility/2006">
              <mc:Choice xmlns:v="urn:schemas-microsoft-com:vml" Requires="v">
                <p:oleObj spid="_x0000_s97284" name="Visio" r:id="rId3" imgW="2636825" imgH="3115970" progId="">
                  <p:embed/>
                </p:oleObj>
              </mc:Choice>
              <mc:Fallback>
                <p:oleObj name="Visio" r:id="rId3" imgW="2636825" imgH="3115970" progId="">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412875"/>
                        <a:ext cx="6192838" cy="5184775"/>
                      </a:xfrm>
                      <a:prstGeom prst="rect">
                        <a:avLst/>
                      </a:prstGeom>
                      <a:solidFill>
                        <a:srgbClr val="CC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ransition>
    <p:pull dir="lu"/>
  </p:transition>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98306" name="Object 4"/>
          <p:cNvGraphicFramePr>
            <a:graphicFrameLocks noChangeAspect="1"/>
          </p:cNvGraphicFramePr>
          <p:nvPr/>
        </p:nvGraphicFramePr>
        <p:xfrm>
          <a:off x="3276600" y="620713"/>
          <a:ext cx="2138363" cy="512762"/>
        </p:xfrm>
        <a:graphic>
          <a:graphicData uri="http://schemas.openxmlformats.org/presentationml/2006/ole">
            <mc:AlternateContent xmlns:mc="http://schemas.openxmlformats.org/markup-compatibility/2006">
              <mc:Choice xmlns:v="urn:schemas-microsoft-com:vml" Requires="v">
                <p:oleObj spid="_x0000_s98316" name="Equation" r:id="rId3" imgW="914003" imgH="215806" progId="Equation.3">
                  <p:embed/>
                </p:oleObj>
              </mc:Choice>
              <mc:Fallback>
                <p:oleObj name="Equation" r:id="rId3" imgW="914003" imgH="215806" progId="Equation.3">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76600" y="620713"/>
                        <a:ext cx="2138363" cy="512762"/>
                      </a:xfrm>
                      <a:prstGeom prst="rect">
                        <a:avLst/>
                      </a:prstGeom>
                      <a:solidFill>
                        <a:srgbClr val="FFFF99"/>
                      </a:solidFill>
                    </p:spPr>
                  </p:pic>
                </p:oleObj>
              </mc:Fallback>
            </mc:AlternateContent>
          </a:graphicData>
        </a:graphic>
      </p:graphicFrame>
      <p:sp>
        <p:nvSpPr>
          <p:cNvPr id="98311" name="Rectangle 7"/>
          <p:cNvSpPr>
            <a:spLocks noChangeArrowheads="1"/>
          </p:cNvSpPr>
          <p:nvPr/>
        </p:nvSpPr>
        <p:spPr bwMode="auto">
          <a:xfrm>
            <a:off x="5580063" y="1268413"/>
            <a:ext cx="3357562" cy="579437"/>
          </a:xfrm>
          <a:prstGeom prst="rect">
            <a:avLst/>
          </a:prstGeom>
          <a:noFill/>
          <a:ln w="9525">
            <a:noFill/>
            <a:miter lim="800000"/>
            <a:headEnd/>
            <a:tailEnd/>
          </a:ln>
        </p:spPr>
        <p:txBody>
          <a:bodyPr wrap="none" anchor="ctr">
            <a:spAutoFit/>
          </a:bodyPr>
          <a:lstStyle/>
          <a:p>
            <a:pPr algn="justLow" rtl="1"/>
            <a:r>
              <a:rPr lang="fa-IR"/>
              <a:t>وبازده ماشین برابر است با :</a:t>
            </a:r>
          </a:p>
        </p:txBody>
      </p:sp>
      <p:graphicFrame>
        <p:nvGraphicFramePr>
          <p:cNvPr id="98307" name="Object 8"/>
          <p:cNvGraphicFramePr>
            <a:graphicFrameLocks noChangeAspect="1"/>
          </p:cNvGraphicFramePr>
          <p:nvPr/>
        </p:nvGraphicFramePr>
        <p:xfrm>
          <a:off x="3276600" y="1989138"/>
          <a:ext cx="2159000" cy="790575"/>
        </p:xfrm>
        <a:graphic>
          <a:graphicData uri="http://schemas.openxmlformats.org/presentationml/2006/ole">
            <mc:AlternateContent xmlns:mc="http://schemas.openxmlformats.org/markup-compatibility/2006">
              <mc:Choice xmlns:v="urn:schemas-microsoft-com:vml" Requires="v">
                <p:oleObj spid="_x0000_s98317" name="Equation" r:id="rId5" imgW="1143000" imgH="444500" progId="Equation.3">
                  <p:embed/>
                </p:oleObj>
              </mc:Choice>
              <mc:Fallback>
                <p:oleObj name="Equation" r:id="rId5" imgW="1143000" imgH="444500" progId="Equation.3">
                  <p:embed/>
                  <p:pic>
                    <p:nvPicPr>
                      <p:cNvPr id="0" name="Object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76600" y="1989138"/>
                        <a:ext cx="2159000" cy="790575"/>
                      </a:xfrm>
                      <a:prstGeom prst="rect">
                        <a:avLst/>
                      </a:prstGeom>
                      <a:solidFill>
                        <a:srgbClr val="FFFF99"/>
                      </a:solidFill>
                    </p:spPr>
                  </p:pic>
                </p:oleObj>
              </mc:Fallback>
            </mc:AlternateContent>
          </a:graphicData>
        </a:graphic>
      </p:graphicFrame>
      <p:sp>
        <p:nvSpPr>
          <p:cNvPr id="98312" name="Rectangle 11"/>
          <p:cNvSpPr>
            <a:spLocks noChangeArrowheads="1"/>
          </p:cNvSpPr>
          <p:nvPr/>
        </p:nvSpPr>
        <p:spPr bwMode="auto">
          <a:xfrm>
            <a:off x="5003800" y="3141663"/>
            <a:ext cx="3841750" cy="579437"/>
          </a:xfrm>
          <a:prstGeom prst="rect">
            <a:avLst/>
          </a:prstGeom>
          <a:noFill/>
          <a:ln w="9525">
            <a:noFill/>
            <a:miter lim="800000"/>
            <a:headEnd/>
            <a:tailEnd/>
          </a:ln>
        </p:spPr>
        <p:txBody>
          <a:bodyPr wrap="none" anchor="ctr">
            <a:spAutoFit/>
          </a:bodyPr>
          <a:lstStyle/>
          <a:p>
            <a:pPr algn="r" rtl="1"/>
            <a:r>
              <a:rPr lang="fa-IR"/>
              <a:t>طبق اصل بقای انرژی داریم</a:t>
            </a:r>
            <a:r>
              <a:rPr lang="en-US"/>
              <a:t> : </a:t>
            </a:r>
          </a:p>
        </p:txBody>
      </p:sp>
      <p:graphicFrame>
        <p:nvGraphicFramePr>
          <p:cNvPr id="98308" name="Object 12"/>
          <p:cNvGraphicFramePr>
            <a:graphicFrameLocks noChangeAspect="1"/>
          </p:cNvGraphicFramePr>
          <p:nvPr/>
        </p:nvGraphicFramePr>
        <p:xfrm>
          <a:off x="3708400" y="3284538"/>
          <a:ext cx="974725" cy="463550"/>
        </p:xfrm>
        <a:graphic>
          <a:graphicData uri="http://schemas.openxmlformats.org/presentationml/2006/ole">
            <mc:AlternateContent xmlns:mc="http://schemas.openxmlformats.org/markup-compatibility/2006">
              <mc:Choice xmlns:v="urn:schemas-microsoft-com:vml" Requires="v">
                <p:oleObj spid="_x0000_s98318" name="Equation" r:id="rId7" imgW="342720" imgH="164880" progId="Equation.3">
                  <p:embed/>
                </p:oleObj>
              </mc:Choice>
              <mc:Fallback>
                <p:oleObj name="Equation" r:id="rId7" imgW="342720" imgH="164880" progId="Equation.3">
                  <p:embed/>
                  <p:pic>
                    <p:nvPicPr>
                      <p:cNvPr id="0" name="Object 1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708400" y="3284538"/>
                        <a:ext cx="974725" cy="463550"/>
                      </a:xfrm>
                      <a:prstGeom prst="rect">
                        <a:avLst/>
                      </a:prstGeom>
                      <a:solidFill>
                        <a:schemeClr val="tx1"/>
                      </a:solidFill>
                    </p:spPr>
                  </p:pic>
                </p:oleObj>
              </mc:Fallback>
            </mc:AlternateContent>
          </a:graphicData>
        </a:graphic>
      </p:graphicFrame>
      <p:sp>
        <p:nvSpPr>
          <p:cNvPr id="98313" name="Rectangle 15"/>
          <p:cNvSpPr>
            <a:spLocks noChangeArrowheads="1"/>
          </p:cNvSpPr>
          <p:nvPr/>
        </p:nvSpPr>
        <p:spPr bwMode="auto">
          <a:xfrm>
            <a:off x="611188" y="4149725"/>
            <a:ext cx="8221662" cy="1554163"/>
          </a:xfrm>
          <a:prstGeom prst="rect">
            <a:avLst/>
          </a:prstGeom>
          <a:noFill/>
          <a:ln w="9525">
            <a:noFill/>
            <a:miter lim="800000"/>
            <a:headEnd/>
            <a:tailEnd/>
          </a:ln>
        </p:spPr>
        <p:txBody>
          <a:bodyPr anchor="ctr">
            <a:spAutoFit/>
          </a:bodyPr>
          <a:lstStyle/>
          <a:p>
            <a:pPr algn="just" rtl="1"/>
            <a:r>
              <a:rPr lang="fa-IR">
                <a:solidFill>
                  <a:srgbClr val="FFFF00"/>
                </a:solidFill>
              </a:rPr>
              <a:t>بازده واقعی ماشین همواره کمتر از یک است زیرا حداکثر بازده برابر 1 است آن هم در صورتی که           و       </a:t>
            </a:r>
          </a:p>
          <a:p>
            <a:pPr algn="just" rtl="1"/>
            <a:r>
              <a:rPr lang="fa-IR">
                <a:solidFill>
                  <a:srgbClr val="FFFF00"/>
                </a:solidFill>
              </a:rPr>
              <a:t>باشد و این دو شرط عملی نیست .</a:t>
            </a:r>
            <a:r>
              <a:rPr lang="en-US"/>
              <a:t> </a:t>
            </a:r>
            <a:r>
              <a:rPr lang="fa-IR"/>
              <a:t> </a:t>
            </a:r>
            <a:endParaRPr lang="en-US"/>
          </a:p>
        </p:txBody>
      </p:sp>
      <p:graphicFrame>
        <p:nvGraphicFramePr>
          <p:cNvPr id="98309" name="Object 17"/>
          <p:cNvGraphicFramePr>
            <a:graphicFrameLocks noChangeAspect="1"/>
          </p:cNvGraphicFramePr>
          <p:nvPr/>
        </p:nvGraphicFramePr>
        <p:xfrm>
          <a:off x="2339975" y="4724400"/>
          <a:ext cx="808038" cy="360363"/>
        </p:xfrm>
        <a:graphic>
          <a:graphicData uri="http://schemas.openxmlformats.org/presentationml/2006/ole">
            <mc:AlternateContent xmlns:mc="http://schemas.openxmlformats.org/markup-compatibility/2006">
              <mc:Choice xmlns:v="urn:schemas-microsoft-com:vml" Requires="v">
                <p:oleObj spid="_x0000_s98319" name="Equation" r:id="rId9" imgW="444114" imgH="215713" progId="Equation.3">
                  <p:embed/>
                </p:oleObj>
              </mc:Choice>
              <mc:Fallback>
                <p:oleObj name="Equation" r:id="rId9" imgW="444114" imgH="215713" progId="Equation.3">
                  <p:embed/>
                  <p:pic>
                    <p:nvPicPr>
                      <p:cNvPr id="0" name="Object 1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339975" y="4724400"/>
                        <a:ext cx="808038" cy="360363"/>
                      </a:xfrm>
                      <a:prstGeom prst="rect">
                        <a:avLst/>
                      </a:prstGeom>
                      <a:solidFill>
                        <a:schemeClr val="tx1"/>
                      </a:solidFill>
                    </p:spPr>
                  </p:pic>
                </p:oleObj>
              </mc:Fallback>
            </mc:AlternateContent>
          </a:graphicData>
        </a:graphic>
      </p:graphicFrame>
      <p:sp>
        <p:nvSpPr>
          <p:cNvPr id="98314" name="Rectangle 19"/>
          <p:cNvSpPr>
            <a:spLocks noChangeArrowheads="1"/>
          </p:cNvSpPr>
          <p:nvPr/>
        </p:nvSpPr>
        <p:spPr bwMode="auto">
          <a:xfrm>
            <a:off x="0" y="3538538"/>
            <a:ext cx="9144000" cy="0"/>
          </a:xfrm>
          <a:prstGeom prst="rect">
            <a:avLst/>
          </a:prstGeom>
          <a:noFill/>
          <a:ln w="9525">
            <a:noFill/>
            <a:miter lim="800000"/>
            <a:headEnd/>
            <a:tailEnd/>
          </a:ln>
        </p:spPr>
        <p:txBody>
          <a:bodyPr wrap="none" anchor="ctr">
            <a:spAutoFit/>
          </a:bodyPr>
          <a:lstStyle/>
          <a:p>
            <a:endParaRPr lang="fa-IR"/>
          </a:p>
        </p:txBody>
      </p:sp>
      <p:graphicFrame>
        <p:nvGraphicFramePr>
          <p:cNvPr id="98310" name="Object 20"/>
          <p:cNvGraphicFramePr>
            <a:graphicFrameLocks noChangeAspect="1"/>
          </p:cNvGraphicFramePr>
          <p:nvPr/>
        </p:nvGraphicFramePr>
        <p:xfrm>
          <a:off x="971550" y="4779963"/>
          <a:ext cx="854075" cy="377825"/>
        </p:xfrm>
        <a:graphic>
          <a:graphicData uri="http://schemas.openxmlformats.org/presentationml/2006/ole">
            <mc:AlternateContent xmlns:mc="http://schemas.openxmlformats.org/markup-compatibility/2006">
              <mc:Choice xmlns:v="urn:schemas-microsoft-com:vml" Requires="v">
                <p:oleObj spid="_x0000_s98320" name="Equation" r:id="rId11" imgW="494870" imgH="215713" progId="Equation.3">
                  <p:embed/>
                </p:oleObj>
              </mc:Choice>
              <mc:Fallback>
                <p:oleObj name="Equation" r:id="rId11" imgW="494870" imgH="215713" progId="Equation.3">
                  <p:embed/>
                  <p:pic>
                    <p:nvPicPr>
                      <p:cNvPr id="0" name="Object 20"/>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971550" y="4779963"/>
                        <a:ext cx="854075" cy="377825"/>
                      </a:xfrm>
                      <a:prstGeom prst="rect">
                        <a:avLst/>
                      </a:prstGeom>
                      <a:solidFill>
                        <a:schemeClr val="tx1"/>
                      </a:solidFill>
                    </p:spPr>
                  </p:pic>
                </p:oleObj>
              </mc:Fallback>
            </mc:AlternateContent>
          </a:graphicData>
        </a:graphic>
      </p:graphicFrame>
      <p:sp>
        <p:nvSpPr>
          <p:cNvPr id="98315" name="Rectangle 22"/>
          <p:cNvSpPr>
            <a:spLocks noChangeArrowheads="1"/>
          </p:cNvSpPr>
          <p:nvPr/>
        </p:nvSpPr>
        <p:spPr bwMode="auto">
          <a:xfrm>
            <a:off x="0" y="3538538"/>
            <a:ext cx="9144000" cy="0"/>
          </a:xfrm>
          <a:prstGeom prst="rect">
            <a:avLst/>
          </a:prstGeom>
          <a:noFill/>
          <a:ln w="9525">
            <a:noFill/>
            <a:miter lim="800000"/>
            <a:headEnd/>
            <a:tailEnd/>
          </a:ln>
        </p:spPr>
        <p:txBody>
          <a:bodyPr wrap="none" anchor="ctr">
            <a:spAutoFit/>
          </a:bodyPr>
          <a:lstStyle/>
          <a:p>
            <a:endParaRPr lang="fa-I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4" name="Slide Number Placeholder 13"/>
          <p:cNvSpPr>
            <a:spLocks noGrp="1"/>
          </p:cNvSpPr>
          <p:nvPr>
            <p:ph type="sldNum" sz="quarter" idx="12"/>
          </p:nvPr>
        </p:nvSpPr>
        <p:spPr/>
        <p:txBody>
          <a:bodyPr/>
          <a:lstStyle/>
          <a:p>
            <a:pPr>
              <a:defRPr/>
            </a:pPr>
            <a:fld id="{3A5471AB-7938-4816-A3F5-6C1C8DA44441}" type="slidenum">
              <a:rPr lang="ar-SA"/>
              <a:pPr>
                <a:defRPr/>
              </a:pPr>
              <a:t>135</a:t>
            </a:fld>
            <a:endParaRPr lang="en-US"/>
          </a:p>
        </p:txBody>
      </p:sp>
    </p:spTree>
  </p:cSld>
  <p:clrMapOvr>
    <a:masterClrMapping/>
  </p:clrMapOvr>
  <p:transition>
    <p:pull dir="ld"/>
  </p:transition>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2450" name="Rectangle 4"/>
          <p:cNvSpPr>
            <a:spLocks noChangeArrowheads="1"/>
          </p:cNvSpPr>
          <p:nvPr/>
        </p:nvSpPr>
        <p:spPr bwMode="auto">
          <a:xfrm>
            <a:off x="1173163" y="369888"/>
            <a:ext cx="7443787" cy="579437"/>
          </a:xfrm>
          <a:prstGeom prst="rect">
            <a:avLst/>
          </a:prstGeom>
          <a:noFill/>
          <a:ln w="9525">
            <a:noFill/>
            <a:miter lim="800000"/>
            <a:headEnd/>
            <a:tailEnd/>
          </a:ln>
        </p:spPr>
        <p:txBody>
          <a:bodyPr wrap="none" anchor="ctr">
            <a:spAutoFit/>
          </a:bodyPr>
          <a:lstStyle/>
          <a:p>
            <a:pPr algn="r" rtl="1"/>
            <a:r>
              <a:rPr lang="fa-IR">
                <a:solidFill>
                  <a:srgbClr val="66FF33"/>
                </a:solidFill>
              </a:rPr>
              <a:t>ماشین : دستگاه مبدل انرژی از یک شکل به شکل دیگر</a:t>
            </a:r>
          </a:p>
        </p:txBody>
      </p:sp>
      <p:sp>
        <p:nvSpPr>
          <p:cNvPr id="232451" name="Rectangle 5"/>
          <p:cNvSpPr>
            <a:spLocks noChangeArrowheads="1"/>
          </p:cNvSpPr>
          <p:nvPr/>
        </p:nvSpPr>
        <p:spPr bwMode="auto">
          <a:xfrm>
            <a:off x="8101013" y="1052513"/>
            <a:ext cx="744537" cy="579437"/>
          </a:xfrm>
          <a:prstGeom prst="rect">
            <a:avLst/>
          </a:prstGeom>
          <a:noFill/>
          <a:ln w="9525">
            <a:noFill/>
            <a:miter lim="800000"/>
            <a:headEnd/>
            <a:tailEnd/>
          </a:ln>
        </p:spPr>
        <p:txBody>
          <a:bodyPr wrap="none" anchor="ctr">
            <a:spAutoFit/>
          </a:bodyPr>
          <a:lstStyle/>
          <a:p>
            <a:pPr algn="r" rtl="1"/>
            <a:r>
              <a:rPr lang="fa-IR">
                <a:solidFill>
                  <a:srgbClr val="FF99FF"/>
                </a:solidFill>
              </a:rPr>
              <a:t>مثال</a:t>
            </a:r>
            <a:r>
              <a:rPr lang="fa-IR" sz="1800">
                <a:solidFill>
                  <a:srgbClr val="FF99FF"/>
                </a:solidFill>
                <a:cs typeface="Arial" charset="0"/>
              </a:rPr>
              <a:t>:</a:t>
            </a:r>
          </a:p>
        </p:txBody>
      </p:sp>
      <p:sp>
        <p:nvSpPr>
          <p:cNvPr id="232452" name="Rectangle 6"/>
          <p:cNvSpPr>
            <a:spLocks noChangeArrowheads="1"/>
          </p:cNvSpPr>
          <p:nvPr/>
        </p:nvSpPr>
        <p:spPr bwMode="auto">
          <a:xfrm>
            <a:off x="4067175" y="1844675"/>
            <a:ext cx="4095750" cy="579438"/>
          </a:xfrm>
          <a:prstGeom prst="rect">
            <a:avLst/>
          </a:prstGeom>
          <a:noFill/>
          <a:ln w="9525">
            <a:noFill/>
            <a:miter lim="800000"/>
            <a:headEnd/>
            <a:tailEnd/>
          </a:ln>
        </p:spPr>
        <p:txBody>
          <a:bodyPr wrap="none" anchor="ctr">
            <a:spAutoFit/>
          </a:bodyPr>
          <a:lstStyle/>
          <a:p>
            <a:pPr algn="r" rtl="1"/>
            <a:r>
              <a:rPr lang="fa-IR"/>
              <a:t>ماشین گرمایی: مبدل گرما به کار</a:t>
            </a:r>
          </a:p>
        </p:txBody>
      </p:sp>
      <p:sp>
        <p:nvSpPr>
          <p:cNvPr id="232453" name="Rectangle 7"/>
          <p:cNvSpPr>
            <a:spLocks noChangeArrowheads="1"/>
          </p:cNvSpPr>
          <p:nvPr/>
        </p:nvSpPr>
        <p:spPr bwMode="auto">
          <a:xfrm>
            <a:off x="1260475" y="2708275"/>
            <a:ext cx="7031038" cy="579438"/>
          </a:xfrm>
          <a:prstGeom prst="rect">
            <a:avLst/>
          </a:prstGeom>
          <a:noFill/>
          <a:ln w="9525">
            <a:noFill/>
            <a:miter lim="800000"/>
            <a:headEnd/>
            <a:tailEnd/>
          </a:ln>
        </p:spPr>
        <p:txBody>
          <a:bodyPr wrap="none" anchor="ctr">
            <a:spAutoFit/>
          </a:bodyPr>
          <a:lstStyle/>
          <a:p>
            <a:pPr algn="r" rtl="1"/>
            <a:r>
              <a:rPr lang="fa-IR">
                <a:solidFill>
                  <a:srgbClr val="FF3300"/>
                </a:solidFill>
              </a:rPr>
              <a:t>موتور الکتریکی : مبدل انرژی برق به کار مکانیکی</a:t>
            </a:r>
          </a:p>
        </p:txBody>
      </p:sp>
      <p:sp>
        <p:nvSpPr>
          <p:cNvPr id="232454" name="Rectangle 8"/>
          <p:cNvSpPr>
            <a:spLocks noChangeArrowheads="1"/>
          </p:cNvSpPr>
          <p:nvPr/>
        </p:nvSpPr>
        <p:spPr bwMode="auto">
          <a:xfrm>
            <a:off x="2555875" y="3573463"/>
            <a:ext cx="5643563" cy="579437"/>
          </a:xfrm>
          <a:prstGeom prst="rect">
            <a:avLst/>
          </a:prstGeom>
          <a:noFill/>
          <a:ln w="9525">
            <a:noFill/>
            <a:miter lim="800000"/>
            <a:headEnd/>
            <a:tailEnd/>
          </a:ln>
        </p:spPr>
        <p:txBody>
          <a:bodyPr wrap="none" anchor="ctr">
            <a:spAutoFit/>
          </a:bodyPr>
          <a:lstStyle/>
          <a:p>
            <a:pPr algn="r" rtl="1"/>
            <a:r>
              <a:rPr lang="fa-IR"/>
              <a:t>بدن انسان : مبدل کار شیمیایی به کار مکانیکی</a:t>
            </a:r>
          </a:p>
        </p:txBody>
      </p:sp>
      <p:sp>
        <p:nvSpPr>
          <p:cNvPr id="232455" name="Rectangle 9"/>
          <p:cNvSpPr>
            <a:spLocks noChangeArrowheads="1"/>
          </p:cNvSpPr>
          <p:nvPr/>
        </p:nvSpPr>
        <p:spPr bwMode="auto">
          <a:xfrm>
            <a:off x="2293938" y="4437063"/>
            <a:ext cx="5969000" cy="579437"/>
          </a:xfrm>
          <a:prstGeom prst="rect">
            <a:avLst/>
          </a:prstGeom>
          <a:noFill/>
          <a:ln w="9525">
            <a:noFill/>
            <a:miter lim="800000"/>
            <a:headEnd/>
            <a:tailEnd/>
          </a:ln>
        </p:spPr>
        <p:txBody>
          <a:bodyPr wrap="none" anchor="ctr">
            <a:spAutoFit/>
          </a:bodyPr>
          <a:lstStyle/>
          <a:p>
            <a:pPr algn="r" rtl="1"/>
            <a:r>
              <a:rPr lang="fa-IR">
                <a:solidFill>
                  <a:srgbClr val="FF00FF"/>
                </a:solidFill>
              </a:rPr>
              <a:t>باطری : مبدل کار شیمیایی به کار الکتریکی</a:t>
            </a:r>
          </a:p>
        </p:txBody>
      </p:sp>
      <p:sp>
        <p:nvSpPr>
          <p:cNvPr id="232456" name="Rectangle 10"/>
          <p:cNvSpPr>
            <a:spLocks noChangeArrowheads="1"/>
          </p:cNvSpPr>
          <p:nvPr/>
        </p:nvSpPr>
        <p:spPr bwMode="auto">
          <a:xfrm>
            <a:off x="2195513" y="5445125"/>
            <a:ext cx="6057900" cy="579438"/>
          </a:xfrm>
          <a:prstGeom prst="rect">
            <a:avLst/>
          </a:prstGeom>
          <a:noFill/>
          <a:ln w="9525">
            <a:noFill/>
            <a:miter lim="800000"/>
            <a:headEnd/>
            <a:tailEnd/>
          </a:ln>
        </p:spPr>
        <p:txBody>
          <a:bodyPr wrap="none" anchor="ctr">
            <a:spAutoFit/>
          </a:bodyPr>
          <a:lstStyle/>
          <a:p>
            <a:pPr algn="r" rtl="1"/>
            <a:r>
              <a:rPr lang="fa-IR"/>
              <a:t>ژنراتور برق : مبدل کار مکانیکی به کار الکتریکی</a:t>
            </a: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1" name="Slide Number Placeholder 10"/>
          <p:cNvSpPr>
            <a:spLocks noGrp="1"/>
          </p:cNvSpPr>
          <p:nvPr>
            <p:ph type="sldNum" sz="quarter" idx="12"/>
          </p:nvPr>
        </p:nvSpPr>
        <p:spPr/>
        <p:txBody>
          <a:bodyPr/>
          <a:lstStyle/>
          <a:p>
            <a:pPr>
              <a:defRPr/>
            </a:pPr>
            <a:fld id="{A74BB5A9-9863-435A-8E7D-9D15072E249C}" type="slidenum">
              <a:rPr lang="ar-SA"/>
              <a:pPr>
                <a:defRPr/>
              </a:pPr>
              <a:t>136</a:t>
            </a:fld>
            <a:endParaRPr lang="en-US"/>
          </a:p>
        </p:txBody>
      </p:sp>
    </p:spTree>
  </p:cSld>
  <p:clrMapOvr>
    <a:masterClrMapping/>
  </p:clrMapOvr>
  <p:transition>
    <p:pull dir="u"/>
  </p:transition>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3474" name="Rectangle 5"/>
          <p:cNvSpPr>
            <a:spLocks noChangeArrowheads="1"/>
          </p:cNvSpPr>
          <p:nvPr/>
        </p:nvSpPr>
        <p:spPr bwMode="auto">
          <a:xfrm>
            <a:off x="2987675" y="620713"/>
            <a:ext cx="5805488" cy="579437"/>
          </a:xfrm>
          <a:prstGeom prst="rect">
            <a:avLst/>
          </a:prstGeom>
          <a:noFill/>
          <a:ln w="9525">
            <a:noFill/>
            <a:miter lim="800000"/>
            <a:headEnd/>
            <a:tailEnd/>
          </a:ln>
        </p:spPr>
        <p:txBody>
          <a:bodyPr wrap="none" anchor="ctr">
            <a:spAutoFit/>
          </a:bodyPr>
          <a:lstStyle/>
          <a:p>
            <a:pPr algn="r" rtl="1"/>
            <a:r>
              <a:rPr lang="fa-IR" b="1">
                <a:solidFill>
                  <a:srgbClr val="FF99FF"/>
                </a:solidFill>
              </a:rPr>
              <a:t>براساس اصل تامسن و نظریه کلوزیوس :</a:t>
            </a:r>
          </a:p>
        </p:txBody>
      </p:sp>
      <p:sp>
        <p:nvSpPr>
          <p:cNvPr id="233475" name="Rectangle 6"/>
          <p:cNvSpPr>
            <a:spLocks noChangeArrowheads="1"/>
          </p:cNvSpPr>
          <p:nvPr/>
        </p:nvSpPr>
        <p:spPr bwMode="auto">
          <a:xfrm>
            <a:off x="250825" y="1700213"/>
            <a:ext cx="8699500" cy="1066800"/>
          </a:xfrm>
          <a:prstGeom prst="rect">
            <a:avLst/>
          </a:prstGeom>
          <a:noFill/>
          <a:ln w="9525">
            <a:noFill/>
            <a:miter lim="800000"/>
            <a:headEnd/>
            <a:tailEnd/>
          </a:ln>
        </p:spPr>
        <p:txBody>
          <a:bodyPr anchor="ctr">
            <a:spAutoFit/>
          </a:bodyPr>
          <a:lstStyle/>
          <a:p>
            <a:pPr algn="just" rtl="1"/>
            <a:r>
              <a:rPr lang="fa-IR"/>
              <a:t>هرگز سیکلی  ایجاد نمی شودکه در آن ماشین فقط از یک منبع انرژی گرمایی دریافت و آن را به کاری معادل همان مقدار انرژی تبدیل کند .</a:t>
            </a:r>
          </a:p>
        </p:txBody>
      </p:sp>
      <p:sp>
        <p:nvSpPr>
          <p:cNvPr id="233476" name="Rectangle 7"/>
          <p:cNvSpPr>
            <a:spLocks noChangeArrowheads="1"/>
          </p:cNvSpPr>
          <p:nvPr/>
        </p:nvSpPr>
        <p:spPr bwMode="auto">
          <a:xfrm>
            <a:off x="6843713" y="3500438"/>
            <a:ext cx="1990725" cy="579437"/>
          </a:xfrm>
          <a:prstGeom prst="rect">
            <a:avLst/>
          </a:prstGeom>
          <a:noFill/>
          <a:ln w="9525">
            <a:noFill/>
            <a:miter lim="800000"/>
            <a:headEnd/>
            <a:tailEnd/>
          </a:ln>
        </p:spPr>
        <p:txBody>
          <a:bodyPr wrap="none" anchor="ctr">
            <a:spAutoFit/>
          </a:bodyPr>
          <a:lstStyle/>
          <a:p>
            <a:pPr algn="r" rtl="1"/>
            <a:r>
              <a:rPr lang="fa-IR">
                <a:solidFill>
                  <a:srgbClr val="FF00FF"/>
                </a:solidFill>
              </a:rPr>
              <a:t>به بیان دیگر:</a:t>
            </a:r>
            <a:r>
              <a:rPr lang="fa-IR" sz="1800">
                <a:solidFill>
                  <a:srgbClr val="FF00FF"/>
                </a:solidFill>
                <a:cs typeface="Arial" charset="0"/>
              </a:rPr>
              <a:t> </a:t>
            </a:r>
          </a:p>
        </p:txBody>
      </p:sp>
      <p:sp>
        <p:nvSpPr>
          <p:cNvPr id="233477" name="Rectangle 8"/>
          <p:cNvSpPr>
            <a:spLocks noChangeArrowheads="1"/>
          </p:cNvSpPr>
          <p:nvPr/>
        </p:nvSpPr>
        <p:spPr bwMode="auto">
          <a:xfrm>
            <a:off x="39688" y="4508500"/>
            <a:ext cx="8820150" cy="579438"/>
          </a:xfrm>
          <a:prstGeom prst="rect">
            <a:avLst/>
          </a:prstGeom>
          <a:noFill/>
          <a:ln w="9525">
            <a:noFill/>
            <a:miter lim="800000"/>
            <a:headEnd/>
            <a:tailEnd/>
          </a:ln>
        </p:spPr>
        <p:txBody>
          <a:bodyPr wrap="none" anchor="ctr">
            <a:spAutoFit/>
          </a:bodyPr>
          <a:lstStyle/>
          <a:p>
            <a:pPr algn="r" rtl="1"/>
            <a:r>
              <a:rPr lang="fa-IR">
                <a:solidFill>
                  <a:srgbClr val="66FF33"/>
                </a:solidFill>
              </a:rPr>
              <a:t>مقدار کار حاصل همیشه کمتر از مقدار انرژی مصرف شده است</a:t>
            </a:r>
            <a:r>
              <a:rPr lang="fa-IR" sz="1800">
                <a:solidFill>
                  <a:srgbClr val="66FF33"/>
                </a:solidFill>
                <a:cs typeface="Arial" charset="0"/>
              </a:rPr>
              <a:t>.</a:t>
            </a:r>
            <a:r>
              <a:rPr lang="fa-IR" sz="1800">
                <a:cs typeface="Arial" charset="0"/>
              </a:rPr>
              <a:t>  </a:t>
            </a: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8" name="Slide Number Placeholder 7"/>
          <p:cNvSpPr>
            <a:spLocks noGrp="1"/>
          </p:cNvSpPr>
          <p:nvPr>
            <p:ph type="sldNum" sz="quarter" idx="12"/>
          </p:nvPr>
        </p:nvSpPr>
        <p:spPr/>
        <p:txBody>
          <a:bodyPr/>
          <a:lstStyle/>
          <a:p>
            <a:pPr>
              <a:defRPr/>
            </a:pPr>
            <a:fld id="{8DAED46B-88EA-4E5B-91ED-75C09EE60C31}" type="slidenum">
              <a:rPr lang="ar-SA"/>
              <a:pPr>
                <a:defRPr/>
              </a:pPr>
              <a:t>137</a:t>
            </a:fld>
            <a:endParaRPr lang="en-US"/>
          </a:p>
        </p:txBody>
      </p:sp>
    </p:spTree>
  </p:cSld>
  <p:clrMapOvr>
    <a:masterClrMapping/>
  </p:clrMapOvr>
  <p:transition>
    <p:pull dir="r"/>
  </p:transition>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4498" name="Rectangle 4"/>
          <p:cNvSpPr>
            <a:spLocks noChangeArrowheads="1"/>
          </p:cNvSpPr>
          <p:nvPr/>
        </p:nvSpPr>
        <p:spPr bwMode="auto">
          <a:xfrm>
            <a:off x="468313" y="1628775"/>
            <a:ext cx="8029575" cy="1066800"/>
          </a:xfrm>
          <a:prstGeom prst="rect">
            <a:avLst/>
          </a:prstGeom>
          <a:noFill/>
          <a:ln w="9525">
            <a:noFill/>
            <a:miter lim="800000"/>
            <a:headEnd/>
            <a:tailEnd/>
          </a:ln>
        </p:spPr>
        <p:txBody>
          <a:bodyPr anchor="ctr">
            <a:spAutoFit/>
          </a:bodyPr>
          <a:lstStyle/>
          <a:p>
            <a:pPr algn="r" rtl="1"/>
            <a:r>
              <a:rPr lang="fa-IR">
                <a:solidFill>
                  <a:srgbClr val="FFFF00"/>
                </a:solidFill>
              </a:rPr>
              <a:t>نکته : طبق اصل بقای انرژی مجموع جبری انرژی های تغییر حالت </a:t>
            </a:r>
            <a:r>
              <a:rPr lang="fa-IR" b="1">
                <a:solidFill>
                  <a:srgbClr val="FFFF00"/>
                </a:solidFill>
              </a:rPr>
              <a:t>مقداری است ثابت .</a:t>
            </a:r>
          </a:p>
        </p:txBody>
      </p:sp>
      <p:sp>
        <p:nvSpPr>
          <p:cNvPr id="234499" name="Rectangle 5"/>
          <p:cNvSpPr>
            <a:spLocks noChangeArrowheads="1"/>
          </p:cNvSpPr>
          <p:nvPr/>
        </p:nvSpPr>
        <p:spPr bwMode="auto">
          <a:xfrm>
            <a:off x="755650" y="4365625"/>
            <a:ext cx="7900988" cy="1066800"/>
          </a:xfrm>
          <a:prstGeom prst="rect">
            <a:avLst/>
          </a:prstGeom>
          <a:noFill/>
          <a:ln w="9525">
            <a:noFill/>
            <a:miter lim="800000"/>
            <a:headEnd/>
            <a:tailEnd/>
          </a:ln>
        </p:spPr>
        <p:txBody>
          <a:bodyPr anchor="ctr">
            <a:spAutoFit/>
          </a:bodyPr>
          <a:lstStyle/>
          <a:p>
            <a:pPr algn="r" rtl="1"/>
            <a:r>
              <a:rPr lang="fa-IR"/>
              <a:t>واکنش های خود به خودی می توانند به طریق برگشت پذیر و یا برگشت ناپذیر انجام شوند.</a:t>
            </a: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6" name="Slide Number Placeholder 5"/>
          <p:cNvSpPr>
            <a:spLocks noGrp="1"/>
          </p:cNvSpPr>
          <p:nvPr>
            <p:ph type="sldNum" sz="quarter" idx="12"/>
          </p:nvPr>
        </p:nvSpPr>
        <p:spPr/>
        <p:txBody>
          <a:bodyPr/>
          <a:lstStyle/>
          <a:p>
            <a:pPr>
              <a:defRPr/>
            </a:pPr>
            <a:fld id="{455B044A-46ED-402F-93E6-D867E8248CFD}" type="slidenum">
              <a:rPr lang="ar-SA"/>
              <a:pPr>
                <a:defRPr/>
              </a:pPr>
              <a:t>138</a:t>
            </a:fld>
            <a:endParaRPr lang="en-US"/>
          </a:p>
        </p:txBody>
      </p:sp>
    </p:spTree>
  </p:cSld>
  <p:clrMapOvr>
    <a:masterClrMapping/>
  </p:clrMapOvr>
  <p:transition>
    <p:pull dir="r"/>
  </p:transition>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5522" name="Rectangle 4"/>
          <p:cNvSpPr>
            <a:spLocks noChangeArrowheads="1"/>
          </p:cNvSpPr>
          <p:nvPr/>
        </p:nvSpPr>
        <p:spPr bwMode="auto">
          <a:xfrm>
            <a:off x="971550" y="1196975"/>
            <a:ext cx="7748588" cy="1066800"/>
          </a:xfrm>
          <a:prstGeom prst="rect">
            <a:avLst/>
          </a:prstGeom>
          <a:noFill/>
          <a:ln w="9525">
            <a:noFill/>
            <a:miter lim="800000"/>
            <a:headEnd/>
            <a:tailEnd/>
          </a:ln>
        </p:spPr>
        <p:txBody>
          <a:bodyPr anchor="ctr">
            <a:spAutoFit/>
          </a:bodyPr>
          <a:lstStyle/>
          <a:p>
            <a:pPr algn="r" rtl="1"/>
            <a:r>
              <a:rPr lang="fa-IR">
                <a:solidFill>
                  <a:srgbClr val="FFFF00"/>
                </a:solidFill>
              </a:rPr>
              <a:t>نکته </a:t>
            </a:r>
            <a:r>
              <a:rPr lang="en-US">
                <a:solidFill>
                  <a:srgbClr val="FFFF00"/>
                </a:solidFill>
              </a:rPr>
              <a:t>:</a:t>
            </a:r>
            <a:r>
              <a:rPr lang="fa-IR">
                <a:solidFill>
                  <a:srgbClr val="FFFF00"/>
                </a:solidFill>
              </a:rPr>
              <a:t> البته برگشت پذیری در واکنش های خود به خودی به مفهوم ایجاد تعادل در سیستم نیست</a:t>
            </a:r>
            <a:r>
              <a:rPr lang="fa-IR" sz="1800">
                <a:solidFill>
                  <a:srgbClr val="FFFF00"/>
                </a:solidFill>
                <a:cs typeface="Arial" charset="0"/>
              </a:rPr>
              <a:t>.</a:t>
            </a:r>
          </a:p>
        </p:txBody>
      </p:sp>
      <p:sp>
        <p:nvSpPr>
          <p:cNvPr id="235523" name="Rectangle 5"/>
          <p:cNvSpPr>
            <a:spLocks noChangeArrowheads="1"/>
          </p:cNvSpPr>
          <p:nvPr/>
        </p:nvSpPr>
        <p:spPr bwMode="auto">
          <a:xfrm>
            <a:off x="611188" y="3068638"/>
            <a:ext cx="8115300" cy="579437"/>
          </a:xfrm>
          <a:prstGeom prst="rect">
            <a:avLst/>
          </a:prstGeom>
          <a:noFill/>
          <a:ln w="9525">
            <a:noFill/>
            <a:miter lim="800000"/>
            <a:headEnd/>
            <a:tailEnd/>
          </a:ln>
        </p:spPr>
        <p:txBody>
          <a:bodyPr wrap="none" anchor="ctr">
            <a:spAutoFit/>
          </a:bodyPr>
          <a:lstStyle/>
          <a:p>
            <a:pPr algn="r" rtl="1"/>
            <a:r>
              <a:rPr lang="fa-IR"/>
              <a:t>ماکزیمم کار انجام شده حاصل یک تحول برگشت پذیر  است.</a:t>
            </a:r>
          </a:p>
        </p:txBody>
      </p:sp>
      <p:sp>
        <p:nvSpPr>
          <p:cNvPr id="235524" name="Rectangle 6"/>
          <p:cNvSpPr>
            <a:spLocks noChangeArrowheads="1"/>
          </p:cNvSpPr>
          <p:nvPr/>
        </p:nvSpPr>
        <p:spPr bwMode="auto">
          <a:xfrm>
            <a:off x="468313" y="4699000"/>
            <a:ext cx="8353425" cy="1554163"/>
          </a:xfrm>
          <a:prstGeom prst="rect">
            <a:avLst/>
          </a:prstGeom>
          <a:noFill/>
          <a:ln w="9525">
            <a:noFill/>
            <a:miter lim="800000"/>
            <a:headEnd/>
            <a:tailEnd/>
          </a:ln>
        </p:spPr>
        <p:txBody>
          <a:bodyPr anchor="ctr">
            <a:spAutoFit/>
          </a:bodyPr>
          <a:lstStyle/>
          <a:p>
            <a:pPr algn="just" rtl="1"/>
            <a:r>
              <a:rPr lang="fa-IR">
                <a:solidFill>
                  <a:srgbClr val="66FF33"/>
                </a:solidFill>
              </a:rPr>
              <a:t>از نتایج مهم اصل دوم ترمودینامیک ، شناخت تابع ترمودینامیکی آنتروپی که بیانگر مراحل خودبخودی در پدیده ها است.</a:t>
            </a:r>
            <a:endParaRPr lang="en-US">
              <a:solidFill>
                <a:srgbClr val="66FF33"/>
              </a:solidFill>
              <a:latin typeface="Arial" charset="0"/>
            </a:endParaRP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7" name="Slide Number Placeholder 6"/>
          <p:cNvSpPr>
            <a:spLocks noGrp="1"/>
          </p:cNvSpPr>
          <p:nvPr>
            <p:ph type="sldNum" sz="quarter" idx="12"/>
          </p:nvPr>
        </p:nvSpPr>
        <p:spPr/>
        <p:txBody>
          <a:bodyPr/>
          <a:lstStyle/>
          <a:p>
            <a:pPr>
              <a:defRPr/>
            </a:pPr>
            <a:fld id="{3E601DBE-68DD-45B3-9E89-654F78244D42}" type="slidenum">
              <a:rPr lang="ar-SA"/>
              <a:pPr>
                <a:defRPr/>
              </a:pPr>
              <a:t>139</a:t>
            </a:fld>
            <a:endParaRPr lang="en-US"/>
          </a:p>
        </p:txBody>
      </p:sp>
    </p:spTree>
  </p:cSld>
  <p:clrMapOvr>
    <a:masterClrMapping/>
  </p:clrMapOvr>
  <p:transition>
    <p:pull/>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3" name="Rectangle 4"/>
          <p:cNvSpPr>
            <a:spLocks noChangeArrowheads="1"/>
          </p:cNvSpPr>
          <p:nvPr/>
        </p:nvSpPr>
        <p:spPr bwMode="auto">
          <a:xfrm>
            <a:off x="250825" y="836613"/>
            <a:ext cx="8748713" cy="1554162"/>
          </a:xfrm>
          <a:prstGeom prst="rect">
            <a:avLst/>
          </a:prstGeom>
          <a:noFill/>
          <a:ln w="9525">
            <a:noFill/>
            <a:miter lim="800000"/>
            <a:headEnd/>
            <a:tailEnd/>
          </a:ln>
        </p:spPr>
        <p:txBody>
          <a:bodyPr anchor="ctr">
            <a:spAutoFit/>
          </a:bodyPr>
          <a:lstStyle/>
          <a:p>
            <a:pPr algn="just" rtl="1"/>
            <a:r>
              <a:rPr lang="fa-IR">
                <a:solidFill>
                  <a:srgbClr val="FFFF00"/>
                </a:solidFill>
                <a:latin typeface="Arial" charset="0"/>
              </a:rPr>
              <a:t>با کاهش فشار به کمتر از یک اتمسفر منحنیها در سمت </a:t>
            </a:r>
            <a:r>
              <a:rPr lang="en-US">
                <a:solidFill>
                  <a:srgbClr val="FFFF00"/>
                </a:solidFill>
                <a:latin typeface="Arial" charset="0"/>
              </a:rPr>
              <a:t>Z=1</a:t>
            </a:r>
            <a:r>
              <a:rPr lang="fa-IR">
                <a:solidFill>
                  <a:srgbClr val="FFFF00"/>
                </a:solidFill>
                <a:latin typeface="Arial" charset="0"/>
              </a:rPr>
              <a:t> به </a:t>
            </a:r>
          </a:p>
          <a:p>
            <a:pPr algn="just" rtl="1"/>
            <a:r>
              <a:rPr lang="fa-IR">
                <a:solidFill>
                  <a:srgbClr val="FFFF00"/>
                </a:solidFill>
                <a:latin typeface="Arial" charset="0"/>
              </a:rPr>
              <a:t>هم نزدیک شده و به یک خط مستقیم تبدیل می شوند و معادله خطی زیر تولید کی گردد :</a:t>
            </a:r>
          </a:p>
        </p:txBody>
      </p:sp>
      <p:sp>
        <p:nvSpPr>
          <p:cNvPr id="10244" name="Rectangle 6"/>
          <p:cNvSpPr>
            <a:spLocks noChangeArrowheads="1"/>
          </p:cNvSpPr>
          <p:nvPr/>
        </p:nvSpPr>
        <p:spPr bwMode="auto">
          <a:xfrm>
            <a:off x="2622550" y="4397375"/>
            <a:ext cx="9144000" cy="0"/>
          </a:xfrm>
          <a:prstGeom prst="rect">
            <a:avLst/>
          </a:prstGeom>
          <a:noFill/>
          <a:ln w="9525">
            <a:noFill/>
            <a:miter lim="800000"/>
            <a:headEnd/>
            <a:tailEnd/>
          </a:ln>
        </p:spPr>
        <p:txBody>
          <a:bodyPr wrap="none" anchor="ctr">
            <a:spAutoFit/>
          </a:bodyPr>
          <a:lstStyle/>
          <a:p>
            <a:endParaRPr lang="fa-IR"/>
          </a:p>
        </p:txBody>
      </p:sp>
      <p:graphicFrame>
        <p:nvGraphicFramePr>
          <p:cNvPr id="10242" name="Object 5"/>
          <p:cNvGraphicFramePr>
            <a:graphicFrameLocks noChangeAspect="1"/>
          </p:cNvGraphicFramePr>
          <p:nvPr/>
        </p:nvGraphicFramePr>
        <p:xfrm>
          <a:off x="827088" y="2565400"/>
          <a:ext cx="2670175" cy="1104900"/>
        </p:xfrm>
        <a:graphic>
          <a:graphicData uri="http://schemas.openxmlformats.org/presentationml/2006/ole">
            <mc:AlternateContent xmlns:mc="http://schemas.openxmlformats.org/markup-compatibility/2006">
              <mc:Choice xmlns:v="urn:schemas-microsoft-com:vml" Requires="v">
                <p:oleObj spid="_x0000_s10244" name="Equation" r:id="rId3" imgW="1104900" imgH="393700" progId="Equation.3">
                  <p:embed/>
                </p:oleObj>
              </mc:Choice>
              <mc:Fallback>
                <p:oleObj name="Equation" r:id="rId3" imgW="1104900" imgH="393700" progId="Equation.3">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7088" y="2565400"/>
                        <a:ext cx="2670175" cy="1104900"/>
                      </a:xfrm>
                      <a:prstGeom prst="rect">
                        <a:avLst/>
                      </a:prstGeom>
                      <a:solidFill>
                        <a:srgbClr val="FFFF99"/>
                      </a:solidFill>
                    </p:spPr>
                  </p:pic>
                </p:oleObj>
              </mc:Fallback>
            </mc:AlternateContent>
          </a:graphicData>
        </a:graphic>
      </p:graphicFrame>
      <p:sp>
        <p:nvSpPr>
          <p:cNvPr id="10245" name="Rectangle 7"/>
          <p:cNvSpPr>
            <a:spLocks noChangeArrowheads="1"/>
          </p:cNvSpPr>
          <p:nvPr/>
        </p:nvSpPr>
        <p:spPr bwMode="auto">
          <a:xfrm>
            <a:off x="2622550" y="4968875"/>
            <a:ext cx="9144000" cy="0"/>
          </a:xfrm>
          <a:prstGeom prst="rect">
            <a:avLst/>
          </a:prstGeom>
          <a:noFill/>
          <a:ln w="9525">
            <a:noFill/>
            <a:miter lim="800000"/>
            <a:headEnd/>
            <a:tailEnd/>
          </a:ln>
        </p:spPr>
        <p:txBody>
          <a:bodyPr wrap="none" anchor="ctr">
            <a:spAutoFit/>
          </a:bodyPr>
          <a:lstStyle/>
          <a:p>
            <a:pPr algn="r" rtl="1"/>
            <a:endParaRPr lang="en-US" sz="1800">
              <a:latin typeface="Arial" charset="0"/>
              <a:cs typeface="Arial" charset="0"/>
            </a:endParaRPr>
          </a:p>
        </p:txBody>
      </p:sp>
      <p:sp>
        <p:nvSpPr>
          <p:cNvPr id="10246" name="Rectangle 8"/>
          <p:cNvSpPr>
            <a:spLocks noChangeArrowheads="1"/>
          </p:cNvSpPr>
          <p:nvPr/>
        </p:nvSpPr>
        <p:spPr bwMode="auto">
          <a:xfrm>
            <a:off x="2700338" y="4464050"/>
            <a:ext cx="3887787" cy="1066800"/>
          </a:xfrm>
          <a:prstGeom prst="rect">
            <a:avLst/>
          </a:prstGeom>
          <a:noFill/>
          <a:ln w="9525">
            <a:noFill/>
            <a:miter lim="800000"/>
            <a:headEnd/>
            <a:tailEnd/>
          </a:ln>
        </p:spPr>
        <p:txBody>
          <a:bodyPr anchor="ctr">
            <a:spAutoFit/>
          </a:bodyPr>
          <a:lstStyle/>
          <a:p>
            <a:pPr rtl="1"/>
            <a:r>
              <a:rPr lang="fa-IR">
                <a:solidFill>
                  <a:srgbClr val="FFFF00"/>
                </a:solidFill>
                <a:latin typeface="Arial" charset="0"/>
              </a:rPr>
              <a:t>شکل (1-9) صفحه 27</a:t>
            </a:r>
            <a:endParaRPr lang="en-US">
              <a:solidFill>
                <a:srgbClr val="FFFF00"/>
              </a:solidFill>
              <a:latin typeface="Arial" charset="0"/>
            </a:endParaRPr>
          </a:p>
          <a:p>
            <a:pPr eaLnBrk="0" hangingPunct="0"/>
            <a:endParaRPr lang="en-US">
              <a:latin typeface="Arial" charset="0"/>
            </a:endParaRP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9" name="Slide Number Placeholder 8"/>
          <p:cNvSpPr>
            <a:spLocks noGrp="1"/>
          </p:cNvSpPr>
          <p:nvPr>
            <p:ph type="sldNum" sz="quarter" idx="12"/>
          </p:nvPr>
        </p:nvSpPr>
        <p:spPr/>
        <p:txBody>
          <a:bodyPr/>
          <a:lstStyle/>
          <a:p>
            <a:pPr>
              <a:defRPr/>
            </a:pPr>
            <a:fld id="{1FA4A1B7-F8D8-4B04-AE7B-6143A3874784}" type="slidenum">
              <a:rPr lang="ar-SA"/>
              <a:pPr>
                <a:defRPr/>
              </a:pPr>
              <a:t>14</a:t>
            </a:fld>
            <a:endParaRPr lang="en-US"/>
          </a:p>
        </p:txBody>
      </p:sp>
    </p:spTree>
  </p:cSld>
  <p:clrMapOvr>
    <a:masterClrMapping/>
  </p:clrMapOvr>
  <p:transition>
    <p:cover dir="r"/>
  </p:transition>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9332" name="Rectangle 5"/>
          <p:cNvSpPr>
            <a:spLocks noChangeArrowheads="1"/>
          </p:cNvSpPr>
          <p:nvPr/>
        </p:nvSpPr>
        <p:spPr bwMode="auto">
          <a:xfrm>
            <a:off x="4487863" y="404813"/>
            <a:ext cx="4383087" cy="579437"/>
          </a:xfrm>
          <a:prstGeom prst="rect">
            <a:avLst/>
          </a:prstGeom>
          <a:noFill/>
          <a:ln w="9525">
            <a:noFill/>
            <a:miter lim="800000"/>
            <a:headEnd/>
            <a:tailEnd/>
          </a:ln>
        </p:spPr>
        <p:txBody>
          <a:bodyPr wrap="none" anchor="ctr">
            <a:spAutoFit/>
          </a:bodyPr>
          <a:lstStyle/>
          <a:p>
            <a:pPr algn="r" rtl="1"/>
            <a:r>
              <a:rPr lang="fa-IR" b="1">
                <a:solidFill>
                  <a:srgbClr val="FF99FF"/>
                </a:solidFill>
              </a:rPr>
              <a:t>اهمیت اصل دوم ترمودینامیک :</a:t>
            </a:r>
          </a:p>
        </p:txBody>
      </p:sp>
      <p:sp>
        <p:nvSpPr>
          <p:cNvPr id="99333" name="Rectangle 6"/>
          <p:cNvSpPr>
            <a:spLocks noChangeArrowheads="1"/>
          </p:cNvSpPr>
          <p:nvPr/>
        </p:nvSpPr>
        <p:spPr bwMode="auto">
          <a:xfrm>
            <a:off x="0" y="1671638"/>
            <a:ext cx="9144000" cy="1066800"/>
          </a:xfrm>
          <a:prstGeom prst="rect">
            <a:avLst/>
          </a:prstGeom>
          <a:noFill/>
          <a:ln w="9525">
            <a:noFill/>
            <a:miter lim="800000"/>
            <a:headEnd/>
            <a:tailEnd/>
          </a:ln>
        </p:spPr>
        <p:txBody>
          <a:bodyPr anchor="ctr">
            <a:spAutoFit/>
          </a:bodyPr>
          <a:lstStyle/>
          <a:p>
            <a:pPr algn="r" rtl="1"/>
            <a:r>
              <a:rPr lang="fa-IR"/>
              <a:t>تکمیل اصل اول و رفع کمبودهای اصل اول برای تشریح پدیده های انجام شده در طبیعت.</a:t>
            </a:r>
          </a:p>
        </p:txBody>
      </p:sp>
      <p:sp>
        <p:nvSpPr>
          <p:cNvPr id="99334" name="Rectangle 8"/>
          <p:cNvSpPr>
            <a:spLocks noChangeArrowheads="1"/>
          </p:cNvSpPr>
          <p:nvPr/>
        </p:nvSpPr>
        <p:spPr bwMode="auto">
          <a:xfrm>
            <a:off x="5891213" y="4652963"/>
            <a:ext cx="2822575" cy="579437"/>
          </a:xfrm>
          <a:prstGeom prst="rect">
            <a:avLst/>
          </a:prstGeom>
          <a:noFill/>
          <a:ln w="9525">
            <a:noFill/>
            <a:miter lim="800000"/>
            <a:headEnd/>
            <a:tailEnd/>
          </a:ln>
        </p:spPr>
        <p:txBody>
          <a:bodyPr wrap="none" anchor="ctr">
            <a:spAutoFit/>
          </a:bodyPr>
          <a:lstStyle/>
          <a:p>
            <a:pPr algn="r" rtl="1"/>
            <a:r>
              <a:rPr lang="fa-IR">
                <a:solidFill>
                  <a:srgbClr val="66FF33"/>
                </a:solidFill>
              </a:rPr>
              <a:t>1- منبع سردبادمای</a:t>
            </a:r>
            <a:r>
              <a:rPr lang="en-US"/>
              <a:t> </a:t>
            </a:r>
          </a:p>
        </p:txBody>
      </p:sp>
      <p:graphicFrame>
        <p:nvGraphicFramePr>
          <p:cNvPr id="99330" name="Object 9"/>
          <p:cNvGraphicFramePr>
            <a:graphicFrameLocks noChangeAspect="1"/>
          </p:cNvGraphicFramePr>
          <p:nvPr/>
        </p:nvGraphicFramePr>
        <p:xfrm>
          <a:off x="5580063" y="4652963"/>
          <a:ext cx="350837" cy="504825"/>
        </p:xfrm>
        <a:graphic>
          <a:graphicData uri="http://schemas.openxmlformats.org/presentationml/2006/ole">
            <mc:AlternateContent xmlns:mc="http://schemas.openxmlformats.org/markup-compatibility/2006">
              <mc:Choice xmlns:v="urn:schemas-microsoft-com:vml" Requires="v">
                <p:oleObj spid="_x0000_s99334" name="Equation" r:id="rId3" imgW="152268" imgH="215713" progId="Equation.3">
                  <p:embed/>
                </p:oleObj>
              </mc:Choice>
              <mc:Fallback>
                <p:oleObj name="Equation" r:id="rId3" imgW="152268" imgH="215713" progId="Equation.3">
                  <p:embed/>
                  <p:pic>
                    <p:nvPicPr>
                      <p:cNvPr id="0" name="Object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80063" y="4652963"/>
                        <a:ext cx="350837" cy="504825"/>
                      </a:xfrm>
                      <a:prstGeom prst="rect">
                        <a:avLst/>
                      </a:prstGeom>
                      <a:solidFill>
                        <a:schemeClr val="tx1"/>
                      </a:solidFill>
                    </p:spPr>
                  </p:pic>
                </p:oleObj>
              </mc:Fallback>
            </mc:AlternateContent>
          </a:graphicData>
        </a:graphic>
      </p:graphicFrame>
      <p:sp>
        <p:nvSpPr>
          <p:cNvPr id="99335" name="Rectangle 12"/>
          <p:cNvSpPr>
            <a:spLocks noChangeArrowheads="1"/>
          </p:cNvSpPr>
          <p:nvPr/>
        </p:nvSpPr>
        <p:spPr bwMode="auto">
          <a:xfrm>
            <a:off x="1241425" y="4724400"/>
            <a:ext cx="3262313" cy="579438"/>
          </a:xfrm>
          <a:prstGeom prst="rect">
            <a:avLst/>
          </a:prstGeom>
          <a:noFill/>
          <a:ln w="9525">
            <a:noFill/>
            <a:miter lim="800000"/>
            <a:headEnd/>
            <a:tailEnd/>
          </a:ln>
        </p:spPr>
        <p:txBody>
          <a:bodyPr wrap="none" anchor="ctr">
            <a:spAutoFit/>
          </a:bodyPr>
          <a:lstStyle/>
          <a:p>
            <a:pPr algn="r" rtl="1"/>
            <a:r>
              <a:rPr lang="en-US"/>
              <a:t>   </a:t>
            </a:r>
            <a:r>
              <a:rPr lang="fa-IR">
                <a:solidFill>
                  <a:srgbClr val="FF00FF"/>
                </a:solidFill>
              </a:rPr>
              <a:t>2- منبع گرم بادمای</a:t>
            </a:r>
            <a:r>
              <a:rPr lang="en-US"/>
              <a:t> </a:t>
            </a:r>
          </a:p>
        </p:txBody>
      </p:sp>
      <p:graphicFrame>
        <p:nvGraphicFramePr>
          <p:cNvPr id="99331" name="Object 13"/>
          <p:cNvGraphicFramePr>
            <a:graphicFrameLocks noChangeAspect="1"/>
          </p:cNvGraphicFramePr>
          <p:nvPr/>
        </p:nvGraphicFramePr>
        <p:xfrm>
          <a:off x="611188" y="4724400"/>
          <a:ext cx="373062" cy="504825"/>
        </p:xfrm>
        <a:graphic>
          <a:graphicData uri="http://schemas.openxmlformats.org/presentationml/2006/ole">
            <mc:AlternateContent xmlns:mc="http://schemas.openxmlformats.org/markup-compatibility/2006">
              <mc:Choice xmlns:v="urn:schemas-microsoft-com:vml" Requires="v">
                <p:oleObj spid="_x0000_s99335" name="Equation" r:id="rId5" imgW="164885" imgH="215619" progId="Equation.3">
                  <p:embed/>
                </p:oleObj>
              </mc:Choice>
              <mc:Fallback>
                <p:oleObj name="Equation" r:id="rId5" imgW="164885" imgH="215619" progId="Equation.3">
                  <p:embed/>
                  <p:pic>
                    <p:nvPicPr>
                      <p:cNvPr id="0" name="Object 1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11188" y="4724400"/>
                        <a:ext cx="373062" cy="504825"/>
                      </a:xfrm>
                      <a:prstGeom prst="rect">
                        <a:avLst/>
                      </a:prstGeom>
                      <a:solidFill>
                        <a:schemeClr val="tx1"/>
                      </a:solidFill>
                    </p:spPr>
                  </p:pic>
                </p:oleObj>
              </mc:Fallback>
            </mc:AlternateContent>
          </a:graphicData>
        </a:graphic>
      </p:graphicFrame>
      <p:sp>
        <p:nvSpPr>
          <p:cNvPr id="99336" name="Rectangle 16"/>
          <p:cNvSpPr>
            <a:spLocks noChangeArrowheads="1"/>
          </p:cNvSpPr>
          <p:nvPr/>
        </p:nvSpPr>
        <p:spPr bwMode="auto">
          <a:xfrm>
            <a:off x="-120650" y="3357563"/>
            <a:ext cx="9264650" cy="579437"/>
          </a:xfrm>
          <a:prstGeom prst="rect">
            <a:avLst/>
          </a:prstGeom>
          <a:noFill/>
          <a:ln w="9525">
            <a:noFill/>
            <a:miter lim="800000"/>
            <a:headEnd/>
            <a:tailEnd/>
          </a:ln>
        </p:spPr>
        <p:txBody>
          <a:bodyPr wrap="none" anchor="ctr">
            <a:spAutoFit/>
          </a:bodyPr>
          <a:lstStyle/>
          <a:p>
            <a:pPr algn="r" rtl="1"/>
            <a:r>
              <a:rPr lang="fa-IR">
                <a:solidFill>
                  <a:srgbClr val="FFFF00"/>
                </a:solidFill>
              </a:rPr>
              <a:t>سیکل کارنوشامل دومنبع است که محتوی یک گاز یایک سیال</a:t>
            </a:r>
            <a:r>
              <a:rPr lang="fa-IR" sz="1800">
                <a:solidFill>
                  <a:srgbClr val="FFFF00"/>
                </a:solidFill>
                <a:cs typeface="Arial" charset="0"/>
              </a:rPr>
              <a:t> </a:t>
            </a:r>
            <a:r>
              <a:rPr lang="fa-IR">
                <a:solidFill>
                  <a:srgbClr val="FFFF00"/>
                </a:solidFill>
              </a:rPr>
              <a:t>هستند:</a:t>
            </a:r>
            <a:r>
              <a:rPr lang="fa-IR" sz="1800">
                <a:cs typeface="Arial" charset="0"/>
              </a:rPr>
              <a:t>  </a:t>
            </a: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1" name="Slide Number Placeholder 10"/>
          <p:cNvSpPr>
            <a:spLocks noGrp="1"/>
          </p:cNvSpPr>
          <p:nvPr>
            <p:ph type="sldNum" sz="quarter" idx="12"/>
          </p:nvPr>
        </p:nvSpPr>
        <p:spPr/>
        <p:txBody>
          <a:bodyPr/>
          <a:lstStyle/>
          <a:p>
            <a:pPr>
              <a:defRPr/>
            </a:pPr>
            <a:fld id="{064D9975-09B5-43AD-9FC9-476AA73E3FA8}" type="slidenum">
              <a:rPr lang="ar-SA"/>
              <a:pPr>
                <a:defRPr/>
              </a:pPr>
              <a:t>140</a:t>
            </a:fld>
            <a:endParaRPr lang="en-US"/>
          </a:p>
        </p:txBody>
      </p:sp>
    </p:spTree>
  </p:cSld>
  <p:clrMapOvr>
    <a:masterClrMapping/>
  </p:clrMapOvr>
  <p:transition>
    <p:pull dir="r"/>
  </p:transition>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0355" name="Rectangle 5"/>
          <p:cNvSpPr>
            <a:spLocks noChangeArrowheads="1"/>
          </p:cNvSpPr>
          <p:nvPr/>
        </p:nvSpPr>
        <p:spPr bwMode="auto">
          <a:xfrm>
            <a:off x="755650" y="765175"/>
            <a:ext cx="8172450" cy="1066800"/>
          </a:xfrm>
          <a:prstGeom prst="rect">
            <a:avLst/>
          </a:prstGeom>
          <a:noFill/>
          <a:ln w="9525">
            <a:noFill/>
            <a:miter lim="800000"/>
            <a:headEnd/>
            <a:tailEnd/>
          </a:ln>
        </p:spPr>
        <p:txBody>
          <a:bodyPr anchor="ctr">
            <a:spAutoFit/>
          </a:bodyPr>
          <a:lstStyle/>
          <a:p>
            <a:pPr algn="just" rtl="1"/>
            <a:r>
              <a:rPr lang="en-US" sz="2800" b="1">
                <a:latin typeface="Times New Roman" pitchFamily="18" charset="0"/>
                <a:cs typeface="Times New Roman" pitchFamily="18" charset="0"/>
              </a:rPr>
              <a:t>U</a:t>
            </a:r>
            <a:r>
              <a:rPr lang="fa-IR" sz="2800" b="1">
                <a:latin typeface="Times New Roman" pitchFamily="18" charset="0"/>
                <a:cs typeface="Times New Roman" pitchFamily="18" charset="0"/>
              </a:rPr>
              <a:t> </a:t>
            </a:r>
            <a:r>
              <a:rPr lang="fa-IR"/>
              <a:t>و</a:t>
            </a:r>
            <a:r>
              <a:rPr lang="en-US"/>
              <a:t> </a:t>
            </a:r>
            <a:r>
              <a:rPr lang="en-US" sz="2800" b="1">
                <a:latin typeface="Times New Roman" pitchFamily="18" charset="0"/>
                <a:cs typeface="Times New Roman" pitchFamily="18" charset="0"/>
              </a:rPr>
              <a:t>V</a:t>
            </a:r>
            <a:r>
              <a:rPr lang="fa-IR"/>
              <a:t>تابع حالت هستندومقدارآنهابستگی به حالت ابتدایی و انتهایی سیستم</a:t>
            </a:r>
            <a:r>
              <a:rPr lang="fa-IR" sz="1800">
                <a:cs typeface="Arial" charset="0"/>
              </a:rPr>
              <a:t> </a:t>
            </a:r>
            <a:r>
              <a:rPr lang="fa-IR"/>
              <a:t>دارد.</a:t>
            </a:r>
          </a:p>
        </p:txBody>
      </p:sp>
      <p:sp>
        <p:nvSpPr>
          <p:cNvPr id="100356" name="Rectangle 6"/>
          <p:cNvSpPr>
            <a:spLocks noChangeArrowheads="1"/>
          </p:cNvSpPr>
          <p:nvPr/>
        </p:nvSpPr>
        <p:spPr bwMode="auto">
          <a:xfrm>
            <a:off x="611188" y="2420938"/>
            <a:ext cx="8307387" cy="1066800"/>
          </a:xfrm>
          <a:prstGeom prst="rect">
            <a:avLst/>
          </a:prstGeom>
          <a:noFill/>
          <a:ln w="9525">
            <a:noFill/>
            <a:miter lim="800000"/>
            <a:headEnd/>
            <a:tailEnd/>
          </a:ln>
        </p:spPr>
        <p:txBody>
          <a:bodyPr anchor="ctr">
            <a:spAutoFit/>
          </a:bodyPr>
          <a:lstStyle/>
          <a:p>
            <a:pPr algn="just" rtl="1"/>
            <a:r>
              <a:rPr lang="fa-IR">
                <a:solidFill>
                  <a:srgbClr val="FF00FF"/>
                </a:solidFill>
              </a:rPr>
              <a:t>سیکل حاصل مجددا به حالت اول خود برمیگردد و ابتدا و انتهای سیستم یکی</a:t>
            </a:r>
            <a:r>
              <a:rPr lang="fa-IR" sz="1800">
                <a:solidFill>
                  <a:srgbClr val="FF00FF"/>
                </a:solidFill>
                <a:cs typeface="Arial" charset="0"/>
              </a:rPr>
              <a:t> </a:t>
            </a:r>
            <a:r>
              <a:rPr lang="fa-IR">
                <a:solidFill>
                  <a:srgbClr val="FF00FF"/>
                </a:solidFill>
              </a:rPr>
              <a:t>است و تشکیل یک سیکل بسته را می دهد.</a:t>
            </a:r>
          </a:p>
        </p:txBody>
      </p:sp>
      <p:sp>
        <p:nvSpPr>
          <p:cNvPr id="100357" name="Rectangle 7"/>
          <p:cNvSpPr>
            <a:spLocks noChangeArrowheads="1"/>
          </p:cNvSpPr>
          <p:nvPr/>
        </p:nvSpPr>
        <p:spPr bwMode="auto">
          <a:xfrm>
            <a:off x="7596188" y="4652963"/>
            <a:ext cx="1160462" cy="579437"/>
          </a:xfrm>
          <a:prstGeom prst="rect">
            <a:avLst/>
          </a:prstGeom>
          <a:noFill/>
          <a:ln w="9525">
            <a:noFill/>
            <a:miter lim="800000"/>
            <a:headEnd/>
            <a:tailEnd/>
          </a:ln>
        </p:spPr>
        <p:txBody>
          <a:bodyPr wrap="none" anchor="ctr">
            <a:spAutoFit/>
          </a:bodyPr>
          <a:lstStyle/>
          <a:p>
            <a:pPr algn="r" rtl="1"/>
            <a:r>
              <a:rPr lang="fa-IR"/>
              <a:t>بنابراین</a:t>
            </a:r>
            <a:r>
              <a:rPr lang="en-US"/>
              <a:t> </a:t>
            </a:r>
          </a:p>
        </p:txBody>
      </p:sp>
      <p:graphicFrame>
        <p:nvGraphicFramePr>
          <p:cNvPr id="100354" name="Object 8"/>
          <p:cNvGraphicFramePr>
            <a:graphicFrameLocks noChangeAspect="1"/>
          </p:cNvGraphicFramePr>
          <p:nvPr/>
        </p:nvGraphicFramePr>
        <p:xfrm>
          <a:off x="3419475" y="4797425"/>
          <a:ext cx="3049588" cy="552450"/>
        </p:xfrm>
        <a:graphic>
          <a:graphicData uri="http://schemas.openxmlformats.org/presentationml/2006/ole">
            <mc:AlternateContent xmlns:mc="http://schemas.openxmlformats.org/markup-compatibility/2006">
              <mc:Choice xmlns:v="urn:schemas-microsoft-com:vml" Requires="v">
                <p:oleObj spid="_x0000_s100356" name="Equation" r:id="rId3" imgW="1104900" imgH="203200" progId="Equation.3">
                  <p:embed/>
                </p:oleObj>
              </mc:Choice>
              <mc:Fallback>
                <p:oleObj name="Equation" r:id="rId3" imgW="1104900" imgH="203200" progId="Equation.3">
                  <p:embed/>
                  <p:pic>
                    <p:nvPicPr>
                      <p:cNvPr id="0" name="Object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19475" y="4797425"/>
                        <a:ext cx="3049588" cy="552450"/>
                      </a:xfrm>
                      <a:prstGeom prst="rect">
                        <a:avLst/>
                      </a:prstGeom>
                      <a:solidFill>
                        <a:srgbClr val="FFFF99"/>
                      </a:solidFill>
                    </p:spPr>
                  </p:pic>
                </p:oleObj>
              </mc:Fallback>
            </mc:AlternateContent>
          </a:graphicData>
        </a:graphic>
      </p:graphicFrame>
      <p:sp>
        <p:nvSpPr>
          <p:cNvPr id="100358" name="Rectangle 10"/>
          <p:cNvSpPr>
            <a:spLocks noChangeArrowheads="1"/>
          </p:cNvSpPr>
          <p:nvPr/>
        </p:nvSpPr>
        <p:spPr bwMode="auto">
          <a:xfrm>
            <a:off x="0" y="3529013"/>
            <a:ext cx="9144000" cy="0"/>
          </a:xfrm>
          <a:prstGeom prst="rect">
            <a:avLst/>
          </a:prstGeom>
          <a:noFill/>
          <a:ln w="9525">
            <a:noFill/>
            <a:miter lim="800000"/>
            <a:headEnd/>
            <a:tailEnd/>
          </a:ln>
        </p:spPr>
        <p:txBody>
          <a:bodyPr wrap="none" anchor="ctr">
            <a:spAutoFit/>
          </a:bodyPr>
          <a:lstStyle/>
          <a:p>
            <a:endParaRPr lang="fa-I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9" name="Slide Number Placeholder 8"/>
          <p:cNvSpPr>
            <a:spLocks noGrp="1"/>
          </p:cNvSpPr>
          <p:nvPr>
            <p:ph type="sldNum" sz="quarter" idx="12"/>
          </p:nvPr>
        </p:nvSpPr>
        <p:spPr/>
        <p:txBody>
          <a:bodyPr/>
          <a:lstStyle/>
          <a:p>
            <a:pPr>
              <a:defRPr/>
            </a:pPr>
            <a:fld id="{8ADA0062-2831-4323-8978-16FC560AA9DF}" type="slidenum">
              <a:rPr lang="ar-SA"/>
              <a:pPr>
                <a:defRPr/>
              </a:pPr>
              <a:t>141</a:t>
            </a:fld>
            <a:endParaRPr lang="en-US"/>
          </a:p>
        </p:txBody>
      </p:sp>
    </p:spTree>
  </p:cSld>
  <p:clrMapOvr>
    <a:masterClrMapping/>
  </p:clrMapOvr>
  <p:transition>
    <p:pull/>
  </p:transition>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1383" name="Rectangle 4"/>
          <p:cNvSpPr>
            <a:spLocks noChangeArrowheads="1"/>
          </p:cNvSpPr>
          <p:nvPr/>
        </p:nvSpPr>
        <p:spPr bwMode="auto">
          <a:xfrm>
            <a:off x="2339975" y="620713"/>
            <a:ext cx="6381750" cy="579437"/>
          </a:xfrm>
          <a:prstGeom prst="rect">
            <a:avLst/>
          </a:prstGeom>
          <a:noFill/>
          <a:ln w="9525">
            <a:noFill/>
            <a:miter lim="800000"/>
            <a:headEnd/>
            <a:tailEnd/>
          </a:ln>
        </p:spPr>
        <p:txBody>
          <a:bodyPr wrap="none" anchor="ctr">
            <a:spAutoFit/>
          </a:bodyPr>
          <a:lstStyle/>
          <a:p>
            <a:pPr algn="r" rtl="1"/>
            <a:r>
              <a:rPr lang="fa-IR">
                <a:solidFill>
                  <a:srgbClr val="FF00FF"/>
                </a:solidFill>
              </a:rPr>
              <a:t>مراحل سیکل برگشت پذیرکارنودریک سیلندر</a:t>
            </a:r>
            <a:r>
              <a:rPr lang="en-US">
                <a:solidFill>
                  <a:srgbClr val="FF00FF"/>
                </a:solidFill>
              </a:rPr>
              <a:t>: </a:t>
            </a:r>
          </a:p>
        </p:txBody>
      </p:sp>
      <p:sp>
        <p:nvSpPr>
          <p:cNvPr id="101384" name="Rectangle 6"/>
          <p:cNvSpPr>
            <a:spLocks noChangeArrowheads="1"/>
          </p:cNvSpPr>
          <p:nvPr/>
        </p:nvSpPr>
        <p:spPr bwMode="auto">
          <a:xfrm>
            <a:off x="0" y="3338513"/>
            <a:ext cx="9144000" cy="0"/>
          </a:xfrm>
          <a:prstGeom prst="rect">
            <a:avLst/>
          </a:prstGeom>
          <a:noFill/>
          <a:ln w="9525">
            <a:noFill/>
            <a:miter lim="800000"/>
            <a:headEnd/>
            <a:tailEnd/>
          </a:ln>
        </p:spPr>
        <p:txBody>
          <a:bodyPr wrap="none" anchor="ctr">
            <a:spAutoFit/>
          </a:bodyPr>
          <a:lstStyle/>
          <a:p>
            <a:endParaRPr lang="fa-IR"/>
          </a:p>
        </p:txBody>
      </p:sp>
      <p:graphicFrame>
        <p:nvGraphicFramePr>
          <p:cNvPr id="101378" name="Object 5"/>
          <p:cNvGraphicFramePr>
            <a:graphicFrameLocks noChangeAspect="1"/>
          </p:cNvGraphicFramePr>
          <p:nvPr/>
        </p:nvGraphicFramePr>
        <p:xfrm>
          <a:off x="1258888" y="620713"/>
          <a:ext cx="1187450" cy="460375"/>
        </p:xfrm>
        <a:graphic>
          <a:graphicData uri="http://schemas.openxmlformats.org/presentationml/2006/ole">
            <mc:AlternateContent xmlns:mc="http://schemas.openxmlformats.org/markup-compatibility/2006">
              <mc:Choice xmlns:v="urn:schemas-microsoft-com:vml" Requires="v">
                <p:oleObj spid="_x0000_s101388" name="Equation" r:id="rId3" imgW="469696" imgH="177723" progId="Equation.3">
                  <p:embed/>
                </p:oleObj>
              </mc:Choice>
              <mc:Fallback>
                <p:oleObj name="Equation" r:id="rId3" imgW="469696" imgH="177723" progId="Equation.3">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58888" y="620713"/>
                        <a:ext cx="1187450" cy="460375"/>
                      </a:xfrm>
                      <a:prstGeom prst="rect">
                        <a:avLst/>
                      </a:prstGeom>
                      <a:solidFill>
                        <a:srgbClr val="FFFF99"/>
                      </a:solidFill>
                    </p:spPr>
                  </p:pic>
                </p:oleObj>
              </mc:Fallback>
            </mc:AlternateContent>
          </a:graphicData>
        </a:graphic>
      </p:graphicFrame>
      <p:sp>
        <p:nvSpPr>
          <p:cNvPr id="101385" name="Rectangle 8"/>
          <p:cNvSpPr>
            <a:spLocks noChangeArrowheads="1"/>
          </p:cNvSpPr>
          <p:nvPr/>
        </p:nvSpPr>
        <p:spPr bwMode="auto">
          <a:xfrm>
            <a:off x="4830763" y="1916113"/>
            <a:ext cx="3748087" cy="579437"/>
          </a:xfrm>
          <a:prstGeom prst="rect">
            <a:avLst/>
          </a:prstGeom>
          <a:noFill/>
          <a:ln w="9525">
            <a:noFill/>
            <a:miter lim="800000"/>
            <a:headEnd/>
            <a:tailEnd/>
          </a:ln>
        </p:spPr>
        <p:txBody>
          <a:bodyPr wrap="none" anchor="ctr">
            <a:spAutoFit/>
          </a:bodyPr>
          <a:lstStyle/>
          <a:p>
            <a:pPr algn="r" rtl="1"/>
            <a:r>
              <a:rPr lang="fa-IR">
                <a:solidFill>
                  <a:srgbClr val="66FF33"/>
                </a:solidFill>
              </a:rPr>
              <a:t>1-انبساط ایزوتوم ،دردمای</a:t>
            </a:r>
            <a:r>
              <a:rPr lang="en-US" sz="1800">
                <a:solidFill>
                  <a:srgbClr val="66FF33"/>
                </a:solidFill>
                <a:cs typeface="Arial" charset="0"/>
              </a:rPr>
              <a:t> </a:t>
            </a:r>
          </a:p>
        </p:txBody>
      </p:sp>
      <p:sp>
        <p:nvSpPr>
          <p:cNvPr id="101386" name="Rectangle 10"/>
          <p:cNvSpPr>
            <a:spLocks noChangeArrowheads="1"/>
          </p:cNvSpPr>
          <p:nvPr/>
        </p:nvSpPr>
        <p:spPr bwMode="auto">
          <a:xfrm>
            <a:off x="0" y="3319463"/>
            <a:ext cx="9144000" cy="0"/>
          </a:xfrm>
          <a:prstGeom prst="rect">
            <a:avLst/>
          </a:prstGeom>
          <a:noFill/>
          <a:ln w="9525">
            <a:noFill/>
            <a:miter lim="800000"/>
            <a:headEnd/>
            <a:tailEnd/>
          </a:ln>
        </p:spPr>
        <p:txBody>
          <a:bodyPr wrap="none" anchor="ctr">
            <a:spAutoFit/>
          </a:bodyPr>
          <a:lstStyle/>
          <a:p>
            <a:endParaRPr lang="fa-IR"/>
          </a:p>
        </p:txBody>
      </p:sp>
      <p:graphicFrame>
        <p:nvGraphicFramePr>
          <p:cNvPr id="101379" name="Object 9"/>
          <p:cNvGraphicFramePr>
            <a:graphicFrameLocks noChangeAspect="1"/>
          </p:cNvGraphicFramePr>
          <p:nvPr/>
        </p:nvGraphicFramePr>
        <p:xfrm>
          <a:off x="4284663" y="1916113"/>
          <a:ext cx="373062" cy="504825"/>
        </p:xfrm>
        <a:graphic>
          <a:graphicData uri="http://schemas.openxmlformats.org/presentationml/2006/ole">
            <mc:AlternateContent xmlns:mc="http://schemas.openxmlformats.org/markup-compatibility/2006">
              <mc:Choice xmlns:v="urn:schemas-microsoft-com:vml" Requires="v">
                <p:oleObj spid="_x0000_s101389" name="Equation" r:id="rId5" imgW="164885" imgH="215619" progId="Equation.3">
                  <p:embed/>
                </p:oleObj>
              </mc:Choice>
              <mc:Fallback>
                <p:oleObj name="Equation" r:id="rId5" imgW="164885" imgH="215619" progId="Equation.3">
                  <p:embed/>
                  <p:pic>
                    <p:nvPicPr>
                      <p:cNvPr id="0" name="Object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284663" y="1916113"/>
                        <a:ext cx="373062" cy="504825"/>
                      </a:xfrm>
                      <a:prstGeom prst="rect">
                        <a:avLst/>
                      </a:prstGeom>
                      <a:solidFill>
                        <a:schemeClr val="tx1"/>
                      </a:solidFill>
                    </p:spPr>
                  </p:pic>
                </p:oleObj>
              </mc:Fallback>
            </mc:AlternateContent>
          </a:graphicData>
        </a:graphic>
      </p:graphicFrame>
      <p:sp>
        <p:nvSpPr>
          <p:cNvPr id="101387" name="Rectangle 11"/>
          <p:cNvSpPr>
            <a:spLocks noChangeArrowheads="1"/>
          </p:cNvSpPr>
          <p:nvPr/>
        </p:nvSpPr>
        <p:spPr bwMode="auto">
          <a:xfrm>
            <a:off x="0" y="3538538"/>
            <a:ext cx="9144000" cy="0"/>
          </a:xfrm>
          <a:prstGeom prst="rect">
            <a:avLst/>
          </a:prstGeom>
          <a:noFill/>
          <a:ln w="9525">
            <a:noFill/>
            <a:miter lim="800000"/>
            <a:headEnd/>
            <a:tailEnd/>
          </a:ln>
        </p:spPr>
        <p:txBody>
          <a:bodyPr wrap="none" anchor="ctr">
            <a:spAutoFit/>
          </a:bodyPr>
          <a:lstStyle/>
          <a:p>
            <a:endParaRPr lang="fa-IR"/>
          </a:p>
        </p:txBody>
      </p:sp>
      <p:sp>
        <p:nvSpPr>
          <p:cNvPr id="101388" name="Rectangle 12"/>
          <p:cNvSpPr>
            <a:spLocks noChangeArrowheads="1"/>
          </p:cNvSpPr>
          <p:nvPr/>
        </p:nvSpPr>
        <p:spPr bwMode="auto">
          <a:xfrm>
            <a:off x="3632200" y="2924175"/>
            <a:ext cx="5033963" cy="579438"/>
          </a:xfrm>
          <a:prstGeom prst="rect">
            <a:avLst/>
          </a:prstGeom>
          <a:noFill/>
          <a:ln w="9525">
            <a:noFill/>
            <a:miter lim="800000"/>
            <a:headEnd/>
            <a:tailEnd/>
          </a:ln>
        </p:spPr>
        <p:txBody>
          <a:bodyPr wrap="none" anchor="ctr">
            <a:spAutoFit/>
          </a:bodyPr>
          <a:lstStyle/>
          <a:p>
            <a:pPr algn="r" rtl="1"/>
            <a:r>
              <a:rPr lang="fa-IR">
                <a:solidFill>
                  <a:srgbClr val="FFFF00"/>
                </a:solidFill>
              </a:rPr>
              <a:t>2-انبساط آدیاباتیک تارسیدن به دمای</a:t>
            </a:r>
            <a:r>
              <a:rPr lang="en-US" sz="1800">
                <a:solidFill>
                  <a:srgbClr val="FFFF00"/>
                </a:solidFill>
                <a:cs typeface="Arial" charset="0"/>
              </a:rPr>
              <a:t> </a:t>
            </a:r>
          </a:p>
        </p:txBody>
      </p:sp>
      <p:sp>
        <p:nvSpPr>
          <p:cNvPr id="101389" name="Rectangle 14"/>
          <p:cNvSpPr>
            <a:spLocks noChangeArrowheads="1"/>
          </p:cNvSpPr>
          <p:nvPr/>
        </p:nvSpPr>
        <p:spPr bwMode="auto">
          <a:xfrm>
            <a:off x="0" y="3319463"/>
            <a:ext cx="9144000" cy="0"/>
          </a:xfrm>
          <a:prstGeom prst="rect">
            <a:avLst/>
          </a:prstGeom>
          <a:noFill/>
          <a:ln w="9525">
            <a:noFill/>
            <a:miter lim="800000"/>
            <a:headEnd/>
            <a:tailEnd/>
          </a:ln>
        </p:spPr>
        <p:txBody>
          <a:bodyPr wrap="none" anchor="ctr">
            <a:spAutoFit/>
          </a:bodyPr>
          <a:lstStyle/>
          <a:p>
            <a:endParaRPr lang="fa-IR"/>
          </a:p>
        </p:txBody>
      </p:sp>
      <p:graphicFrame>
        <p:nvGraphicFramePr>
          <p:cNvPr id="101380" name="Object 13"/>
          <p:cNvGraphicFramePr>
            <a:graphicFrameLocks noChangeAspect="1"/>
          </p:cNvGraphicFramePr>
          <p:nvPr/>
        </p:nvGraphicFramePr>
        <p:xfrm>
          <a:off x="3635375" y="2924175"/>
          <a:ext cx="400050" cy="574675"/>
        </p:xfrm>
        <a:graphic>
          <a:graphicData uri="http://schemas.openxmlformats.org/presentationml/2006/ole">
            <mc:AlternateContent xmlns:mc="http://schemas.openxmlformats.org/markup-compatibility/2006">
              <mc:Choice xmlns:v="urn:schemas-microsoft-com:vml" Requires="v">
                <p:oleObj spid="_x0000_s101390" name="Equation" r:id="rId7" imgW="152268" imgH="215713" progId="Equation.3">
                  <p:embed/>
                </p:oleObj>
              </mc:Choice>
              <mc:Fallback>
                <p:oleObj name="Equation" r:id="rId7" imgW="152268" imgH="215713" progId="Equation.3">
                  <p:embed/>
                  <p:pic>
                    <p:nvPicPr>
                      <p:cNvPr id="0" name="Object 1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635375" y="2924175"/>
                        <a:ext cx="400050" cy="574675"/>
                      </a:xfrm>
                      <a:prstGeom prst="rect">
                        <a:avLst/>
                      </a:prstGeom>
                      <a:solidFill>
                        <a:schemeClr val="tx1"/>
                      </a:solidFill>
                    </p:spPr>
                  </p:pic>
                </p:oleObj>
              </mc:Fallback>
            </mc:AlternateContent>
          </a:graphicData>
        </a:graphic>
      </p:graphicFrame>
      <p:sp>
        <p:nvSpPr>
          <p:cNvPr id="101390" name="Rectangle 15"/>
          <p:cNvSpPr>
            <a:spLocks noChangeArrowheads="1"/>
          </p:cNvSpPr>
          <p:nvPr/>
        </p:nvSpPr>
        <p:spPr bwMode="auto">
          <a:xfrm>
            <a:off x="5364163" y="4076700"/>
            <a:ext cx="3263900" cy="579438"/>
          </a:xfrm>
          <a:prstGeom prst="rect">
            <a:avLst/>
          </a:prstGeom>
          <a:noFill/>
          <a:ln w="9525">
            <a:noFill/>
            <a:miter lim="800000"/>
            <a:headEnd/>
            <a:tailEnd/>
          </a:ln>
        </p:spPr>
        <p:txBody>
          <a:bodyPr wrap="none" anchor="ctr">
            <a:spAutoFit/>
          </a:bodyPr>
          <a:lstStyle/>
          <a:p>
            <a:pPr algn="r" rtl="1"/>
            <a:r>
              <a:rPr lang="fa-IR"/>
              <a:t>3-تراکم ایزوتوم دردمای</a:t>
            </a:r>
            <a:r>
              <a:rPr lang="en-US" sz="1800">
                <a:cs typeface="Arial" charset="0"/>
              </a:rPr>
              <a:t> </a:t>
            </a:r>
          </a:p>
        </p:txBody>
      </p:sp>
      <p:graphicFrame>
        <p:nvGraphicFramePr>
          <p:cNvPr id="101381" name="Object 16"/>
          <p:cNvGraphicFramePr>
            <a:graphicFrameLocks noChangeAspect="1"/>
          </p:cNvGraphicFramePr>
          <p:nvPr/>
        </p:nvGraphicFramePr>
        <p:xfrm>
          <a:off x="4500563" y="4076700"/>
          <a:ext cx="350837" cy="504825"/>
        </p:xfrm>
        <a:graphic>
          <a:graphicData uri="http://schemas.openxmlformats.org/presentationml/2006/ole">
            <mc:AlternateContent xmlns:mc="http://schemas.openxmlformats.org/markup-compatibility/2006">
              <mc:Choice xmlns:v="urn:schemas-microsoft-com:vml" Requires="v">
                <p:oleObj spid="_x0000_s101391" name="Equation" r:id="rId9" imgW="152268" imgH="215713" progId="Equation.3">
                  <p:embed/>
                </p:oleObj>
              </mc:Choice>
              <mc:Fallback>
                <p:oleObj name="Equation" r:id="rId9" imgW="152268" imgH="215713" progId="Equation.3">
                  <p:embed/>
                  <p:pic>
                    <p:nvPicPr>
                      <p:cNvPr id="0" name="Object 1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500563" y="4076700"/>
                        <a:ext cx="350837" cy="504825"/>
                      </a:xfrm>
                      <a:prstGeom prst="rect">
                        <a:avLst/>
                      </a:prstGeom>
                      <a:solidFill>
                        <a:schemeClr val="tx1"/>
                      </a:solidFill>
                    </p:spPr>
                  </p:pic>
                </p:oleObj>
              </mc:Fallback>
            </mc:AlternateContent>
          </a:graphicData>
        </a:graphic>
      </p:graphicFrame>
      <p:sp>
        <p:nvSpPr>
          <p:cNvPr id="101391" name="Rectangle 19"/>
          <p:cNvSpPr>
            <a:spLocks noChangeArrowheads="1"/>
          </p:cNvSpPr>
          <p:nvPr/>
        </p:nvSpPr>
        <p:spPr bwMode="auto">
          <a:xfrm>
            <a:off x="3683000" y="5157788"/>
            <a:ext cx="4997450" cy="579437"/>
          </a:xfrm>
          <a:prstGeom prst="rect">
            <a:avLst/>
          </a:prstGeom>
          <a:noFill/>
          <a:ln w="9525">
            <a:noFill/>
            <a:miter lim="800000"/>
            <a:headEnd/>
            <a:tailEnd/>
          </a:ln>
        </p:spPr>
        <p:txBody>
          <a:bodyPr wrap="none" anchor="ctr">
            <a:spAutoFit/>
          </a:bodyPr>
          <a:lstStyle/>
          <a:p>
            <a:pPr algn="r" rtl="1"/>
            <a:r>
              <a:rPr lang="fa-IR">
                <a:solidFill>
                  <a:srgbClr val="FF3300"/>
                </a:solidFill>
              </a:rPr>
              <a:t>4- تراکم آدیاباتیک تارسیدن به دمای</a:t>
            </a:r>
            <a:r>
              <a:rPr lang="en-US" sz="1800">
                <a:solidFill>
                  <a:srgbClr val="FF3300"/>
                </a:solidFill>
                <a:cs typeface="Arial" charset="0"/>
              </a:rPr>
              <a:t> </a:t>
            </a:r>
          </a:p>
        </p:txBody>
      </p:sp>
      <p:graphicFrame>
        <p:nvGraphicFramePr>
          <p:cNvPr id="101382" name="Object 20"/>
          <p:cNvGraphicFramePr>
            <a:graphicFrameLocks noChangeAspect="1"/>
          </p:cNvGraphicFramePr>
          <p:nvPr/>
        </p:nvGraphicFramePr>
        <p:xfrm>
          <a:off x="3203575" y="5157788"/>
          <a:ext cx="373063" cy="504825"/>
        </p:xfrm>
        <a:graphic>
          <a:graphicData uri="http://schemas.openxmlformats.org/presentationml/2006/ole">
            <mc:AlternateContent xmlns:mc="http://schemas.openxmlformats.org/markup-compatibility/2006">
              <mc:Choice xmlns:v="urn:schemas-microsoft-com:vml" Requires="v">
                <p:oleObj spid="_x0000_s101392" name="Equation" r:id="rId10" imgW="164885" imgH="215619" progId="Equation.3">
                  <p:embed/>
                </p:oleObj>
              </mc:Choice>
              <mc:Fallback>
                <p:oleObj name="Equation" r:id="rId10" imgW="164885" imgH="215619" progId="Equation.3">
                  <p:embed/>
                  <p:pic>
                    <p:nvPicPr>
                      <p:cNvPr id="0" name="Object 20"/>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203575" y="5157788"/>
                        <a:ext cx="373063" cy="504825"/>
                      </a:xfrm>
                      <a:prstGeom prst="rect">
                        <a:avLst/>
                      </a:prstGeom>
                      <a:solidFill>
                        <a:schemeClr val="tx1"/>
                      </a:solidFill>
                    </p:spPr>
                  </p:pic>
                </p:oleObj>
              </mc:Fallback>
            </mc:AlternateContent>
          </a:graphicData>
        </a:graphic>
      </p:graphicFrame>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8" name="Slide Number Placeholder 17"/>
          <p:cNvSpPr>
            <a:spLocks noGrp="1"/>
          </p:cNvSpPr>
          <p:nvPr>
            <p:ph type="sldNum" sz="quarter" idx="12"/>
          </p:nvPr>
        </p:nvSpPr>
        <p:spPr/>
        <p:txBody>
          <a:bodyPr/>
          <a:lstStyle/>
          <a:p>
            <a:pPr>
              <a:defRPr/>
            </a:pPr>
            <a:fld id="{FBD6E8D7-3C0D-444E-8055-7CD339F47DBE}" type="slidenum">
              <a:rPr lang="ar-SA"/>
              <a:pPr>
                <a:defRPr/>
              </a:pPr>
              <a:t>142</a:t>
            </a:fld>
            <a:endParaRPr lang="en-US"/>
          </a:p>
        </p:txBody>
      </p:sp>
    </p:spTree>
  </p:cSld>
  <p:clrMapOvr>
    <a:masterClrMapping/>
  </p:clrMapOvr>
  <p:transition>
    <p:pull dir="d"/>
  </p:transition>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03" name="Rectangle 4"/>
          <p:cNvSpPr>
            <a:spLocks noChangeArrowheads="1"/>
          </p:cNvSpPr>
          <p:nvPr/>
        </p:nvSpPr>
        <p:spPr bwMode="auto">
          <a:xfrm>
            <a:off x="5286375" y="514350"/>
            <a:ext cx="3225800" cy="579438"/>
          </a:xfrm>
          <a:prstGeom prst="rect">
            <a:avLst/>
          </a:prstGeom>
          <a:noFill/>
          <a:ln w="9525">
            <a:noFill/>
            <a:miter lim="800000"/>
            <a:headEnd/>
            <a:tailEnd/>
          </a:ln>
        </p:spPr>
        <p:txBody>
          <a:bodyPr wrap="none" anchor="ctr">
            <a:spAutoFit/>
          </a:bodyPr>
          <a:lstStyle/>
          <a:p>
            <a:pPr algn="r" rtl="1"/>
            <a:r>
              <a:rPr lang="fa-IR" b="1">
                <a:solidFill>
                  <a:srgbClr val="FF99FF"/>
                </a:solidFill>
              </a:rPr>
              <a:t>مرحله ایزوترم انبساط:</a:t>
            </a:r>
          </a:p>
        </p:txBody>
      </p:sp>
      <p:graphicFrame>
        <p:nvGraphicFramePr>
          <p:cNvPr id="102402" name="Object 5"/>
          <p:cNvGraphicFramePr>
            <a:graphicFrameLocks noGrp="1" noChangeAspect="1"/>
          </p:cNvGraphicFramePr>
          <p:nvPr>
            <p:ph/>
          </p:nvPr>
        </p:nvGraphicFramePr>
        <p:xfrm>
          <a:off x="1116013" y="1412875"/>
          <a:ext cx="7134225" cy="4927600"/>
        </p:xfrm>
        <a:graphic>
          <a:graphicData uri="http://schemas.openxmlformats.org/presentationml/2006/ole">
            <mc:AlternateContent xmlns:mc="http://schemas.openxmlformats.org/markup-compatibility/2006">
              <mc:Choice xmlns:v="urn:schemas-microsoft-com:vml" Requires="v">
                <p:oleObj spid="_x0000_s102404" name="Visio" r:id="rId3" imgW="4287012" imgH="2960218" progId="">
                  <p:embed/>
                </p:oleObj>
              </mc:Choice>
              <mc:Fallback>
                <p:oleObj name="Visio" r:id="rId3" imgW="4287012" imgH="2960218" progId="">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6013" y="1412875"/>
                        <a:ext cx="7134225" cy="4927600"/>
                      </a:xfrm>
                      <a:prstGeom prst="rect">
                        <a:avLst/>
                      </a:prstGeom>
                      <a:solidFill>
                        <a:srgbClr val="CC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6" name="Slide Number Placeholder 5"/>
          <p:cNvSpPr>
            <a:spLocks noGrp="1"/>
          </p:cNvSpPr>
          <p:nvPr>
            <p:ph type="sldNum" sz="quarter" idx="12"/>
          </p:nvPr>
        </p:nvSpPr>
        <p:spPr/>
        <p:txBody>
          <a:bodyPr/>
          <a:lstStyle/>
          <a:p>
            <a:pPr>
              <a:defRPr/>
            </a:pPr>
            <a:fld id="{B7631BF2-9FF5-451F-9CB8-4B2AF92FF9E7}" type="slidenum">
              <a:rPr lang="ar-SA"/>
              <a:pPr>
                <a:defRPr/>
              </a:pPr>
              <a:t>143</a:t>
            </a:fld>
            <a:endParaRPr lang="en-US"/>
          </a:p>
        </p:txBody>
      </p:sp>
    </p:spTree>
  </p:cSld>
  <p:clrMapOvr>
    <a:masterClrMapping/>
  </p:clrMapOvr>
  <p:transition>
    <p:strips dir="ru"/>
  </p:transition>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3433" name="Rectangle 5"/>
          <p:cNvSpPr>
            <a:spLocks noChangeArrowheads="1"/>
          </p:cNvSpPr>
          <p:nvPr/>
        </p:nvSpPr>
        <p:spPr bwMode="auto">
          <a:xfrm>
            <a:off x="0" y="3314700"/>
            <a:ext cx="9144000" cy="0"/>
          </a:xfrm>
          <a:prstGeom prst="rect">
            <a:avLst/>
          </a:prstGeom>
          <a:noFill/>
          <a:ln w="9525">
            <a:noFill/>
            <a:miter lim="800000"/>
            <a:headEnd/>
            <a:tailEnd/>
          </a:ln>
        </p:spPr>
        <p:txBody>
          <a:bodyPr wrap="none" anchor="ctr">
            <a:spAutoFit/>
          </a:bodyPr>
          <a:lstStyle/>
          <a:p>
            <a:endParaRPr lang="fa-IR"/>
          </a:p>
        </p:txBody>
      </p:sp>
      <p:graphicFrame>
        <p:nvGraphicFramePr>
          <p:cNvPr id="103426" name="Object 4"/>
          <p:cNvGraphicFramePr>
            <a:graphicFrameLocks noChangeAspect="1"/>
          </p:cNvGraphicFramePr>
          <p:nvPr/>
        </p:nvGraphicFramePr>
        <p:xfrm>
          <a:off x="2124075" y="620713"/>
          <a:ext cx="2143125" cy="577850"/>
        </p:xfrm>
        <a:graphic>
          <a:graphicData uri="http://schemas.openxmlformats.org/presentationml/2006/ole">
            <mc:AlternateContent xmlns:mc="http://schemas.openxmlformats.org/markup-compatibility/2006">
              <mc:Choice xmlns:v="urn:schemas-microsoft-com:vml" Requires="v">
                <p:oleObj spid="_x0000_s103440" name="Equation" r:id="rId3" imgW="850531" imgH="203112" progId="Equation.3">
                  <p:embed/>
                </p:oleObj>
              </mc:Choice>
              <mc:Fallback>
                <p:oleObj name="Equation" r:id="rId3" imgW="850531" imgH="203112" progId="Equation.3">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24075" y="620713"/>
                        <a:ext cx="2143125" cy="577850"/>
                      </a:xfrm>
                      <a:prstGeom prst="rect">
                        <a:avLst/>
                      </a:prstGeom>
                      <a:solidFill>
                        <a:srgbClr val="FFFF99"/>
                      </a:solidFill>
                    </p:spPr>
                  </p:pic>
                </p:oleObj>
              </mc:Fallback>
            </mc:AlternateContent>
          </a:graphicData>
        </a:graphic>
      </p:graphicFrame>
      <p:sp>
        <p:nvSpPr>
          <p:cNvPr id="103434" name="Rectangle 7"/>
          <p:cNvSpPr>
            <a:spLocks noChangeArrowheads="1"/>
          </p:cNvSpPr>
          <p:nvPr/>
        </p:nvSpPr>
        <p:spPr bwMode="auto">
          <a:xfrm>
            <a:off x="0" y="3314700"/>
            <a:ext cx="9144000" cy="0"/>
          </a:xfrm>
          <a:prstGeom prst="rect">
            <a:avLst/>
          </a:prstGeom>
          <a:noFill/>
          <a:ln w="9525">
            <a:noFill/>
            <a:miter lim="800000"/>
            <a:headEnd/>
            <a:tailEnd/>
          </a:ln>
        </p:spPr>
        <p:txBody>
          <a:bodyPr wrap="none" anchor="ctr">
            <a:spAutoFit/>
          </a:bodyPr>
          <a:lstStyle/>
          <a:p>
            <a:endParaRPr lang="fa-IR"/>
          </a:p>
        </p:txBody>
      </p:sp>
      <p:graphicFrame>
        <p:nvGraphicFramePr>
          <p:cNvPr id="103427" name="Object 6"/>
          <p:cNvGraphicFramePr>
            <a:graphicFrameLocks noChangeAspect="1"/>
          </p:cNvGraphicFramePr>
          <p:nvPr/>
        </p:nvGraphicFramePr>
        <p:xfrm>
          <a:off x="5435600" y="620713"/>
          <a:ext cx="2087563" cy="627062"/>
        </p:xfrm>
        <a:graphic>
          <a:graphicData uri="http://schemas.openxmlformats.org/presentationml/2006/ole">
            <mc:AlternateContent xmlns:mc="http://schemas.openxmlformats.org/markup-compatibility/2006">
              <mc:Choice xmlns:v="urn:schemas-microsoft-com:vml" Requires="v">
                <p:oleObj spid="_x0000_s103441" name="Equation" r:id="rId5" imgW="761669" imgH="203112" progId="Equation.3">
                  <p:embed/>
                </p:oleObj>
              </mc:Choice>
              <mc:Fallback>
                <p:oleObj name="Equation" r:id="rId5" imgW="761669" imgH="203112" progId="Equation.3">
                  <p:embed/>
                  <p:pic>
                    <p:nvPicPr>
                      <p:cNvPr id="0" name="Object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435600" y="620713"/>
                        <a:ext cx="2087563" cy="627062"/>
                      </a:xfrm>
                      <a:prstGeom prst="rect">
                        <a:avLst/>
                      </a:prstGeom>
                      <a:solidFill>
                        <a:srgbClr val="FFFF99"/>
                      </a:solidFill>
                    </p:spPr>
                  </p:pic>
                </p:oleObj>
              </mc:Fallback>
            </mc:AlternateContent>
          </a:graphicData>
        </a:graphic>
      </p:graphicFrame>
      <p:sp>
        <p:nvSpPr>
          <p:cNvPr id="103435" name="Rectangle 9"/>
          <p:cNvSpPr>
            <a:spLocks noChangeArrowheads="1"/>
          </p:cNvSpPr>
          <p:nvPr/>
        </p:nvSpPr>
        <p:spPr bwMode="auto">
          <a:xfrm>
            <a:off x="0" y="3314700"/>
            <a:ext cx="9144000" cy="0"/>
          </a:xfrm>
          <a:prstGeom prst="rect">
            <a:avLst/>
          </a:prstGeom>
          <a:noFill/>
          <a:ln w="9525">
            <a:noFill/>
            <a:miter lim="800000"/>
            <a:headEnd/>
            <a:tailEnd/>
          </a:ln>
        </p:spPr>
        <p:txBody>
          <a:bodyPr wrap="none" anchor="ctr">
            <a:spAutoFit/>
          </a:bodyPr>
          <a:lstStyle/>
          <a:p>
            <a:endParaRPr lang="fa-IR"/>
          </a:p>
        </p:txBody>
      </p:sp>
      <p:graphicFrame>
        <p:nvGraphicFramePr>
          <p:cNvPr id="103428" name="Object 8"/>
          <p:cNvGraphicFramePr>
            <a:graphicFrameLocks noChangeAspect="1"/>
          </p:cNvGraphicFramePr>
          <p:nvPr/>
        </p:nvGraphicFramePr>
        <p:xfrm>
          <a:off x="2195513" y="1773238"/>
          <a:ext cx="2087562" cy="538162"/>
        </p:xfrm>
        <a:graphic>
          <a:graphicData uri="http://schemas.openxmlformats.org/presentationml/2006/ole">
            <mc:AlternateContent xmlns:mc="http://schemas.openxmlformats.org/markup-compatibility/2006">
              <mc:Choice xmlns:v="urn:schemas-microsoft-com:vml" Requires="v">
                <p:oleObj spid="_x0000_s103442" name="Equation" r:id="rId7" imgW="863225" imgH="203112" progId="Equation.3">
                  <p:embed/>
                </p:oleObj>
              </mc:Choice>
              <mc:Fallback>
                <p:oleObj name="Equation" r:id="rId7" imgW="863225" imgH="203112" progId="Equation.3">
                  <p:embed/>
                  <p:pic>
                    <p:nvPicPr>
                      <p:cNvPr id="0" name="Object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195513" y="1773238"/>
                        <a:ext cx="2087562" cy="538162"/>
                      </a:xfrm>
                      <a:prstGeom prst="rect">
                        <a:avLst/>
                      </a:prstGeom>
                      <a:solidFill>
                        <a:srgbClr val="FFFF99"/>
                      </a:solidFill>
                    </p:spPr>
                  </p:pic>
                </p:oleObj>
              </mc:Fallback>
            </mc:AlternateContent>
          </a:graphicData>
        </a:graphic>
      </p:graphicFrame>
      <p:sp>
        <p:nvSpPr>
          <p:cNvPr id="103436" name="Rectangle 11"/>
          <p:cNvSpPr>
            <a:spLocks noChangeArrowheads="1"/>
          </p:cNvSpPr>
          <p:nvPr/>
        </p:nvSpPr>
        <p:spPr bwMode="auto">
          <a:xfrm>
            <a:off x="0" y="3314700"/>
            <a:ext cx="9144000" cy="0"/>
          </a:xfrm>
          <a:prstGeom prst="rect">
            <a:avLst/>
          </a:prstGeom>
          <a:noFill/>
          <a:ln w="9525">
            <a:noFill/>
            <a:miter lim="800000"/>
            <a:headEnd/>
            <a:tailEnd/>
          </a:ln>
        </p:spPr>
        <p:txBody>
          <a:bodyPr wrap="none" anchor="ctr">
            <a:spAutoFit/>
          </a:bodyPr>
          <a:lstStyle/>
          <a:p>
            <a:endParaRPr lang="fa-IR"/>
          </a:p>
        </p:txBody>
      </p:sp>
      <p:graphicFrame>
        <p:nvGraphicFramePr>
          <p:cNvPr id="103429" name="Object 10"/>
          <p:cNvGraphicFramePr>
            <a:graphicFrameLocks noChangeAspect="1"/>
          </p:cNvGraphicFramePr>
          <p:nvPr/>
        </p:nvGraphicFramePr>
        <p:xfrm>
          <a:off x="5435600" y="1773238"/>
          <a:ext cx="2016125" cy="503237"/>
        </p:xfrm>
        <a:graphic>
          <a:graphicData uri="http://schemas.openxmlformats.org/presentationml/2006/ole">
            <mc:AlternateContent xmlns:mc="http://schemas.openxmlformats.org/markup-compatibility/2006">
              <mc:Choice xmlns:v="urn:schemas-microsoft-com:vml" Requires="v">
                <p:oleObj spid="_x0000_s103443" name="Equation" r:id="rId9" imgW="634725" imgH="203112" progId="Equation.3">
                  <p:embed/>
                </p:oleObj>
              </mc:Choice>
              <mc:Fallback>
                <p:oleObj name="Equation" r:id="rId9" imgW="634725" imgH="203112" progId="Equation.3">
                  <p:embed/>
                  <p:pic>
                    <p:nvPicPr>
                      <p:cNvPr id="0" name="Object 1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435600" y="1773238"/>
                        <a:ext cx="2016125" cy="503237"/>
                      </a:xfrm>
                      <a:prstGeom prst="rect">
                        <a:avLst/>
                      </a:prstGeom>
                      <a:solidFill>
                        <a:srgbClr val="FFFF99"/>
                      </a:solidFill>
                    </p:spPr>
                  </p:pic>
                </p:oleObj>
              </mc:Fallback>
            </mc:AlternateContent>
          </a:graphicData>
        </a:graphic>
      </p:graphicFrame>
      <p:graphicFrame>
        <p:nvGraphicFramePr>
          <p:cNvPr id="103430" name="Object 12"/>
          <p:cNvGraphicFramePr>
            <a:graphicFrameLocks noChangeAspect="1"/>
          </p:cNvGraphicFramePr>
          <p:nvPr/>
        </p:nvGraphicFramePr>
        <p:xfrm>
          <a:off x="4067175" y="2636838"/>
          <a:ext cx="1544638" cy="989012"/>
        </p:xfrm>
        <a:graphic>
          <a:graphicData uri="http://schemas.openxmlformats.org/presentationml/2006/ole">
            <mc:AlternateContent xmlns:mc="http://schemas.openxmlformats.org/markup-compatibility/2006">
              <mc:Choice xmlns:v="urn:schemas-microsoft-com:vml" Requires="v">
                <p:oleObj spid="_x0000_s103444" name="Equation" r:id="rId11" imgW="609336" imgH="393529" progId="Equation.3">
                  <p:embed/>
                </p:oleObj>
              </mc:Choice>
              <mc:Fallback>
                <p:oleObj name="Equation" r:id="rId11" imgW="609336" imgH="393529" progId="Equation.3">
                  <p:embed/>
                  <p:pic>
                    <p:nvPicPr>
                      <p:cNvPr id="0" name="Object 1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067175" y="2636838"/>
                        <a:ext cx="1544638" cy="989012"/>
                      </a:xfrm>
                      <a:prstGeom prst="rect">
                        <a:avLst/>
                      </a:prstGeom>
                      <a:solidFill>
                        <a:srgbClr val="FFFF99"/>
                      </a:solidFill>
                    </p:spPr>
                  </p:pic>
                </p:oleObj>
              </mc:Fallback>
            </mc:AlternateContent>
          </a:graphicData>
        </a:graphic>
      </p:graphicFrame>
      <p:sp>
        <p:nvSpPr>
          <p:cNvPr id="103437" name="Rectangle 14"/>
          <p:cNvSpPr>
            <a:spLocks noChangeArrowheads="1"/>
          </p:cNvSpPr>
          <p:nvPr/>
        </p:nvSpPr>
        <p:spPr bwMode="auto">
          <a:xfrm>
            <a:off x="0" y="3624263"/>
            <a:ext cx="9144000" cy="0"/>
          </a:xfrm>
          <a:prstGeom prst="rect">
            <a:avLst/>
          </a:prstGeom>
          <a:noFill/>
          <a:ln w="9525">
            <a:noFill/>
            <a:miter lim="800000"/>
            <a:headEnd/>
            <a:tailEnd/>
          </a:ln>
        </p:spPr>
        <p:txBody>
          <a:bodyPr wrap="none" anchor="ctr">
            <a:spAutoFit/>
          </a:bodyPr>
          <a:lstStyle/>
          <a:p>
            <a:endParaRPr lang="fa-IR"/>
          </a:p>
        </p:txBody>
      </p:sp>
      <p:graphicFrame>
        <p:nvGraphicFramePr>
          <p:cNvPr id="103431" name="Object 15"/>
          <p:cNvGraphicFramePr>
            <a:graphicFrameLocks noChangeAspect="1"/>
          </p:cNvGraphicFramePr>
          <p:nvPr/>
        </p:nvGraphicFramePr>
        <p:xfrm>
          <a:off x="3995738" y="4005263"/>
          <a:ext cx="1662112" cy="865187"/>
        </p:xfrm>
        <a:graphic>
          <a:graphicData uri="http://schemas.openxmlformats.org/presentationml/2006/ole">
            <mc:AlternateContent xmlns:mc="http://schemas.openxmlformats.org/markup-compatibility/2006">
              <mc:Choice xmlns:v="urn:schemas-microsoft-com:vml" Requires="v">
                <p:oleObj spid="_x0000_s103445" name="Equation" r:id="rId13" imgW="939392" imgH="431613" progId="Equation.3">
                  <p:embed/>
                </p:oleObj>
              </mc:Choice>
              <mc:Fallback>
                <p:oleObj name="Equation" r:id="rId13" imgW="939392" imgH="431613" progId="Equation.3">
                  <p:embed/>
                  <p:pic>
                    <p:nvPicPr>
                      <p:cNvPr id="0" name="Object 15"/>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995738" y="4005263"/>
                        <a:ext cx="1662112" cy="865187"/>
                      </a:xfrm>
                      <a:prstGeom prst="rect">
                        <a:avLst/>
                      </a:prstGeom>
                      <a:solidFill>
                        <a:srgbClr val="FFFF99"/>
                      </a:solidFill>
                    </p:spPr>
                  </p:pic>
                </p:oleObj>
              </mc:Fallback>
            </mc:AlternateContent>
          </a:graphicData>
        </a:graphic>
      </p:graphicFrame>
      <p:sp>
        <p:nvSpPr>
          <p:cNvPr id="103438" name="Rectangle 17"/>
          <p:cNvSpPr>
            <a:spLocks noChangeArrowheads="1"/>
          </p:cNvSpPr>
          <p:nvPr/>
        </p:nvSpPr>
        <p:spPr bwMode="auto">
          <a:xfrm>
            <a:off x="0" y="3643313"/>
            <a:ext cx="9144000" cy="0"/>
          </a:xfrm>
          <a:prstGeom prst="rect">
            <a:avLst/>
          </a:prstGeom>
          <a:noFill/>
          <a:ln w="9525">
            <a:noFill/>
            <a:miter lim="800000"/>
            <a:headEnd/>
            <a:tailEnd/>
          </a:ln>
        </p:spPr>
        <p:txBody>
          <a:bodyPr wrap="none" anchor="ctr">
            <a:spAutoFit/>
          </a:bodyPr>
          <a:lstStyle/>
          <a:p>
            <a:endParaRPr lang="fa-IR"/>
          </a:p>
        </p:txBody>
      </p:sp>
      <p:graphicFrame>
        <p:nvGraphicFramePr>
          <p:cNvPr id="103432" name="Object 18"/>
          <p:cNvGraphicFramePr>
            <a:graphicFrameLocks noChangeAspect="1"/>
          </p:cNvGraphicFramePr>
          <p:nvPr/>
        </p:nvGraphicFramePr>
        <p:xfrm>
          <a:off x="3779838" y="5229225"/>
          <a:ext cx="2141537" cy="968375"/>
        </p:xfrm>
        <a:graphic>
          <a:graphicData uri="http://schemas.openxmlformats.org/presentationml/2006/ole">
            <mc:AlternateContent xmlns:mc="http://schemas.openxmlformats.org/markup-compatibility/2006">
              <mc:Choice xmlns:v="urn:schemas-microsoft-com:vml" Requires="v">
                <p:oleObj spid="_x0000_s103446" name="Equation" r:id="rId15" imgW="990170" imgH="444307" progId="Equation.3">
                  <p:embed/>
                </p:oleObj>
              </mc:Choice>
              <mc:Fallback>
                <p:oleObj name="Equation" r:id="rId15" imgW="990170" imgH="444307" progId="Equation.3">
                  <p:embed/>
                  <p:pic>
                    <p:nvPicPr>
                      <p:cNvPr id="0" name="Object 18"/>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779838" y="5229225"/>
                        <a:ext cx="2141537" cy="968375"/>
                      </a:xfrm>
                      <a:prstGeom prst="rect">
                        <a:avLst/>
                      </a:prstGeom>
                      <a:solidFill>
                        <a:srgbClr val="FFFF99"/>
                      </a:solidFill>
                    </p:spPr>
                  </p:pic>
                </p:oleObj>
              </mc:Fallback>
            </mc:AlternateContent>
          </a:graphicData>
        </a:graphic>
      </p:graphicFrame>
      <p:sp>
        <p:nvSpPr>
          <p:cNvPr id="103439" name="Rectangle 20"/>
          <p:cNvSpPr>
            <a:spLocks noChangeArrowheads="1"/>
          </p:cNvSpPr>
          <p:nvPr/>
        </p:nvSpPr>
        <p:spPr bwMode="auto">
          <a:xfrm>
            <a:off x="0" y="3652838"/>
            <a:ext cx="9144000" cy="0"/>
          </a:xfrm>
          <a:prstGeom prst="rect">
            <a:avLst/>
          </a:prstGeom>
          <a:noFill/>
          <a:ln w="9525">
            <a:noFill/>
            <a:miter lim="800000"/>
            <a:headEnd/>
            <a:tailEnd/>
          </a:ln>
        </p:spPr>
        <p:txBody>
          <a:bodyPr wrap="none" anchor="ctr">
            <a:spAutoFit/>
          </a:bodyPr>
          <a:lstStyle/>
          <a:p>
            <a:endParaRPr lang="fa-I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8" name="Slide Number Placeholder 17"/>
          <p:cNvSpPr>
            <a:spLocks noGrp="1"/>
          </p:cNvSpPr>
          <p:nvPr>
            <p:ph type="sldNum" sz="quarter" idx="12"/>
          </p:nvPr>
        </p:nvSpPr>
        <p:spPr/>
        <p:txBody>
          <a:bodyPr/>
          <a:lstStyle/>
          <a:p>
            <a:pPr>
              <a:defRPr/>
            </a:pPr>
            <a:fld id="{BB64E08C-4D92-4899-BE86-9822E51F5EA8}" type="slidenum">
              <a:rPr lang="ar-SA"/>
              <a:pPr>
                <a:defRPr/>
              </a:pPr>
              <a:t>144</a:t>
            </a:fld>
            <a:endParaRPr lang="en-US"/>
          </a:p>
        </p:txBody>
      </p:sp>
    </p:spTree>
  </p:cSld>
  <p:clrMapOvr>
    <a:masterClrMapping/>
  </p:clrMapOvr>
  <p:transition>
    <p:pull dir="ld"/>
  </p:transition>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4457" name="Rectangle 7"/>
          <p:cNvSpPr>
            <a:spLocks noChangeArrowheads="1"/>
          </p:cNvSpPr>
          <p:nvPr/>
        </p:nvSpPr>
        <p:spPr bwMode="auto">
          <a:xfrm>
            <a:off x="539750" y="549275"/>
            <a:ext cx="8358188" cy="1066800"/>
          </a:xfrm>
          <a:prstGeom prst="rect">
            <a:avLst/>
          </a:prstGeom>
          <a:noFill/>
          <a:ln w="9525">
            <a:noFill/>
            <a:miter lim="800000"/>
            <a:headEnd/>
            <a:tailEnd/>
          </a:ln>
        </p:spPr>
        <p:txBody>
          <a:bodyPr anchor="ctr">
            <a:spAutoFit/>
          </a:bodyPr>
          <a:lstStyle/>
          <a:p>
            <a:pPr algn="r" rtl="1"/>
            <a:r>
              <a:rPr lang="fa-IR"/>
              <a:t>         </a:t>
            </a:r>
            <a:r>
              <a:rPr lang="fa-IR">
                <a:solidFill>
                  <a:srgbClr val="FFFF00"/>
                </a:solidFill>
              </a:rPr>
              <a:t>: گرمای جذب شده توسط سیستم از چشمه گرمایی</a:t>
            </a:r>
            <a:r>
              <a:rPr lang="en-US">
                <a:solidFill>
                  <a:srgbClr val="FFFF00"/>
                </a:solidFill>
              </a:rPr>
              <a:t> </a:t>
            </a:r>
            <a:r>
              <a:rPr lang="fa-IR">
                <a:solidFill>
                  <a:srgbClr val="FFFF00"/>
                </a:solidFill>
              </a:rPr>
              <a:t>        در جریان انبساط در دمای ثابت .</a:t>
            </a:r>
            <a:r>
              <a:rPr lang="fa-IR"/>
              <a:t> </a:t>
            </a:r>
            <a:endParaRPr lang="en-US"/>
          </a:p>
        </p:txBody>
      </p:sp>
      <p:graphicFrame>
        <p:nvGraphicFramePr>
          <p:cNvPr id="104450" name="Object 8"/>
          <p:cNvGraphicFramePr>
            <a:graphicFrameLocks noChangeAspect="1"/>
          </p:cNvGraphicFramePr>
          <p:nvPr/>
        </p:nvGraphicFramePr>
        <p:xfrm>
          <a:off x="8316913" y="549275"/>
          <a:ext cx="460375" cy="504825"/>
        </p:xfrm>
        <a:graphic>
          <a:graphicData uri="http://schemas.openxmlformats.org/presentationml/2006/ole">
            <mc:AlternateContent xmlns:mc="http://schemas.openxmlformats.org/markup-compatibility/2006">
              <mc:Choice xmlns:v="urn:schemas-microsoft-com:vml" Requires="v">
                <p:oleObj spid="_x0000_s104464" name="Equation" r:id="rId3" imgW="203024" imgH="215713" progId="Equation.3">
                  <p:embed/>
                </p:oleObj>
              </mc:Choice>
              <mc:Fallback>
                <p:oleObj name="Equation" r:id="rId3" imgW="203024" imgH="215713" progId="Equation.3">
                  <p:embed/>
                  <p:pic>
                    <p:nvPicPr>
                      <p:cNvPr id="0" name="Object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16913" y="549275"/>
                        <a:ext cx="460375" cy="504825"/>
                      </a:xfrm>
                      <a:prstGeom prst="rect">
                        <a:avLst/>
                      </a:prstGeom>
                      <a:solidFill>
                        <a:schemeClr val="tx1"/>
                      </a:solidFill>
                    </p:spPr>
                  </p:pic>
                </p:oleObj>
              </mc:Fallback>
            </mc:AlternateContent>
          </a:graphicData>
        </a:graphic>
      </p:graphicFrame>
      <p:graphicFrame>
        <p:nvGraphicFramePr>
          <p:cNvPr id="104451" name="Object 11"/>
          <p:cNvGraphicFramePr>
            <a:graphicFrameLocks noChangeAspect="1"/>
          </p:cNvGraphicFramePr>
          <p:nvPr/>
        </p:nvGraphicFramePr>
        <p:xfrm>
          <a:off x="755650" y="549275"/>
          <a:ext cx="425450" cy="576263"/>
        </p:xfrm>
        <a:graphic>
          <a:graphicData uri="http://schemas.openxmlformats.org/presentationml/2006/ole">
            <mc:AlternateContent xmlns:mc="http://schemas.openxmlformats.org/markup-compatibility/2006">
              <mc:Choice xmlns:v="urn:schemas-microsoft-com:vml" Requires="v">
                <p:oleObj spid="_x0000_s104465" name="Equation" r:id="rId5" imgW="164885" imgH="215619" progId="Equation.3">
                  <p:embed/>
                </p:oleObj>
              </mc:Choice>
              <mc:Fallback>
                <p:oleObj name="Equation" r:id="rId5" imgW="164885" imgH="215619" progId="Equation.3">
                  <p:embed/>
                  <p:pic>
                    <p:nvPicPr>
                      <p:cNvPr id="0" name="Object 1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55650" y="549275"/>
                        <a:ext cx="425450" cy="576263"/>
                      </a:xfrm>
                      <a:prstGeom prst="rect">
                        <a:avLst/>
                      </a:prstGeom>
                      <a:solidFill>
                        <a:schemeClr val="tx1"/>
                      </a:solidFill>
                    </p:spPr>
                  </p:pic>
                </p:oleObj>
              </mc:Fallback>
            </mc:AlternateContent>
          </a:graphicData>
        </a:graphic>
      </p:graphicFrame>
      <p:sp>
        <p:nvSpPr>
          <p:cNvPr id="104458" name="Rectangle 14"/>
          <p:cNvSpPr>
            <a:spLocks noChangeArrowheads="1"/>
          </p:cNvSpPr>
          <p:nvPr/>
        </p:nvSpPr>
        <p:spPr bwMode="auto">
          <a:xfrm>
            <a:off x="468313" y="2492375"/>
            <a:ext cx="7864475" cy="579438"/>
          </a:xfrm>
          <a:prstGeom prst="rect">
            <a:avLst/>
          </a:prstGeom>
          <a:noFill/>
          <a:ln w="9525">
            <a:noFill/>
            <a:miter lim="800000"/>
            <a:headEnd/>
            <a:tailEnd/>
          </a:ln>
        </p:spPr>
        <p:txBody>
          <a:bodyPr wrap="none" anchor="ctr">
            <a:spAutoFit/>
          </a:bodyPr>
          <a:lstStyle/>
          <a:p>
            <a:pPr algn="r" rtl="1"/>
            <a:r>
              <a:rPr lang="fa-IR"/>
              <a:t>: گرمای داده شده به چشمه گرمایی       در اثر تراکم ایزوترم .</a:t>
            </a:r>
            <a:r>
              <a:rPr lang="en-US"/>
              <a:t> </a:t>
            </a:r>
            <a:r>
              <a:rPr lang="fa-IR"/>
              <a:t> </a:t>
            </a:r>
            <a:r>
              <a:rPr lang="en-US"/>
              <a:t> </a:t>
            </a:r>
          </a:p>
        </p:txBody>
      </p:sp>
      <p:sp>
        <p:nvSpPr>
          <p:cNvPr id="104459" name="Rectangle 16"/>
          <p:cNvSpPr>
            <a:spLocks noChangeArrowheads="1"/>
          </p:cNvSpPr>
          <p:nvPr/>
        </p:nvSpPr>
        <p:spPr bwMode="auto">
          <a:xfrm>
            <a:off x="0" y="3319463"/>
            <a:ext cx="9144000" cy="0"/>
          </a:xfrm>
          <a:prstGeom prst="rect">
            <a:avLst/>
          </a:prstGeom>
          <a:noFill/>
          <a:ln w="9525">
            <a:noFill/>
            <a:miter lim="800000"/>
            <a:headEnd/>
            <a:tailEnd/>
          </a:ln>
        </p:spPr>
        <p:txBody>
          <a:bodyPr wrap="none" anchor="ctr">
            <a:spAutoFit/>
          </a:bodyPr>
          <a:lstStyle/>
          <a:p>
            <a:endParaRPr lang="fa-IR"/>
          </a:p>
        </p:txBody>
      </p:sp>
      <p:graphicFrame>
        <p:nvGraphicFramePr>
          <p:cNvPr id="104452" name="Object 15"/>
          <p:cNvGraphicFramePr>
            <a:graphicFrameLocks noChangeAspect="1"/>
          </p:cNvGraphicFramePr>
          <p:nvPr/>
        </p:nvGraphicFramePr>
        <p:xfrm>
          <a:off x="2987675" y="2492375"/>
          <a:ext cx="350838" cy="504825"/>
        </p:xfrm>
        <a:graphic>
          <a:graphicData uri="http://schemas.openxmlformats.org/presentationml/2006/ole">
            <mc:AlternateContent xmlns:mc="http://schemas.openxmlformats.org/markup-compatibility/2006">
              <mc:Choice xmlns:v="urn:schemas-microsoft-com:vml" Requires="v">
                <p:oleObj spid="_x0000_s104466" name="Equation" r:id="rId7" imgW="152268" imgH="215713" progId="Equation.3">
                  <p:embed/>
                </p:oleObj>
              </mc:Choice>
              <mc:Fallback>
                <p:oleObj name="Equation" r:id="rId7" imgW="152268" imgH="215713" progId="Equation.3">
                  <p:embed/>
                  <p:pic>
                    <p:nvPicPr>
                      <p:cNvPr id="0" name="Object 1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987675" y="2492375"/>
                        <a:ext cx="350838" cy="504825"/>
                      </a:xfrm>
                      <a:prstGeom prst="rect">
                        <a:avLst/>
                      </a:prstGeom>
                      <a:solidFill>
                        <a:schemeClr val="tx1"/>
                      </a:solidFill>
                    </p:spPr>
                  </p:pic>
                </p:oleObj>
              </mc:Fallback>
            </mc:AlternateContent>
          </a:graphicData>
        </a:graphic>
      </p:graphicFrame>
      <p:sp>
        <p:nvSpPr>
          <p:cNvPr id="104460" name="Rectangle 19"/>
          <p:cNvSpPr>
            <a:spLocks noChangeArrowheads="1"/>
          </p:cNvSpPr>
          <p:nvPr/>
        </p:nvSpPr>
        <p:spPr bwMode="auto">
          <a:xfrm>
            <a:off x="0" y="3319463"/>
            <a:ext cx="9144000" cy="0"/>
          </a:xfrm>
          <a:prstGeom prst="rect">
            <a:avLst/>
          </a:prstGeom>
          <a:noFill/>
          <a:ln w="9525">
            <a:noFill/>
            <a:miter lim="800000"/>
            <a:headEnd/>
            <a:tailEnd/>
          </a:ln>
        </p:spPr>
        <p:txBody>
          <a:bodyPr wrap="none" anchor="ctr">
            <a:spAutoFit/>
          </a:bodyPr>
          <a:lstStyle/>
          <a:p>
            <a:endParaRPr lang="fa-IR"/>
          </a:p>
        </p:txBody>
      </p:sp>
      <p:graphicFrame>
        <p:nvGraphicFramePr>
          <p:cNvPr id="104453" name="Object 18"/>
          <p:cNvGraphicFramePr>
            <a:graphicFrameLocks noChangeAspect="1"/>
          </p:cNvGraphicFramePr>
          <p:nvPr/>
        </p:nvGraphicFramePr>
        <p:xfrm>
          <a:off x="8316913" y="2565400"/>
          <a:ext cx="376237" cy="431800"/>
        </p:xfrm>
        <a:graphic>
          <a:graphicData uri="http://schemas.openxmlformats.org/presentationml/2006/ole">
            <mc:AlternateContent xmlns:mc="http://schemas.openxmlformats.org/markup-compatibility/2006">
              <mc:Choice xmlns:v="urn:schemas-microsoft-com:vml" Requires="v">
                <p:oleObj spid="_x0000_s104467" name="Equation" r:id="rId9" imgW="190335" imgH="215713" progId="Equation.3">
                  <p:embed/>
                </p:oleObj>
              </mc:Choice>
              <mc:Fallback>
                <p:oleObj name="Equation" r:id="rId9" imgW="190335" imgH="215713" progId="Equation.3">
                  <p:embed/>
                  <p:pic>
                    <p:nvPicPr>
                      <p:cNvPr id="0" name="Object 1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316913" y="2565400"/>
                        <a:ext cx="376237" cy="431800"/>
                      </a:xfrm>
                      <a:prstGeom prst="rect">
                        <a:avLst/>
                      </a:prstGeom>
                      <a:solidFill>
                        <a:schemeClr val="tx1"/>
                      </a:solidFill>
                    </p:spPr>
                  </p:pic>
                </p:oleObj>
              </mc:Fallback>
            </mc:AlternateContent>
          </a:graphicData>
        </a:graphic>
      </p:graphicFrame>
      <p:sp>
        <p:nvSpPr>
          <p:cNvPr id="104461" name="Rectangle 21"/>
          <p:cNvSpPr>
            <a:spLocks noChangeArrowheads="1"/>
          </p:cNvSpPr>
          <p:nvPr/>
        </p:nvSpPr>
        <p:spPr bwMode="auto">
          <a:xfrm>
            <a:off x="684213" y="3500438"/>
            <a:ext cx="8045450" cy="1066800"/>
          </a:xfrm>
          <a:prstGeom prst="rect">
            <a:avLst/>
          </a:prstGeom>
          <a:noFill/>
          <a:ln w="9525">
            <a:noFill/>
            <a:miter lim="800000"/>
            <a:headEnd/>
            <a:tailEnd/>
          </a:ln>
        </p:spPr>
        <p:txBody>
          <a:bodyPr anchor="ctr">
            <a:spAutoFit/>
          </a:bodyPr>
          <a:lstStyle/>
          <a:p>
            <a:pPr algn="r" rtl="1"/>
            <a:r>
              <a:rPr lang="fa-IR">
                <a:solidFill>
                  <a:srgbClr val="66FF33"/>
                </a:solidFill>
              </a:rPr>
              <a:t>بازده ماشین : قسمتی از</a:t>
            </a:r>
            <a:r>
              <a:rPr lang="en-US">
                <a:solidFill>
                  <a:srgbClr val="66FF33"/>
                </a:solidFill>
              </a:rPr>
              <a:t> </a:t>
            </a:r>
            <a:r>
              <a:rPr lang="fa-IR">
                <a:solidFill>
                  <a:srgbClr val="66FF33"/>
                </a:solidFill>
              </a:rPr>
              <a:t>       جذب شده در دمای بالاتر        که به کار تبدیل شده</a:t>
            </a:r>
            <a:r>
              <a:rPr lang="en-US">
                <a:solidFill>
                  <a:srgbClr val="66FF33"/>
                </a:solidFill>
              </a:rPr>
              <a:t> </a:t>
            </a:r>
          </a:p>
        </p:txBody>
      </p:sp>
      <p:sp>
        <p:nvSpPr>
          <p:cNvPr id="104462" name="Rectangle 23"/>
          <p:cNvSpPr>
            <a:spLocks noChangeArrowheads="1"/>
          </p:cNvSpPr>
          <p:nvPr/>
        </p:nvSpPr>
        <p:spPr bwMode="auto">
          <a:xfrm>
            <a:off x="0" y="3319463"/>
            <a:ext cx="9144000" cy="0"/>
          </a:xfrm>
          <a:prstGeom prst="rect">
            <a:avLst/>
          </a:prstGeom>
          <a:noFill/>
          <a:ln w="9525">
            <a:noFill/>
            <a:miter lim="800000"/>
            <a:headEnd/>
            <a:tailEnd/>
          </a:ln>
        </p:spPr>
        <p:txBody>
          <a:bodyPr wrap="none" anchor="ctr">
            <a:spAutoFit/>
          </a:bodyPr>
          <a:lstStyle/>
          <a:p>
            <a:endParaRPr lang="fa-IR"/>
          </a:p>
        </p:txBody>
      </p:sp>
      <p:graphicFrame>
        <p:nvGraphicFramePr>
          <p:cNvPr id="104454" name="Object 22"/>
          <p:cNvGraphicFramePr>
            <a:graphicFrameLocks noChangeAspect="1"/>
          </p:cNvGraphicFramePr>
          <p:nvPr/>
        </p:nvGraphicFramePr>
        <p:xfrm>
          <a:off x="755650" y="3500438"/>
          <a:ext cx="373063" cy="504825"/>
        </p:xfrm>
        <a:graphic>
          <a:graphicData uri="http://schemas.openxmlformats.org/presentationml/2006/ole">
            <mc:AlternateContent xmlns:mc="http://schemas.openxmlformats.org/markup-compatibility/2006">
              <mc:Choice xmlns:v="urn:schemas-microsoft-com:vml" Requires="v">
                <p:oleObj spid="_x0000_s104468" name="Equation" r:id="rId11" imgW="164885" imgH="215619" progId="Equation.3">
                  <p:embed/>
                </p:oleObj>
              </mc:Choice>
              <mc:Fallback>
                <p:oleObj name="Equation" r:id="rId11" imgW="164885" imgH="215619" progId="Equation.3">
                  <p:embed/>
                  <p:pic>
                    <p:nvPicPr>
                      <p:cNvPr id="0" name="Object 2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55650" y="3500438"/>
                        <a:ext cx="373063" cy="504825"/>
                      </a:xfrm>
                      <a:prstGeom prst="rect">
                        <a:avLst/>
                      </a:prstGeom>
                      <a:solidFill>
                        <a:schemeClr val="tx1"/>
                      </a:solidFill>
                    </p:spPr>
                  </p:pic>
                </p:oleObj>
              </mc:Fallback>
            </mc:AlternateContent>
          </a:graphicData>
        </a:graphic>
      </p:graphicFrame>
      <p:sp>
        <p:nvSpPr>
          <p:cNvPr id="104463" name="Rectangle 24"/>
          <p:cNvSpPr>
            <a:spLocks noChangeArrowheads="1"/>
          </p:cNvSpPr>
          <p:nvPr/>
        </p:nvSpPr>
        <p:spPr bwMode="auto">
          <a:xfrm>
            <a:off x="0" y="3538538"/>
            <a:ext cx="9144000" cy="0"/>
          </a:xfrm>
          <a:prstGeom prst="rect">
            <a:avLst/>
          </a:prstGeom>
          <a:noFill/>
          <a:ln w="9525">
            <a:noFill/>
            <a:miter lim="800000"/>
            <a:headEnd/>
            <a:tailEnd/>
          </a:ln>
        </p:spPr>
        <p:txBody>
          <a:bodyPr wrap="none" anchor="ctr">
            <a:spAutoFit/>
          </a:bodyPr>
          <a:lstStyle/>
          <a:p>
            <a:endParaRPr lang="fa-IR"/>
          </a:p>
        </p:txBody>
      </p:sp>
      <p:sp>
        <p:nvSpPr>
          <p:cNvPr id="104464" name="Rectangle 26"/>
          <p:cNvSpPr>
            <a:spLocks noChangeArrowheads="1"/>
          </p:cNvSpPr>
          <p:nvPr/>
        </p:nvSpPr>
        <p:spPr bwMode="auto">
          <a:xfrm>
            <a:off x="0" y="3319463"/>
            <a:ext cx="9144000" cy="0"/>
          </a:xfrm>
          <a:prstGeom prst="rect">
            <a:avLst/>
          </a:prstGeom>
          <a:noFill/>
          <a:ln w="9525">
            <a:noFill/>
            <a:miter lim="800000"/>
            <a:headEnd/>
            <a:tailEnd/>
          </a:ln>
        </p:spPr>
        <p:txBody>
          <a:bodyPr wrap="none" anchor="ctr">
            <a:spAutoFit/>
          </a:bodyPr>
          <a:lstStyle/>
          <a:p>
            <a:endParaRPr lang="fa-IR"/>
          </a:p>
        </p:txBody>
      </p:sp>
      <p:graphicFrame>
        <p:nvGraphicFramePr>
          <p:cNvPr id="104455" name="Object 25"/>
          <p:cNvGraphicFramePr>
            <a:graphicFrameLocks noChangeAspect="1"/>
          </p:cNvGraphicFramePr>
          <p:nvPr/>
        </p:nvGraphicFramePr>
        <p:xfrm>
          <a:off x="4932363" y="3573463"/>
          <a:ext cx="393700" cy="431800"/>
        </p:xfrm>
        <a:graphic>
          <a:graphicData uri="http://schemas.openxmlformats.org/presentationml/2006/ole">
            <mc:AlternateContent xmlns:mc="http://schemas.openxmlformats.org/markup-compatibility/2006">
              <mc:Choice xmlns:v="urn:schemas-microsoft-com:vml" Requires="v">
                <p:oleObj spid="_x0000_s104469" name="Equation" r:id="rId12" imgW="203024" imgH="215713" progId="Equation.3">
                  <p:embed/>
                </p:oleObj>
              </mc:Choice>
              <mc:Fallback>
                <p:oleObj name="Equation" r:id="rId12" imgW="203024" imgH="215713" progId="Equation.3">
                  <p:embed/>
                  <p:pic>
                    <p:nvPicPr>
                      <p:cNvPr id="0" name="Object 2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32363" y="3573463"/>
                        <a:ext cx="393700" cy="431800"/>
                      </a:xfrm>
                      <a:prstGeom prst="rect">
                        <a:avLst/>
                      </a:prstGeom>
                      <a:solidFill>
                        <a:schemeClr val="tx1"/>
                      </a:solidFill>
                    </p:spPr>
                  </p:pic>
                </p:oleObj>
              </mc:Fallback>
            </mc:AlternateContent>
          </a:graphicData>
        </a:graphic>
      </p:graphicFrame>
      <p:sp>
        <p:nvSpPr>
          <p:cNvPr id="104465" name="Rectangle 27"/>
          <p:cNvSpPr>
            <a:spLocks noChangeArrowheads="1"/>
          </p:cNvSpPr>
          <p:nvPr/>
        </p:nvSpPr>
        <p:spPr bwMode="auto">
          <a:xfrm>
            <a:off x="0" y="3538538"/>
            <a:ext cx="9144000" cy="0"/>
          </a:xfrm>
          <a:prstGeom prst="rect">
            <a:avLst/>
          </a:prstGeom>
          <a:noFill/>
          <a:ln w="9525">
            <a:noFill/>
            <a:miter lim="800000"/>
            <a:headEnd/>
            <a:tailEnd/>
          </a:ln>
        </p:spPr>
        <p:txBody>
          <a:bodyPr wrap="none" anchor="ctr">
            <a:spAutoFit/>
          </a:bodyPr>
          <a:lstStyle/>
          <a:p>
            <a:endParaRPr lang="fa-IR"/>
          </a:p>
        </p:txBody>
      </p:sp>
      <p:sp>
        <p:nvSpPr>
          <p:cNvPr id="104466" name="Rectangle 28"/>
          <p:cNvSpPr>
            <a:spLocks noChangeArrowheads="1"/>
          </p:cNvSpPr>
          <p:nvPr/>
        </p:nvSpPr>
        <p:spPr bwMode="auto">
          <a:xfrm>
            <a:off x="7377113" y="4835525"/>
            <a:ext cx="1200150" cy="579438"/>
          </a:xfrm>
          <a:prstGeom prst="rect">
            <a:avLst/>
          </a:prstGeom>
          <a:noFill/>
          <a:ln w="9525">
            <a:noFill/>
            <a:miter lim="800000"/>
            <a:headEnd/>
            <a:tailEnd/>
          </a:ln>
        </p:spPr>
        <p:txBody>
          <a:bodyPr wrap="none" anchor="ctr">
            <a:spAutoFit/>
          </a:bodyPr>
          <a:lstStyle/>
          <a:p>
            <a:pPr algn="r" rtl="1"/>
            <a:r>
              <a:rPr lang="fa-IR"/>
              <a:t>محاسبه :</a:t>
            </a:r>
          </a:p>
        </p:txBody>
      </p:sp>
      <p:sp>
        <p:nvSpPr>
          <p:cNvPr id="104467" name="Rectangle 30"/>
          <p:cNvSpPr>
            <a:spLocks noChangeArrowheads="1"/>
          </p:cNvSpPr>
          <p:nvPr/>
        </p:nvSpPr>
        <p:spPr bwMode="auto">
          <a:xfrm>
            <a:off x="0" y="3119438"/>
            <a:ext cx="9144000" cy="0"/>
          </a:xfrm>
          <a:prstGeom prst="rect">
            <a:avLst/>
          </a:prstGeom>
          <a:noFill/>
          <a:ln w="9525">
            <a:noFill/>
            <a:miter lim="800000"/>
            <a:headEnd/>
            <a:tailEnd/>
          </a:ln>
        </p:spPr>
        <p:txBody>
          <a:bodyPr wrap="none" anchor="ctr">
            <a:spAutoFit/>
          </a:bodyPr>
          <a:lstStyle/>
          <a:p>
            <a:endParaRPr lang="fa-IR"/>
          </a:p>
        </p:txBody>
      </p:sp>
      <p:graphicFrame>
        <p:nvGraphicFramePr>
          <p:cNvPr id="104456" name="Object 29"/>
          <p:cNvGraphicFramePr>
            <a:graphicFrameLocks noChangeAspect="1"/>
          </p:cNvGraphicFramePr>
          <p:nvPr/>
        </p:nvGraphicFramePr>
        <p:xfrm>
          <a:off x="2555875" y="4724400"/>
          <a:ext cx="3917950" cy="1039813"/>
        </p:xfrm>
        <a:graphic>
          <a:graphicData uri="http://schemas.openxmlformats.org/presentationml/2006/ole">
            <mc:AlternateContent xmlns:mc="http://schemas.openxmlformats.org/markup-compatibility/2006">
              <mc:Choice xmlns:v="urn:schemas-microsoft-com:vml" Requires="v">
                <p:oleObj spid="_x0000_s104470" name="Equation" r:id="rId13" imgW="1675673" imgH="444307" progId="Equation.3">
                  <p:embed/>
                </p:oleObj>
              </mc:Choice>
              <mc:Fallback>
                <p:oleObj name="Equation" r:id="rId13" imgW="1675673" imgH="444307" progId="Equation.3">
                  <p:embed/>
                  <p:pic>
                    <p:nvPicPr>
                      <p:cNvPr id="0" name="Object 29"/>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555875" y="4724400"/>
                        <a:ext cx="3917950" cy="1039813"/>
                      </a:xfrm>
                      <a:prstGeom prst="rect">
                        <a:avLst/>
                      </a:prstGeom>
                      <a:solidFill>
                        <a:srgbClr val="FFFF99"/>
                      </a:solidFill>
                    </p:spPr>
                  </p:pic>
                </p:oleObj>
              </mc:Fallback>
            </mc:AlternateContent>
          </a:graphicData>
        </a:graphic>
      </p:graphicFrame>
      <p:sp>
        <p:nvSpPr>
          <p:cNvPr id="104468" name="Rectangle 31"/>
          <p:cNvSpPr>
            <a:spLocks noChangeArrowheads="1"/>
          </p:cNvSpPr>
          <p:nvPr/>
        </p:nvSpPr>
        <p:spPr bwMode="auto">
          <a:xfrm>
            <a:off x="0" y="3738563"/>
            <a:ext cx="9144000" cy="0"/>
          </a:xfrm>
          <a:prstGeom prst="rect">
            <a:avLst/>
          </a:prstGeom>
          <a:noFill/>
          <a:ln w="9525">
            <a:noFill/>
            <a:miter lim="800000"/>
            <a:headEnd/>
            <a:tailEnd/>
          </a:ln>
        </p:spPr>
        <p:txBody>
          <a:bodyPr wrap="none" anchor="ctr">
            <a:spAutoFit/>
          </a:bodyPr>
          <a:lstStyle/>
          <a:p>
            <a:endParaRPr lang="fa-I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23" name="Slide Number Placeholder 22"/>
          <p:cNvSpPr>
            <a:spLocks noGrp="1"/>
          </p:cNvSpPr>
          <p:nvPr>
            <p:ph type="sldNum" sz="quarter" idx="12"/>
          </p:nvPr>
        </p:nvSpPr>
        <p:spPr/>
        <p:txBody>
          <a:bodyPr/>
          <a:lstStyle/>
          <a:p>
            <a:pPr>
              <a:defRPr/>
            </a:pPr>
            <a:fld id="{BA327F25-289B-4F78-99BF-E6E16B09AA83}" type="slidenum">
              <a:rPr lang="ar-SA"/>
              <a:pPr>
                <a:defRPr/>
              </a:pPr>
              <a:t>145</a:t>
            </a:fld>
            <a:endParaRPr lang="en-US"/>
          </a:p>
        </p:txBody>
      </p:sp>
    </p:spTree>
  </p:cSld>
  <p:clrMapOvr>
    <a:masterClrMapping/>
  </p:clrMapOvr>
  <p:transition>
    <p:strips dir="rd"/>
  </p:transition>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5478" name="Rectangle 4"/>
          <p:cNvSpPr>
            <a:spLocks noChangeArrowheads="1"/>
          </p:cNvSpPr>
          <p:nvPr/>
        </p:nvSpPr>
        <p:spPr bwMode="auto">
          <a:xfrm>
            <a:off x="539750" y="333375"/>
            <a:ext cx="8369300" cy="1066800"/>
          </a:xfrm>
          <a:prstGeom prst="rect">
            <a:avLst/>
          </a:prstGeom>
          <a:noFill/>
          <a:ln w="9525">
            <a:noFill/>
            <a:miter lim="800000"/>
            <a:headEnd/>
            <a:tailEnd/>
          </a:ln>
        </p:spPr>
        <p:txBody>
          <a:bodyPr anchor="ctr">
            <a:spAutoFit/>
          </a:bodyPr>
          <a:lstStyle/>
          <a:p>
            <a:pPr algn="r" rtl="1"/>
            <a:r>
              <a:rPr lang="fa-IR"/>
              <a:t>با در نظر گرفتن برگشت پذیر بودن سیکل مراحل انجام شده ، کار مبادله شده کار ماکزیمم است .</a:t>
            </a:r>
          </a:p>
        </p:txBody>
      </p:sp>
      <p:sp>
        <p:nvSpPr>
          <p:cNvPr id="105479" name="Rectangle 6"/>
          <p:cNvSpPr>
            <a:spLocks noChangeArrowheads="1"/>
          </p:cNvSpPr>
          <p:nvPr/>
        </p:nvSpPr>
        <p:spPr bwMode="auto">
          <a:xfrm>
            <a:off x="0" y="3205163"/>
            <a:ext cx="9144000" cy="0"/>
          </a:xfrm>
          <a:prstGeom prst="rect">
            <a:avLst/>
          </a:prstGeom>
          <a:noFill/>
          <a:ln w="9525">
            <a:noFill/>
            <a:miter lim="800000"/>
            <a:headEnd/>
            <a:tailEnd/>
          </a:ln>
        </p:spPr>
        <p:txBody>
          <a:bodyPr wrap="none" anchor="ctr">
            <a:spAutoFit/>
          </a:bodyPr>
          <a:lstStyle/>
          <a:p>
            <a:endParaRPr lang="fa-IR"/>
          </a:p>
        </p:txBody>
      </p:sp>
      <p:graphicFrame>
        <p:nvGraphicFramePr>
          <p:cNvPr id="105474" name="Object 5"/>
          <p:cNvGraphicFramePr>
            <a:graphicFrameLocks noChangeAspect="1"/>
          </p:cNvGraphicFramePr>
          <p:nvPr/>
        </p:nvGraphicFramePr>
        <p:xfrm>
          <a:off x="2987675" y="1557338"/>
          <a:ext cx="3278188" cy="739775"/>
        </p:xfrm>
        <a:graphic>
          <a:graphicData uri="http://schemas.openxmlformats.org/presentationml/2006/ole">
            <mc:AlternateContent xmlns:mc="http://schemas.openxmlformats.org/markup-compatibility/2006">
              <mc:Choice xmlns:v="urn:schemas-microsoft-com:vml" Requires="v">
                <p:oleObj spid="_x0000_s105482" name="Equation" r:id="rId3" imgW="1981200" imgH="444500" progId="Equation.3">
                  <p:embed/>
                </p:oleObj>
              </mc:Choice>
              <mc:Fallback>
                <p:oleObj name="Equation" r:id="rId3" imgW="1981200" imgH="444500" progId="Equation.3">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87675" y="1557338"/>
                        <a:ext cx="3278188" cy="739775"/>
                      </a:xfrm>
                      <a:prstGeom prst="rect">
                        <a:avLst/>
                      </a:prstGeom>
                      <a:solidFill>
                        <a:srgbClr val="FFFF99"/>
                      </a:solidFill>
                    </p:spPr>
                  </p:pic>
                </p:oleObj>
              </mc:Fallback>
            </mc:AlternateContent>
          </a:graphicData>
        </a:graphic>
      </p:graphicFrame>
      <p:sp>
        <p:nvSpPr>
          <p:cNvPr id="105480" name="Rectangle 7"/>
          <p:cNvSpPr>
            <a:spLocks noChangeArrowheads="1"/>
          </p:cNvSpPr>
          <p:nvPr/>
        </p:nvSpPr>
        <p:spPr bwMode="auto">
          <a:xfrm>
            <a:off x="0" y="3652838"/>
            <a:ext cx="9144000" cy="0"/>
          </a:xfrm>
          <a:prstGeom prst="rect">
            <a:avLst/>
          </a:prstGeom>
          <a:noFill/>
          <a:ln w="9525">
            <a:noFill/>
            <a:miter lim="800000"/>
            <a:headEnd/>
            <a:tailEnd/>
          </a:ln>
        </p:spPr>
        <p:txBody>
          <a:bodyPr wrap="none" anchor="ctr">
            <a:spAutoFit/>
          </a:bodyPr>
          <a:lstStyle/>
          <a:p>
            <a:endParaRPr lang="fa-IR"/>
          </a:p>
        </p:txBody>
      </p:sp>
      <p:sp>
        <p:nvSpPr>
          <p:cNvPr id="105481" name="Rectangle 9"/>
          <p:cNvSpPr>
            <a:spLocks noChangeArrowheads="1"/>
          </p:cNvSpPr>
          <p:nvPr/>
        </p:nvSpPr>
        <p:spPr bwMode="auto">
          <a:xfrm>
            <a:off x="0" y="3186113"/>
            <a:ext cx="9144000" cy="0"/>
          </a:xfrm>
          <a:prstGeom prst="rect">
            <a:avLst/>
          </a:prstGeom>
          <a:noFill/>
          <a:ln w="9525">
            <a:noFill/>
            <a:miter lim="800000"/>
            <a:headEnd/>
            <a:tailEnd/>
          </a:ln>
        </p:spPr>
        <p:txBody>
          <a:bodyPr wrap="none" anchor="ctr">
            <a:spAutoFit/>
          </a:bodyPr>
          <a:lstStyle/>
          <a:p>
            <a:endParaRPr lang="fa-IR"/>
          </a:p>
        </p:txBody>
      </p:sp>
      <p:graphicFrame>
        <p:nvGraphicFramePr>
          <p:cNvPr id="105475" name="Object 8"/>
          <p:cNvGraphicFramePr>
            <a:graphicFrameLocks noChangeAspect="1"/>
          </p:cNvGraphicFramePr>
          <p:nvPr/>
        </p:nvGraphicFramePr>
        <p:xfrm>
          <a:off x="3276600" y="2565400"/>
          <a:ext cx="2519363" cy="885825"/>
        </p:xfrm>
        <a:graphic>
          <a:graphicData uri="http://schemas.openxmlformats.org/presentationml/2006/ole">
            <mc:AlternateContent xmlns:mc="http://schemas.openxmlformats.org/markup-compatibility/2006">
              <mc:Choice xmlns:v="urn:schemas-microsoft-com:vml" Requires="v">
                <p:oleObj spid="_x0000_s105483" name="Equation" r:id="rId5" imgW="1384300" imgH="482600" progId="Equation.3">
                  <p:embed/>
                </p:oleObj>
              </mc:Choice>
              <mc:Fallback>
                <p:oleObj name="Equation" r:id="rId5" imgW="1384300" imgH="482600" progId="Equation.3">
                  <p:embed/>
                  <p:pic>
                    <p:nvPicPr>
                      <p:cNvPr id="0" name="Object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76600" y="2565400"/>
                        <a:ext cx="2519363" cy="885825"/>
                      </a:xfrm>
                      <a:prstGeom prst="rect">
                        <a:avLst/>
                      </a:prstGeom>
                      <a:solidFill>
                        <a:srgbClr val="FFFF99"/>
                      </a:solidFill>
                    </p:spPr>
                  </p:pic>
                </p:oleObj>
              </mc:Fallback>
            </mc:AlternateContent>
          </a:graphicData>
        </a:graphic>
      </p:graphicFrame>
      <p:sp>
        <p:nvSpPr>
          <p:cNvPr id="105482" name="Rectangle 10"/>
          <p:cNvSpPr>
            <a:spLocks noChangeArrowheads="1"/>
          </p:cNvSpPr>
          <p:nvPr/>
        </p:nvSpPr>
        <p:spPr bwMode="auto">
          <a:xfrm>
            <a:off x="0" y="3671888"/>
            <a:ext cx="9144000" cy="0"/>
          </a:xfrm>
          <a:prstGeom prst="rect">
            <a:avLst/>
          </a:prstGeom>
          <a:noFill/>
          <a:ln w="9525">
            <a:noFill/>
            <a:miter lim="800000"/>
            <a:headEnd/>
            <a:tailEnd/>
          </a:ln>
        </p:spPr>
        <p:txBody>
          <a:bodyPr wrap="none" anchor="ctr">
            <a:spAutoFit/>
          </a:bodyPr>
          <a:lstStyle/>
          <a:p>
            <a:endParaRPr lang="fa-IR"/>
          </a:p>
        </p:txBody>
      </p:sp>
      <p:graphicFrame>
        <p:nvGraphicFramePr>
          <p:cNvPr id="105476" name="Object 11"/>
          <p:cNvGraphicFramePr>
            <a:graphicFrameLocks noChangeAspect="1"/>
          </p:cNvGraphicFramePr>
          <p:nvPr/>
        </p:nvGraphicFramePr>
        <p:xfrm>
          <a:off x="3276600" y="3644900"/>
          <a:ext cx="2519363" cy="849313"/>
        </p:xfrm>
        <a:graphic>
          <a:graphicData uri="http://schemas.openxmlformats.org/presentationml/2006/ole">
            <mc:AlternateContent xmlns:mc="http://schemas.openxmlformats.org/markup-compatibility/2006">
              <mc:Choice xmlns:v="urn:schemas-microsoft-com:vml" Requires="v">
                <p:oleObj spid="_x0000_s105484" name="Equation" r:id="rId7" imgW="1397000" imgH="482600" progId="Equation.3">
                  <p:embed/>
                </p:oleObj>
              </mc:Choice>
              <mc:Fallback>
                <p:oleObj name="Equation" r:id="rId7" imgW="1397000" imgH="482600" progId="Equation.3">
                  <p:embed/>
                  <p:pic>
                    <p:nvPicPr>
                      <p:cNvPr id="0" name="Object 1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276600" y="3644900"/>
                        <a:ext cx="2519363" cy="849313"/>
                      </a:xfrm>
                      <a:prstGeom prst="rect">
                        <a:avLst/>
                      </a:prstGeom>
                      <a:solidFill>
                        <a:srgbClr val="FFFF99"/>
                      </a:solidFill>
                    </p:spPr>
                  </p:pic>
                </p:oleObj>
              </mc:Fallback>
            </mc:AlternateContent>
          </a:graphicData>
        </a:graphic>
      </p:graphicFrame>
      <p:sp>
        <p:nvSpPr>
          <p:cNvPr id="105483" name="Rectangle 13"/>
          <p:cNvSpPr>
            <a:spLocks noChangeArrowheads="1"/>
          </p:cNvSpPr>
          <p:nvPr/>
        </p:nvSpPr>
        <p:spPr bwMode="auto">
          <a:xfrm>
            <a:off x="0" y="3671888"/>
            <a:ext cx="9144000" cy="0"/>
          </a:xfrm>
          <a:prstGeom prst="rect">
            <a:avLst/>
          </a:prstGeom>
          <a:noFill/>
          <a:ln w="9525">
            <a:noFill/>
            <a:miter lim="800000"/>
            <a:headEnd/>
            <a:tailEnd/>
          </a:ln>
        </p:spPr>
        <p:txBody>
          <a:bodyPr wrap="none" anchor="ctr">
            <a:spAutoFit/>
          </a:bodyPr>
          <a:lstStyle/>
          <a:p>
            <a:endParaRPr lang="fa-IR"/>
          </a:p>
        </p:txBody>
      </p:sp>
      <p:graphicFrame>
        <p:nvGraphicFramePr>
          <p:cNvPr id="105477" name="Object 14"/>
          <p:cNvGraphicFramePr>
            <a:graphicFrameLocks noChangeAspect="1"/>
          </p:cNvGraphicFramePr>
          <p:nvPr/>
        </p:nvGraphicFramePr>
        <p:xfrm>
          <a:off x="3492500" y="4797425"/>
          <a:ext cx="2016125" cy="1798638"/>
        </p:xfrm>
        <a:graphic>
          <a:graphicData uri="http://schemas.openxmlformats.org/presentationml/2006/ole">
            <mc:AlternateContent xmlns:mc="http://schemas.openxmlformats.org/markup-compatibility/2006">
              <mc:Choice xmlns:v="urn:schemas-microsoft-com:vml" Requires="v">
                <p:oleObj spid="_x0000_s105485" name="Equation" r:id="rId9" imgW="927100" imgH="939800" progId="Equation.3">
                  <p:embed/>
                </p:oleObj>
              </mc:Choice>
              <mc:Fallback>
                <p:oleObj name="Equation" r:id="rId9" imgW="927100" imgH="939800" progId="Equation.3">
                  <p:embed/>
                  <p:pic>
                    <p:nvPicPr>
                      <p:cNvPr id="0" name="Object 1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492500" y="4797425"/>
                        <a:ext cx="2016125" cy="1798638"/>
                      </a:xfrm>
                      <a:prstGeom prst="rect">
                        <a:avLst/>
                      </a:prstGeom>
                      <a:solidFill>
                        <a:srgbClr val="FFFF99"/>
                      </a:solidFill>
                    </p:spPr>
                  </p:pic>
                </p:oleObj>
              </mc:Fallback>
            </mc:AlternateContent>
          </a:graphicData>
        </a:graphic>
      </p:graphicFrame>
      <p:sp>
        <p:nvSpPr>
          <p:cNvPr id="105484" name="Rectangle 16"/>
          <p:cNvSpPr>
            <a:spLocks noChangeArrowheads="1"/>
          </p:cNvSpPr>
          <p:nvPr/>
        </p:nvSpPr>
        <p:spPr bwMode="auto">
          <a:xfrm>
            <a:off x="0" y="3900488"/>
            <a:ext cx="9144000" cy="0"/>
          </a:xfrm>
          <a:prstGeom prst="rect">
            <a:avLst/>
          </a:prstGeom>
          <a:noFill/>
          <a:ln w="9525">
            <a:noFill/>
            <a:miter lim="800000"/>
            <a:headEnd/>
            <a:tailEnd/>
          </a:ln>
        </p:spPr>
        <p:txBody>
          <a:bodyPr wrap="none" anchor="ctr">
            <a:spAutoFit/>
          </a:bodyPr>
          <a:lstStyle/>
          <a:p>
            <a:endParaRPr lang="fa-I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5" name="Slide Number Placeholder 14"/>
          <p:cNvSpPr>
            <a:spLocks noGrp="1"/>
          </p:cNvSpPr>
          <p:nvPr>
            <p:ph type="sldNum" sz="quarter" idx="12"/>
          </p:nvPr>
        </p:nvSpPr>
        <p:spPr/>
        <p:txBody>
          <a:bodyPr/>
          <a:lstStyle/>
          <a:p>
            <a:pPr>
              <a:defRPr/>
            </a:pPr>
            <a:fld id="{BAB32F62-D6D0-41F8-8A23-2B0AB5D31B75}" type="slidenum">
              <a:rPr lang="ar-SA"/>
              <a:pPr>
                <a:defRPr/>
              </a:pPr>
              <a:t>146</a:t>
            </a:fld>
            <a:endParaRPr lang="en-US"/>
          </a:p>
        </p:txBody>
      </p:sp>
    </p:spTree>
  </p:cSld>
  <p:clrMapOvr>
    <a:masterClrMapping/>
  </p:clrMapOvr>
  <p:transition>
    <p:strips dir="ru"/>
  </p:transition>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9078" name="Rectangle 6"/>
          <p:cNvSpPr>
            <a:spLocks noGrp="1" noChangeArrowheads="1"/>
          </p:cNvSpPr>
          <p:nvPr>
            <p:ph type="title"/>
          </p:nvPr>
        </p:nvSpPr>
        <p:spPr>
          <a:xfrm>
            <a:off x="5724525" y="304800"/>
            <a:ext cx="2886075" cy="820738"/>
          </a:xfrm>
        </p:spPr>
        <p:txBody>
          <a:bodyPr/>
          <a:lstStyle/>
          <a:p>
            <a:pPr algn="r" rtl="1" eaLnBrk="1" hangingPunct="1">
              <a:defRPr/>
            </a:pPr>
            <a:r>
              <a:rPr lang="fa-IR" sz="3200" smtClean="0">
                <a:solidFill>
                  <a:srgbClr val="FF99FF"/>
                </a:solidFill>
                <a:cs typeface="B Titr" pitchFamily="2" charset="-78"/>
              </a:rPr>
              <a:t>توضیح کار یخچال</a:t>
            </a:r>
            <a:endParaRPr lang="en-US" sz="3200" smtClean="0">
              <a:solidFill>
                <a:srgbClr val="FF99FF"/>
              </a:solidFill>
              <a:cs typeface="B Titr" pitchFamily="2" charset="-78"/>
            </a:endParaRP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6" name="Slide Number Placeholder 5"/>
          <p:cNvSpPr>
            <a:spLocks noGrp="1"/>
          </p:cNvSpPr>
          <p:nvPr>
            <p:ph type="sldNum" sz="quarter" idx="12"/>
          </p:nvPr>
        </p:nvSpPr>
        <p:spPr/>
        <p:txBody>
          <a:bodyPr/>
          <a:lstStyle/>
          <a:p>
            <a:pPr>
              <a:defRPr/>
            </a:pPr>
            <a:fld id="{1FE5BB2C-AB3D-4670-B020-8BCBDD7E1045}" type="slidenum">
              <a:rPr lang="ar-SA"/>
              <a:pPr>
                <a:defRPr/>
              </a:pPr>
              <a:t>147</a:t>
            </a:fld>
            <a:endParaRPr lang="en-US"/>
          </a:p>
        </p:txBody>
      </p:sp>
      <p:graphicFrame>
        <p:nvGraphicFramePr>
          <p:cNvPr id="106498" name="Object 4"/>
          <p:cNvGraphicFramePr>
            <a:graphicFrameLocks noGrp="1" noChangeAspect="1"/>
          </p:cNvGraphicFramePr>
          <p:nvPr>
            <p:ph idx="4294967295"/>
          </p:nvPr>
        </p:nvGraphicFramePr>
        <p:xfrm>
          <a:off x="0" y="1125538"/>
          <a:ext cx="4752975" cy="5516562"/>
        </p:xfrm>
        <a:graphic>
          <a:graphicData uri="http://schemas.openxmlformats.org/presentationml/2006/ole">
            <mc:AlternateContent xmlns:mc="http://schemas.openxmlformats.org/markup-compatibility/2006">
              <mc:Choice xmlns:v="urn:schemas-microsoft-com:vml" Requires="v">
                <p:oleObj spid="_x0000_s106500" name="Visio" r:id="rId3" imgW="2636825" imgH="3115970" progId="">
                  <p:embed/>
                </p:oleObj>
              </mc:Choice>
              <mc:Fallback>
                <p:oleObj name="Visio" r:id="rId3" imgW="2636825" imgH="3115970" progId="">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125538"/>
                        <a:ext cx="4752975" cy="5516562"/>
                      </a:xfrm>
                      <a:prstGeom prst="rect">
                        <a:avLst/>
                      </a:prstGeom>
                      <a:solidFill>
                        <a:srgbClr val="CC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ransition>
    <p:strips dir="rd"/>
  </p:transition>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7524" name="Rectangle 4"/>
          <p:cNvSpPr>
            <a:spLocks noChangeArrowheads="1"/>
          </p:cNvSpPr>
          <p:nvPr/>
        </p:nvSpPr>
        <p:spPr bwMode="auto">
          <a:xfrm>
            <a:off x="611188" y="1196975"/>
            <a:ext cx="8216900" cy="1066800"/>
          </a:xfrm>
          <a:prstGeom prst="rect">
            <a:avLst/>
          </a:prstGeom>
          <a:noFill/>
          <a:ln w="9525">
            <a:noFill/>
            <a:miter lim="800000"/>
            <a:headEnd/>
            <a:tailEnd/>
          </a:ln>
        </p:spPr>
        <p:txBody>
          <a:bodyPr anchor="ctr">
            <a:spAutoFit/>
          </a:bodyPr>
          <a:lstStyle/>
          <a:p>
            <a:pPr algn="r" rtl="1"/>
            <a:r>
              <a:rPr lang="fa-IR"/>
              <a:t>دستگاه سرد کننده (یخچال) = سیکل معکوس سیکل ماشین کارنو و دارای راندمانی بزرگتر از واحد . یعنی</a:t>
            </a:r>
            <a:r>
              <a:rPr lang="en-US"/>
              <a:t> </a:t>
            </a:r>
          </a:p>
        </p:txBody>
      </p:sp>
      <p:sp>
        <p:nvSpPr>
          <p:cNvPr id="107525" name="Rectangle 6"/>
          <p:cNvSpPr>
            <a:spLocks noChangeArrowheads="1"/>
          </p:cNvSpPr>
          <p:nvPr/>
        </p:nvSpPr>
        <p:spPr bwMode="auto">
          <a:xfrm>
            <a:off x="0" y="3319463"/>
            <a:ext cx="9144000" cy="0"/>
          </a:xfrm>
          <a:prstGeom prst="rect">
            <a:avLst/>
          </a:prstGeom>
          <a:noFill/>
          <a:ln w="9525">
            <a:noFill/>
            <a:miter lim="800000"/>
            <a:headEnd/>
            <a:tailEnd/>
          </a:ln>
        </p:spPr>
        <p:txBody>
          <a:bodyPr wrap="none" anchor="ctr">
            <a:spAutoFit/>
          </a:bodyPr>
          <a:lstStyle/>
          <a:p>
            <a:endParaRPr lang="fa-IR"/>
          </a:p>
        </p:txBody>
      </p:sp>
      <p:graphicFrame>
        <p:nvGraphicFramePr>
          <p:cNvPr id="107522" name="Object 5"/>
          <p:cNvGraphicFramePr>
            <a:graphicFrameLocks noChangeAspect="1"/>
          </p:cNvGraphicFramePr>
          <p:nvPr/>
        </p:nvGraphicFramePr>
        <p:xfrm>
          <a:off x="1042988" y="1773238"/>
          <a:ext cx="1028700" cy="430212"/>
        </p:xfrm>
        <a:graphic>
          <a:graphicData uri="http://schemas.openxmlformats.org/presentationml/2006/ole">
            <mc:AlternateContent xmlns:mc="http://schemas.openxmlformats.org/markup-compatibility/2006">
              <mc:Choice xmlns:v="urn:schemas-microsoft-com:vml" Requires="v">
                <p:oleObj spid="_x0000_s107526" name="Equation" r:id="rId3" imgW="520474" imgH="215806" progId="Equation.3">
                  <p:embed/>
                </p:oleObj>
              </mc:Choice>
              <mc:Fallback>
                <p:oleObj name="Equation" r:id="rId3" imgW="520474" imgH="215806" progId="Equation.3">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2988" y="1773238"/>
                        <a:ext cx="1028700" cy="430212"/>
                      </a:xfrm>
                      <a:prstGeom prst="rect">
                        <a:avLst/>
                      </a:prstGeom>
                      <a:solidFill>
                        <a:schemeClr val="tx1"/>
                      </a:solidFill>
                    </p:spPr>
                  </p:pic>
                </p:oleObj>
              </mc:Fallback>
            </mc:AlternateContent>
          </a:graphicData>
        </a:graphic>
      </p:graphicFrame>
      <p:sp>
        <p:nvSpPr>
          <p:cNvPr id="107526" name="Rectangle 8"/>
          <p:cNvSpPr>
            <a:spLocks noChangeArrowheads="1"/>
          </p:cNvSpPr>
          <p:nvPr/>
        </p:nvSpPr>
        <p:spPr bwMode="auto">
          <a:xfrm>
            <a:off x="6227763" y="3141663"/>
            <a:ext cx="2292350" cy="579437"/>
          </a:xfrm>
          <a:prstGeom prst="rect">
            <a:avLst/>
          </a:prstGeom>
          <a:noFill/>
          <a:ln w="9525">
            <a:noFill/>
            <a:miter lim="800000"/>
            <a:headEnd/>
            <a:tailEnd/>
          </a:ln>
        </p:spPr>
        <p:txBody>
          <a:bodyPr wrap="none" anchor="ctr">
            <a:spAutoFit/>
          </a:bodyPr>
          <a:lstStyle/>
          <a:p>
            <a:pPr algn="r" rtl="1"/>
            <a:r>
              <a:rPr lang="fa-IR" b="1">
                <a:solidFill>
                  <a:srgbClr val="FF99FF"/>
                </a:solidFill>
              </a:rPr>
              <a:t>بازده یخچال </a:t>
            </a:r>
            <a:r>
              <a:rPr lang="en-US" b="1">
                <a:solidFill>
                  <a:srgbClr val="FF99FF"/>
                </a:solidFill>
              </a:rPr>
              <a:t>:</a:t>
            </a:r>
          </a:p>
        </p:txBody>
      </p:sp>
      <p:sp>
        <p:nvSpPr>
          <p:cNvPr id="107527" name="Rectangle 10"/>
          <p:cNvSpPr>
            <a:spLocks noChangeArrowheads="1"/>
          </p:cNvSpPr>
          <p:nvPr/>
        </p:nvSpPr>
        <p:spPr bwMode="auto">
          <a:xfrm>
            <a:off x="0" y="3205163"/>
            <a:ext cx="9144000" cy="0"/>
          </a:xfrm>
          <a:prstGeom prst="rect">
            <a:avLst/>
          </a:prstGeom>
          <a:noFill/>
          <a:ln w="9525">
            <a:noFill/>
            <a:miter lim="800000"/>
            <a:headEnd/>
            <a:tailEnd/>
          </a:ln>
        </p:spPr>
        <p:txBody>
          <a:bodyPr wrap="none" anchor="ctr">
            <a:spAutoFit/>
          </a:bodyPr>
          <a:lstStyle/>
          <a:p>
            <a:endParaRPr lang="fa-IR"/>
          </a:p>
        </p:txBody>
      </p:sp>
      <p:graphicFrame>
        <p:nvGraphicFramePr>
          <p:cNvPr id="107523" name="Object 9"/>
          <p:cNvGraphicFramePr>
            <a:graphicFrameLocks noChangeAspect="1"/>
          </p:cNvGraphicFramePr>
          <p:nvPr/>
        </p:nvGraphicFramePr>
        <p:xfrm>
          <a:off x="3203575" y="4365625"/>
          <a:ext cx="2135188" cy="1374775"/>
        </p:xfrm>
        <a:graphic>
          <a:graphicData uri="http://schemas.openxmlformats.org/presentationml/2006/ole">
            <mc:AlternateContent xmlns:mc="http://schemas.openxmlformats.org/markup-compatibility/2006">
              <mc:Choice xmlns:v="urn:schemas-microsoft-com:vml" Requires="v">
                <p:oleObj spid="_x0000_s107527" name="Equation" r:id="rId5" imgW="698197" imgH="444307" progId="Equation.3">
                  <p:embed/>
                </p:oleObj>
              </mc:Choice>
              <mc:Fallback>
                <p:oleObj name="Equation" r:id="rId5" imgW="698197" imgH="444307" progId="Equation.3">
                  <p:embed/>
                  <p:pic>
                    <p:nvPicPr>
                      <p:cNvPr id="0" name="Object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03575" y="4365625"/>
                        <a:ext cx="2135188" cy="1374775"/>
                      </a:xfrm>
                      <a:prstGeom prst="rect">
                        <a:avLst/>
                      </a:prstGeom>
                      <a:solidFill>
                        <a:srgbClr val="FFFF99"/>
                      </a:solidFill>
                    </p:spPr>
                  </p:pic>
                </p:oleObj>
              </mc:Fallback>
            </mc:AlternateContent>
          </a:graphicData>
        </a:graphic>
      </p:graphicFrame>
      <p:sp>
        <p:nvSpPr>
          <p:cNvPr id="107528" name="Rectangle 11"/>
          <p:cNvSpPr>
            <a:spLocks noChangeArrowheads="1"/>
          </p:cNvSpPr>
          <p:nvPr/>
        </p:nvSpPr>
        <p:spPr bwMode="auto">
          <a:xfrm>
            <a:off x="0" y="3652838"/>
            <a:ext cx="9144000" cy="0"/>
          </a:xfrm>
          <a:prstGeom prst="rect">
            <a:avLst/>
          </a:prstGeom>
          <a:noFill/>
          <a:ln w="9525">
            <a:noFill/>
            <a:miter lim="800000"/>
            <a:headEnd/>
            <a:tailEnd/>
          </a:ln>
        </p:spPr>
        <p:txBody>
          <a:bodyPr wrap="none" anchor="ctr">
            <a:spAutoFit/>
          </a:bodyPr>
          <a:lstStyle/>
          <a:p>
            <a:endParaRPr lang="fa-I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1" name="Slide Number Placeholder 10"/>
          <p:cNvSpPr>
            <a:spLocks noGrp="1"/>
          </p:cNvSpPr>
          <p:nvPr>
            <p:ph type="sldNum" sz="quarter" idx="12"/>
          </p:nvPr>
        </p:nvSpPr>
        <p:spPr/>
        <p:txBody>
          <a:bodyPr/>
          <a:lstStyle/>
          <a:p>
            <a:pPr>
              <a:defRPr/>
            </a:pPr>
            <a:fld id="{53D138F2-BDDC-442C-877B-35EED2A48D9D}" type="slidenum">
              <a:rPr lang="ar-SA"/>
              <a:pPr>
                <a:defRPr/>
              </a:pPr>
              <a:t>148</a:t>
            </a:fld>
            <a:endParaRPr lang="en-US"/>
          </a:p>
        </p:txBody>
      </p:sp>
    </p:spTree>
  </p:cSld>
  <p:clrMapOvr>
    <a:masterClrMapping/>
  </p:clrMapOvr>
  <p:transition>
    <p:strips dir="ld"/>
  </p:transition>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8549" name="Rectangle 4"/>
          <p:cNvSpPr>
            <a:spLocks noChangeArrowheads="1"/>
          </p:cNvSpPr>
          <p:nvPr/>
        </p:nvSpPr>
        <p:spPr bwMode="auto">
          <a:xfrm>
            <a:off x="4067175" y="620713"/>
            <a:ext cx="4694238" cy="579437"/>
          </a:xfrm>
          <a:prstGeom prst="rect">
            <a:avLst/>
          </a:prstGeom>
          <a:noFill/>
          <a:ln w="9525">
            <a:noFill/>
            <a:miter lim="800000"/>
            <a:headEnd/>
            <a:tailEnd/>
          </a:ln>
        </p:spPr>
        <p:txBody>
          <a:bodyPr wrap="none" anchor="ctr">
            <a:spAutoFit/>
          </a:bodyPr>
          <a:lstStyle/>
          <a:p>
            <a:pPr algn="r" rtl="1"/>
            <a:r>
              <a:rPr lang="fa-IR" b="1">
                <a:solidFill>
                  <a:srgbClr val="99CC00"/>
                </a:solidFill>
                <a:cs typeface="2  Zar" pitchFamily="2" charset="-78"/>
              </a:rPr>
              <a:t>آنتروپی- یک تابع حالت جدید</a:t>
            </a:r>
          </a:p>
        </p:txBody>
      </p:sp>
      <p:graphicFrame>
        <p:nvGraphicFramePr>
          <p:cNvPr id="108546" name="Object 5"/>
          <p:cNvGraphicFramePr>
            <a:graphicFrameLocks noGrp="1" noChangeAspect="1"/>
          </p:cNvGraphicFramePr>
          <p:nvPr>
            <p:ph sz="half" idx="1"/>
          </p:nvPr>
        </p:nvGraphicFramePr>
        <p:xfrm>
          <a:off x="1908175" y="1700213"/>
          <a:ext cx="1368425" cy="1057275"/>
        </p:xfrm>
        <a:graphic>
          <a:graphicData uri="http://schemas.openxmlformats.org/presentationml/2006/ole">
            <mc:AlternateContent xmlns:mc="http://schemas.openxmlformats.org/markup-compatibility/2006">
              <mc:Choice xmlns:v="urn:schemas-microsoft-com:vml" Requires="v">
                <p:oleObj spid="_x0000_s108552" name="Equation" r:id="rId3" imgW="558720" imgH="431640" progId="Equation.3">
                  <p:embed/>
                </p:oleObj>
              </mc:Choice>
              <mc:Fallback>
                <p:oleObj name="Equation" r:id="rId3" imgW="558720" imgH="431640" progId="Equation.3">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08175" y="1700213"/>
                        <a:ext cx="1368425" cy="1057275"/>
                      </a:xfrm>
                      <a:prstGeom prst="rect">
                        <a:avLst/>
                      </a:prstGeom>
                      <a:solidFill>
                        <a:srgbClr val="FFFF99"/>
                      </a:solidFill>
                    </p:spPr>
                  </p:pic>
                </p:oleObj>
              </mc:Fallback>
            </mc:AlternateContent>
          </a:graphicData>
        </a:graphic>
      </p:graphicFrame>
      <p:graphicFrame>
        <p:nvGraphicFramePr>
          <p:cNvPr id="108547" name="Object 8"/>
          <p:cNvGraphicFramePr>
            <a:graphicFrameLocks noGrp="1" noChangeAspect="1"/>
          </p:cNvGraphicFramePr>
          <p:nvPr>
            <p:ph sz="half" idx="2"/>
          </p:nvPr>
        </p:nvGraphicFramePr>
        <p:xfrm>
          <a:off x="6300788" y="1700213"/>
          <a:ext cx="1862137" cy="1020762"/>
        </p:xfrm>
        <a:graphic>
          <a:graphicData uri="http://schemas.openxmlformats.org/presentationml/2006/ole">
            <mc:AlternateContent xmlns:mc="http://schemas.openxmlformats.org/markup-compatibility/2006">
              <mc:Choice xmlns:v="urn:schemas-microsoft-com:vml" Requires="v">
                <p:oleObj spid="_x0000_s108553" name="Equation" r:id="rId5" imgW="787320" imgH="431640" progId="Equation.3">
                  <p:embed/>
                </p:oleObj>
              </mc:Choice>
              <mc:Fallback>
                <p:oleObj name="Equation" r:id="rId5" imgW="787320" imgH="431640" progId="Equation.3">
                  <p:embed/>
                  <p:pic>
                    <p:nvPicPr>
                      <p:cNvPr id="0" name="Object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00788" y="1700213"/>
                        <a:ext cx="1862137" cy="1020762"/>
                      </a:xfrm>
                      <a:prstGeom prst="rect">
                        <a:avLst/>
                      </a:prstGeom>
                      <a:solidFill>
                        <a:srgbClr val="FFFF99"/>
                      </a:solidFill>
                    </p:spPr>
                  </p:pic>
                </p:oleObj>
              </mc:Fallback>
            </mc:AlternateContent>
          </a:graphicData>
        </a:graphic>
      </p:graphicFrame>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3" name="Slide Number Placeholder 12"/>
          <p:cNvSpPr>
            <a:spLocks noGrp="1"/>
          </p:cNvSpPr>
          <p:nvPr>
            <p:ph type="sldNum" sz="quarter" idx="12"/>
          </p:nvPr>
        </p:nvSpPr>
        <p:spPr/>
        <p:txBody>
          <a:bodyPr/>
          <a:lstStyle/>
          <a:p>
            <a:pPr>
              <a:defRPr/>
            </a:pPr>
            <a:fld id="{D4A5C603-A1D6-4759-B325-49C89586BE82}" type="slidenum">
              <a:rPr lang="ar-SA"/>
              <a:pPr>
                <a:defRPr/>
              </a:pPr>
              <a:t>149</a:t>
            </a:fld>
            <a:endParaRPr lang="en-US"/>
          </a:p>
        </p:txBody>
      </p:sp>
      <p:sp>
        <p:nvSpPr>
          <p:cNvPr id="108550" name="Rectangle 7"/>
          <p:cNvSpPr>
            <a:spLocks noChangeArrowheads="1"/>
          </p:cNvSpPr>
          <p:nvPr/>
        </p:nvSpPr>
        <p:spPr bwMode="auto">
          <a:xfrm>
            <a:off x="4427538" y="1989138"/>
            <a:ext cx="495300" cy="579437"/>
          </a:xfrm>
          <a:prstGeom prst="rect">
            <a:avLst/>
          </a:prstGeom>
          <a:noFill/>
          <a:ln w="9525">
            <a:noFill/>
            <a:miter lim="800000"/>
            <a:headEnd/>
            <a:tailEnd/>
          </a:ln>
        </p:spPr>
        <p:txBody>
          <a:bodyPr wrap="none" anchor="ctr">
            <a:spAutoFit/>
          </a:bodyPr>
          <a:lstStyle/>
          <a:p>
            <a:pPr algn="r" rtl="1"/>
            <a:r>
              <a:rPr lang="fa-IR">
                <a:cs typeface="2  Zar" pitchFamily="2" charset="-78"/>
              </a:rPr>
              <a:t>یا</a:t>
            </a:r>
            <a:r>
              <a:rPr lang="en-US">
                <a:cs typeface="2  Zar" pitchFamily="2" charset="-78"/>
              </a:rPr>
              <a:t> </a:t>
            </a:r>
          </a:p>
        </p:txBody>
      </p:sp>
      <p:sp>
        <p:nvSpPr>
          <p:cNvPr id="108551" name="Rectangle 11"/>
          <p:cNvSpPr>
            <a:spLocks noChangeArrowheads="1"/>
          </p:cNvSpPr>
          <p:nvPr/>
        </p:nvSpPr>
        <p:spPr bwMode="auto">
          <a:xfrm>
            <a:off x="2124075" y="3357563"/>
            <a:ext cx="6475413" cy="579437"/>
          </a:xfrm>
          <a:prstGeom prst="rect">
            <a:avLst/>
          </a:prstGeom>
          <a:noFill/>
          <a:ln w="9525">
            <a:noFill/>
            <a:miter lim="800000"/>
            <a:headEnd/>
            <a:tailEnd/>
          </a:ln>
        </p:spPr>
        <p:txBody>
          <a:bodyPr wrap="none" anchor="ctr">
            <a:spAutoFit/>
          </a:bodyPr>
          <a:lstStyle/>
          <a:p>
            <a:pPr algn="r" rtl="1"/>
            <a:r>
              <a:rPr lang="fa-IR">
                <a:cs typeface="2  Zar" pitchFamily="2" charset="-78"/>
              </a:rPr>
              <a:t>به عبارت دیگر در سیکل برگشت پذیر ماشین کارنو :</a:t>
            </a:r>
          </a:p>
        </p:txBody>
      </p:sp>
      <p:sp>
        <p:nvSpPr>
          <p:cNvPr id="108552" name="Rectangle 13"/>
          <p:cNvSpPr>
            <a:spLocks noChangeArrowheads="1"/>
          </p:cNvSpPr>
          <p:nvPr/>
        </p:nvSpPr>
        <p:spPr bwMode="auto">
          <a:xfrm>
            <a:off x="0" y="3224213"/>
            <a:ext cx="9144000" cy="0"/>
          </a:xfrm>
          <a:prstGeom prst="rect">
            <a:avLst/>
          </a:prstGeom>
          <a:noFill/>
          <a:ln w="9525">
            <a:noFill/>
            <a:miter lim="800000"/>
            <a:headEnd/>
            <a:tailEnd/>
          </a:ln>
        </p:spPr>
        <p:txBody>
          <a:bodyPr wrap="none" anchor="ctr">
            <a:spAutoFit/>
          </a:bodyPr>
          <a:lstStyle/>
          <a:p>
            <a:endParaRPr lang="fa-IR"/>
          </a:p>
        </p:txBody>
      </p:sp>
      <p:graphicFrame>
        <p:nvGraphicFramePr>
          <p:cNvPr id="108548" name="Object 12"/>
          <p:cNvGraphicFramePr>
            <a:graphicFrameLocks noChangeAspect="1"/>
          </p:cNvGraphicFramePr>
          <p:nvPr/>
        </p:nvGraphicFramePr>
        <p:xfrm>
          <a:off x="4211638" y="4076700"/>
          <a:ext cx="1741487" cy="973138"/>
        </p:xfrm>
        <a:graphic>
          <a:graphicData uri="http://schemas.openxmlformats.org/presentationml/2006/ole">
            <mc:AlternateContent xmlns:mc="http://schemas.openxmlformats.org/markup-compatibility/2006">
              <mc:Choice xmlns:v="urn:schemas-microsoft-com:vml" Requires="v">
                <p:oleObj spid="_x0000_s108554" name="Equation" r:id="rId7" imgW="736280" imgH="406224" progId="Equation.3">
                  <p:embed/>
                </p:oleObj>
              </mc:Choice>
              <mc:Fallback>
                <p:oleObj name="Equation" r:id="rId7" imgW="736280" imgH="406224" progId="Equation.3">
                  <p:embed/>
                  <p:pic>
                    <p:nvPicPr>
                      <p:cNvPr id="0" name="Object 1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211638" y="4076700"/>
                        <a:ext cx="1741487" cy="973138"/>
                      </a:xfrm>
                      <a:prstGeom prst="rect">
                        <a:avLst/>
                      </a:prstGeom>
                      <a:solidFill>
                        <a:srgbClr val="FFFF99"/>
                      </a:solidFill>
                    </p:spPr>
                  </p:pic>
                </p:oleObj>
              </mc:Fallback>
            </mc:AlternateContent>
          </a:graphicData>
        </a:graphic>
      </p:graphicFrame>
      <p:sp>
        <p:nvSpPr>
          <p:cNvPr id="108553" name="Rectangle 14"/>
          <p:cNvSpPr>
            <a:spLocks noChangeArrowheads="1"/>
          </p:cNvSpPr>
          <p:nvPr/>
        </p:nvSpPr>
        <p:spPr bwMode="auto">
          <a:xfrm>
            <a:off x="0" y="3633788"/>
            <a:ext cx="9144000" cy="0"/>
          </a:xfrm>
          <a:prstGeom prst="rect">
            <a:avLst/>
          </a:prstGeom>
          <a:noFill/>
          <a:ln w="9525">
            <a:noFill/>
            <a:miter lim="800000"/>
            <a:headEnd/>
            <a:tailEnd/>
          </a:ln>
        </p:spPr>
        <p:txBody>
          <a:bodyPr wrap="none" anchor="ctr">
            <a:spAutoFit/>
          </a:bodyPr>
          <a:lstStyle/>
          <a:p>
            <a:endParaRPr lang="fa-IR"/>
          </a:p>
        </p:txBody>
      </p:sp>
      <p:sp>
        <p:nvSpPr>
          <p:cNvPr id="108554" name="Rectangle 15"/>
          <p:cNvSpPr>
            <a:spLocks noChangeArrowheads="1"/>
          </p:cNvSpPr>
          <p:nvPr/>
        </p:nvSpPr>
        <p:spPr bwMode="auto">
          <a:xfrm>
            <a:off x="2171700" y="5483225"/>
            <a:ext cx="6443663" cy="579438"/>
          </a:xfrm>
          <a:prstGeom prst="rect">
            <a:avLst/>
          </a:prstGeom>
          <a:noFill/>
          <a:ln w="9525">
            <a:noFill/>
            <a:miter lim="800000"/>
            <a:headEnd/>
            <a:tailEnd/>
          </a:ln>
        </p:spPr>
        <p:txBody>
          <a:bodyPr wrap="none" anchor="ctr">
            <a:spAutoFit/>
          </a:bodyPr>
          <a:lstStyle/>
          <a:p>
            <a:pPr algn="r" rtl="1"/>
            <a:r>
              <a:rPr lang="fa-IR">
                <a:solidFill>
                  <a:srgbClr val="FFFF00"/>
                </a:solidFill>
                <a:cs typeface="2  Zar" pitchFamily="2" charset="-78"/>
              </a:rPr>
              <a:t>رابطه فوق معیاری است جهت تعیین تابع حالت.</a:t>
            </a:r>
          </a:p>
        </p:txBody>
      </p:sp>
    </p:spTree>
  </p:cSld>
  <p:clrMapOvr>
    <a:masterClrMapping/>
  </p:clrMapOvr>
  <p:transition>
    <p:split orient="vert"/>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7" name="Rectangle 5"/>
          <p:cNvSpPr>
            <a:spLocks noChangeArrowheads="1"/>
          </p:cNvSpPr>
          <p:nvPr/>
        </p:nvSpPr>
        <p:spPr bwMode="auto">
          <a:xfrm>
            <a:off x="3348038" y="744538"/>
            <a:ext cx="5210175" cy="579437"/>
          </a:xfrm>
          <a:prstGeom prst="rect">
            <a:avLst/>
          </a:prstGeom>
          <a:noFill/>
          <a:ln w="9525">
            <a:noFill/>
            <a:miter lim="800000"/>
            <a:headEnd/>
            <a:tailEnd/>
          </a:ln>
        </p:spPr>
        <p:txBody>
          <a:bodyPr anchor="ctr">
            <a:spAutoFit/>
          </a:bodyPr>
          <a:lstStyle/>
          <a:p>
            <a:pPr algn="justLow" rtl="1">
              <a:tabLst>
                <a:tab pos="1019175" algn="l"/>
              </a:tabLst>
            </a:pPr>
            <a:r>
              <a:rPr lang="fa-IR">
                <a:solidFill>
                  <a:srgbClr val="99FF33"/>
                </a:solidFill>
                <a:latin typeface="Arial" charset="0"/>
              </a:rPr>
              <a:t>عوامل مؤ ثر در فاکتور تراکم پذیری:</a:t>
            </a:r>
          </a:p>
        </p:txBody>
      </p:sp>
      <p:sp>
        <p:nvSpPr>
          <p:cNvPr id="11268" name="Rectangle 6"/>
          <p:cNvSpPr>
            <a:spLocks noChangeArrowheads="1"/>
          </p:cNvSpPr>
          <p:nvPr/>
        </p:nvSpPr>
        <p:spPr bwMode="auto">
          <a:xfrm>
            <a:off x="6443663" y="1690688"/>
            <a:ext cx="1944687" cy="1066800"/>
          </a:xfrm>
          <a:prstGeom prst="rect">
            <a:avLst/>
          </a:prstGeom>
          <a:noFill/>
          <a:ln w="9525">
            <a:noFill/>
            <a:miter lim="800000"/>
            <a:headEnd/>
            <a:tailEnd/>
          </a:ln>
        </p:spPr>
        <p:txBody>
          <a:bodyPr anchor="ctr">
            <a:spAutoFit/>
          </a:bodyPr>
          <a:lstStyle/>
          <a:p>
            <a:pPr algn="ctr" rtl="1">
              <a:tabLst>
                <a:tab pos="457200" algn="l"/>
                <a:tab pos="1019175" algn="l"/>
              </a:tabLst>
            </a:pPr>
            <a:r>
              <a:rPr lang="fa-IR" b="1">
                <a:solidFill>
                  <a:srgbClr val="FF00FF"/>
                </a:solidFill>
                <a:latin typeface="Arial" charset="0"/>
              </a:rPr>
              <a:t>1) فشار</a:t>
            </a:r>
            <a:r>
              <a:rPr lang="fa-IR" b="1">
                <a:latin typeface="Arial" charset="0"/>
              </a:rPr>
              <a:t> </a:t>
            </a:r>
            <a:endParaRPr lang="en-US" b="1">
              <a:latin typeface="Arial" charset="0"/>
            </a:endParaRPr>
          </a:p>
          <a:p>
            <a:pPr algn="ctr" rtl="1">
              <a:tabLst>
                <a:tab pos="457200" algn="l"/>
                <a:tab pos="1019175" algn="l"/>
              </a:tabLst>
            </a:pPr>
            <a:r>
              <a:rPr lang="fa-IR" b="1">
                <a:solidFill>
                  <a:srgbClr val="FF00FF"/>
                </a:solidFill>
                <a:latin typeface="Arial" charset="0"/>
              </a:rPr>
              <a:t>2)  دما</a:t>
            </a:r>
          </a:p>
        </p:txBody>
      </p:sp>
      <p:sp>
        <p:nvSpPr>
          <p:cNvPr id="11269" name="Rectangle 10"/>
          <p:cNvSpPr>
            <a:spLocks noChangeArrowheads="1"/>
          </p:cNvSpPr>
          <p:nvPr/>
        </p:nvSpPr>
        <p:spPr bwMode="auto">
          <a:xfrm>
            <a:off x="3905250" y="3171825"/>
            <a:ext cx="4987925" cy="579438"/>
          </a:xfrm>
          <a:prstGeom prst="rect">
            <a:avLst/>
          </a:prstGeom>
          <a:noFill/>
          <a:ln w="9525">
            <a:noFill/>
            <a:miter lim="800000"/>
            <a:headEnd/>
            <a:tailEnd/>
          </a:ln>
        </p:spPr>
        <p:txBody>
          <a:bodyPr anchor="ctr">
            <a:spAutoFit/>
          </a:bodyPr>
          <a:lstStyle/>
          <a:p>
            <a:pPr algn="r" rtl="1"/>
            <a:r>
              <a:rPr lang="fa-IR">
                <a:latin typeface="Arial" charset="0"/>
              </a:rPr>
              <a:t>در فشار های نزدیک به یک اتمسفر </a:t>
            </a:r>
          </a:p>
        </p:txBody>
      </p:sp>
      <p:sp>
        <p:nvSpPr>
          <p:cNvPr id="11270" name="Rectangle 12"/>
          <p:cNvSpPr>
            <a:spLocks noChangeArrowheads="1"/>
          </p:cNvSpPr>
          <p:nvPr/>
        </p:nvSpPr>
        <p:spPr bwMode="auto">
          <a:xfrm>
            <a:off x="2124075" y="5203825"/>
            <a:ext cx="9144000" cy="0"/>
          </a:xfrm>
          <a:prstGeom prst="rect">
            <a:avLst/>
          </a:prstGeom>
          <a:noFill/>
          <a:ln w="9525">
            <a:noFill/>
            <a:miter lim="800000"/>
            <a:headEnd/>
            <a:tailEnd/>
          </a:ln>
        </p:spPr>
        <p:txBody>
          <a:bodyPr wrap="none" anchor="ctr">
            <a:spAutoFit/>
          </a:bodyPr>
          <a:lstStyle/>
          <a:p>
            <a:endParaRPr lang="fa-IR"/>
          </a:p>
        </p:txBody>
      </p:sp>
      <p:graphicFrame>
        <p:nvGraphicFramePr>
          <p:cNvPr id="11266" name="Object 11"/>
          <p:cNvGraphicFramePr>
            <a:graphicFrameLocks noChangeAspect="1"/>
          </p:cNvGraphicFramePr>
          <p:nvPr/>
        </p:nvGraphicFramePr>
        <p:xfrm>
          <a:off x="3060700" y="3213100"/>
          <a:ext cx="935038" cy="433388"/>
        </p:xfrm>
        <a:graphic>
          <a:graphicData uri="http://schemas.openxmlformats.org/presentationml/2006/ole">
            <mc:AlternateContent xmlns:mc="http://schemas.openxmlformats.org/markup-compatibility/2006">
              <mc:Choice xmlns:v="urn:schemas-microsoft-com:vml" Requires="v">
                <p:oleObj spid="_x0000_s11268" name="Equation" r:id="rId3" imgW="393359" imgH="177646" progId="Equation.3">
                  <p:embed/>
                </p:oleObj>
              </mc:Choice>
              <mc:Fallback>
                <p:oleObj name="Equation" r:id="rId3" imgW="393359" imgH="177646" progId="Equation.3">
                  <p:embed/>
                  <p:pic>
                    <p:nvPicPr>
                      <p:cNvPr id="0" name="Object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60700" y="3213100"/>
                        <a:ext cx="935038" cy="433388"/>
                      </a:xfrm>
                      <a:prstGeom prst="rect">
                        <a:avLst/>
                      </a:prstGeom>
                      <a:solidFill>
                        <a:srgbClr val="FFFF99"/>
                      </a:solidFill>
                    </p:spPr>
                  </p:pic>
                </p:oleObj>
              </mc:Fallback>
            </mc:AlternateContent>
          </a:graphicData>
        </a:graphic>
      </p:graphicFrame>
      <p:sp>
        <p:nvSpPr>
          <p:cNvPr id="11271" name="Rectangle 14"/>
          <p:cNvSpPr>
            <a:spLocks noChangeArrowheads="1"/>
          </p:cNvSpPr>
          <p:nvPr/>
        </p:nvSpPr>
        <p:spPr bwMode="auto">
          <a:xfrm>
            <a:off x="2667000" y="3890963"/>
            <a:ext cx="6226175" cy="579437"/>
          </a:xfrm>
          <a:prstGeom prst="rect">
            <a:avLst/>
          </a:prstGeom>
          <a:noFill/>
          <a:ln w="9525">
            <a:noFill/>
            <a:miter lim="800000"/>
            <a:headEnd/>
            <a:tailEnd/>
          </a:ln>
        </p:spPr>
        <p:txBody>
          <a:bodyPr wrap="none" anchor="ctr">
            <a:spAutoFit/>
          </a:bodyPr>
          <a:lstStyle/>
          <a:p>
            <a:pPr algn="r" rtl="1"/>
            <a:r>
              <a:rPr lang="fa-IR">
                <a:latin typeface="Arial" charset="0"/>
              </a:rPr>
              <a:t>می گردد در نتیجه مقدار خطای حاصله ناچیز است </a:t>
            </a:r>
          </a:p>
        </p:txBody>
      </p:sp>
      <p:sp>
        <p:nvSpPr>
          <p:cNvPr id="11272" name="Rectangle 15"/>
          <p:cNvSpPr>
            <a:spLocks noChangeArrowheads="1"/>
          </p:cNvSpPr>
          <p:nvPr/>
        </p:nvSpPr>
        <p:spPr bwMode="auto">
          <a:xfrm>
            <a:off x="304800" y="3184525"/>
            <a:ext cx="2682875" cy="579438"/>
          </a:xfrm>
          <a:prstGeom prst="rect">
            <a:avLst/>
          </a:prstGeom>
          <a:noFill/>
          <a:ln w="9525">
            <a:noFill/>
            <a:miter lim="800000"/>
            <a:headEnd/>
            <a:tailEnd/>
          </a:ln>
        </p:spPr>
        <p:txBody>
          <a:bodyPr wrap="none">
            <a:spAutoFit/>
          </a:bodyPr>
          <a:lstStyle/>
          <a:p>
            <a:pPr algn="r" rtl="1"/>
            <a:r>
              <a:rPr lang="fa-IR">
                <a:latin typeface="Arial" charset="0"/>
              </a:rPr>
              <a:t>، وگاز ایده آل فرض</a:t>
            </a:r>
          </a:p>
        </p:txBody>
      </p:sp>
      <p:sp>
        <p:nvSpPr>
          <p:cNvPr id="11273" name="Rectangle 16"/>
          <p:cNvSpPr>
            <a:spLocks noChangeArrowheads="1"/>
          </p:cNvSpPr>
          <p:nvPr/>
        </p:nvSpPr>
        <p:spPr bwMode="auto">
          <a:xfrm>
            <a:off x="6245225" y="4827588"/>
            <a:ext cx="2446338" cy="579437"/>
          </a:xfrm>
          <a:prstGeom prst="rect">
            <a:avLst/>
          </a:prstGeom>
          <a:noFill/>
          <a:ln w="9525">
            <a:noFill/>
            <a:miter lim="800000"/>
            <a:headEnd/>
            <a:tailEnd/>
          </a:ln>
        </p:spPr>
        <p:txBody>
          <a:bodyPr wrap="none" anchor="ctr">
            <a:spAutoFit/>
          </a:bodyPr>
          <a:lstStyle/>
          <a:p>
            <a:pPr algn="justLow" rtl="1"/>
            <a:r>
              <a:rPr lang="fa-IR">
                <a:solidFill>
                  <a:srgbClr val="FFFF00"/>
                </a:solidFill>
                <a:latin typeface="Arial" charset="0"/>
              </a:rPr>
              <a:t>در شاخه نزولی :</a:t>
            </a:r>
          </a:p>
        </p:txBody>
      </p:sp>
      <p:sp>
        <p:nvSpPr>
          <p:cNvPr id="11274" name="Rectangle 18"/>
          <p:cNvSpPr>
            <a:spLocks noChangeArrowheads="1"/>
          </p:cNvSpPr>
          <p:nvPr/>
        </p:nvSpPr>
        <p:spPr bwMode="auto">
          <a:xfrm>
            <a:off x="3144838" y="6069013"/>
            <a:ext cx="9144000" cy="0"/>
          </a:xfrm>
          <a:prstGeom prst="rect">
            <a:avLst/>
          </a:prstGeom>
          <a:noFill/>
          <a:ln w="9525">
            <a:noFill/>
            <a:miter lim="800000"/>
            <a:headEnd/>
            <a:tailEnd/>
          </a:ln>
        </p:spPr>
        <p:txBody>
          <a:bodyPr wrap="none" anchor="ctr">
            <a:spAutoFit/>
          </a:bodyPr>
          <a:lstStyle/>
          <a:p>
            <a:endParaRPr lang="fa-IR"/>
          </a:p>
        </p:txBody>
      </p:sp>
      <p:sp>
        <p:nvSpPr>
          <p:cNvPr id="11275" name="Line 17"/>
          <p:cNvSpPr>
            <a:spLocks noChangeShapeType="1"/>
          </p:cNvSpPr>
          <p:nvPr/>
        </p:nvSpPr>
        <p:spPr bwMode="auto">
          <a:xfrm flipH="1" flipV="1">
            <a:off x="5940425" y="5876925"/>
            <a:ext cx="1063625" cy="0"/>
          </a:xfrm>
          <a:prstGeom prst="line">
            <a:avLst/>
          </a:prstGeom>
          <a:noFill/>
          <a:ln w="57150">
            <a:solidFill>
              <a:schemeClr val="tx1"/>
            </a:solidFill>
            <a:round/>
            <a:headEnd/>
            <a:tailEnd type="triangle" w="med" len="med"/>
          </a:ln>
        </p:spPr>
        <p:txBody>
          <a:bodyPr/>
          <a:lstStyle/>
          <a:p>
            <a:endParaRPr lang="en-US"/>
          </a:p>
        </p:txBody>
      </p:sp>
      <p:sp>
        <p:nvSpPr>
          <p:cNvPr id="11276" name="Rectangle 19"/>
          <p:cNvSpPr>
            <a:spLocks noChangeArrowheads="1"/>
          </p:cNvSpPr>
          <p:nvPr/>
        </p:nvSpPr>
        <p:spPr bwMode="auto">
          <a:xfrm>
            <a:off x="1116013" y="5570538"/>
            <a:ext cx="7467600" cy="579437"/>
          </a:xfrm>
          <a:prstGeom prst="rect">
            <a:avLst/>
          </a:prstGeom>
          <a:noFill/>
          <a:ln w="9525">
            <a:noFill/>
            <a:miter lim="800000"/>
            <a:headEnd/>
            <a:tailEnd/>
          </a:ln>
        </p:spPr>
        <p:txBody>
          <a:bodyPr anchor="ctr">
            <a:spAutoFit/>
          </a:bodyPr>
          <a:lstStyle/>
          <a:p>
            <a:pPr algn="justLow" rtl="1">
              <a:tabLst>
                <a:tab pos="1019175" algn="l"/>
              </a:tabLst>
            </a:pPr>
            <a:r>
              <a:rPr lang="fa-IR">
                <a:solidFill>
                  <a:srgbClr val="FFFF00"/>
                </a:solidFill>
                <a:latin typeface="Arial" charset="0"/>
                <a:cs typeface="Times New Roman" pitchFamily="18" charset="0"/>
              </a:rPr>
              <a:t>کاهش دما 	         کاهش  بیشتر فاکتور تراکم پذیری</a:t>
            </a: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5" name="Slide Number Placeholder 14"/>
          <p:cNvSpPr>
            <a:spLocks noGrp="1"/>
          </p:cNvSpPr>
          <p:nvPr>
            <p:ph type="sldNum" sz="quarter" idx="12"/>
          </p:nvPr>
        </p:nvSpPr>
        <p:spPr/>
        <p:txBody>
          <a:bodyPr/>
          <a:lstStyle/>
          <a:p>
            <a:pPr>
              <a:defRPr/>
            </a:pPr>
            <a:fld id="{2343D553-78E6-4A1B-84DF-A07514388FDD}" type="slidenum">
              <a:rPr lang="ar-SA"/>
              <a:pPr>
                <a:defRPr/>
              </a:pPr>
              <a:t>15</a:t>
            </a:fld>
            <a:endParaRPr lang="en-US"/>
          </a:p>
        </p:txBody>
      </p:sp>
    </p:spTree>
  </p:cSld>
  <p:clrMapOvr>
    <a:masterClrMapping/>
  </p:clrMapOvr>
  <p:transition>
    <p:cover/>
  </p:transition>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09570" name="Object 4"/>
          <p:cNvGraphicFramePr>
            <a:graphicFrameLocks noChangeAspect="1"/>
          </p:cNvGraphicFramePr>
          <p:nvPr/>
        </p:nvGraphicFramePr>
        <p:xfrm>
          <a:off x="7662863" y="692150"/>
          <a:ext cx="608012" cy="792163"/>
        </p:xfrm>
        <a:graphic>
          <a:graphicData uri="http://schemas.openxmlformats.org/presentationml/2006/ole">
            <mc:AlternateContent xmlns:mc="http://schemas.openxmlformats.org/markup-compatibility/2006">
              <mc:Choice xmlns:v="urn:schemas-microsoft-com:vml" Requires="v">
                <p:oleObj spid="_x0000_s109574" name="Equation" r:id="rId3" imgW="317225" imgH="406048" progId="Equation.3">
                  <p:embed/>
                </p:oleObj>
              </mc:Choice>
              <mc:Fallback>
                <p:oleObj name="Equation" r:id="rId3" imgW="317225" imgH="406048" progId="Equation.3">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2863" y="692150"/>
                        <a:ext cx="608012" cy="792163"/>
                      </a:xfrm>
                      <a:prstGeom prst="rect">
                        <a:avLst/>
                      </a:prstGeom>
                      <a:solidFill>
                        <a:srgbClr val="FFFFFF"/>
                      </a:solidFill>
                    </p:spPr>
                  </p:pic>
                </p:oleObj>
              </mc:Fallback>
            </mc:AlternateContent>
          </a:graphicData>
        </a:graphic>
      </p:graphicFrame>
      <p:sp>
        <p:nvSpPr>
          <p:cNvPr id="109572" name="Rectangle 7"/>
          <p:cNvSpPr>
            <a:spLocks noChangeArrowheads="1"/>
          </p:cNvSpPr>
          <p:nvPr/>
        </p:nvSpPr>
        <p:spPr bwMode="auto">
          <a:xfrm>
            <a:off x="1462088" y="801688"/>
            <a:ext cx="5992812" cy="579437"/>
          </a:xfrm>
          <a:prstGeom prst="rect">
            <a:avLst/>
          </a:prstGeom>
          <a:noFill/>
          <a:ln w="9525">
            <a:noFill/>
            <a:miter lim="800000"/>
            <a:headEnd/>
            <a:tailEnd/>
          </a:ln>
        </p:spPr>
        <p:txBody>
          <a:bodyPr wrap="none" anchor="ctr">
            <a:spAutoFit/>
          </a:bodyPr>
          <a:lstStyle/>
          <a:p>
            <a:pPr algn="r" rtl="1"/>
            <a:r>
              <a:rPr lang="fa-IR">
                <a:cs typeface="2  Zar" pitchFamily="2" charset="-78"/>
              </a:rPr>
              <a:t>= تابع حالت در سیکل برگشت پذیر ماشین کارنو</a:t>
            </a:r>
          </a:p>
        </p:txBody>
      </p:sp>
      <p:sp>
        <p:nvSpPr>
          <p:cNvPr id="109573" name="Rectangle 8"/>
          <p:cNvSpPr>
            <a:spLocks noChangeArrowheads="1"/>
          </p:cNvSpPr>
          <p:nvPr/>
        </p:nvSpPr>
        <p:spPr bwMode="auto">
          <a:xfrm>
            <a:off x="611188" y="2205038"/>
            <a:ext cx="8345487" cy="1554162"/>
          </a:xfrm>
          <a:prstGeom prst="rect">
            <a:avLst/>
          </a:prstGeom>
          <a:noFill/>
          <a:ln w="9525">
            <a:noFill/>
            <a:miter lim="800000"/>
            <a:headEnd/>
            <a:tailEnd/>
          </a:ln>
        </p:spPr>
        <p:txBody>
          <a:bodyPr anchor="ctr">
            <a:spAutoFit/>
          </a:bodyPr>
          <a:lstStyle/>
          <a:p>
            <a:pPr algn="just" rtl="1"/>
            <a:r>
              <a:rPr lang="fa-IR">
                <a:solidFill>
                  <a:srgbClr val="FFFF00"/>
                </a:solidFill>
                <a:cs typeface="2  Zar" pitchFamily="2" charset="-78"/>
              </a:rPr>
              <a:t>بر اساس اصل برگشت پذیری ، هر مرحله سیکل می تواند به  سیکل های کارنو بی نهایت کوچک تقسیم شود که در هر یک از این سیکل ها رابطه زیر معتبر است .</a:t>
            </a:r>
          </a:p>
        </p:txBody>
      </p:sp>
      <p:sp>
        <p:nvSpPr>
          <p:cNvPr id="109574" name="Rectangle 10"/>
          <p:cNvSpPr>
            <a:spLocks noChangeArrowheads="1"/>
          </p:cNvSpPr>
          <p:nvPr/>
        </p:nvSpPr>
        <p:spPr bwMode="auto">
          <a:xfrm>
            <a:off x="0" y="3224213"/>
            <a:ext cx="9144000" cy="0"/>
          </a:xfrm>
          <a:prstGeom prst="rect">
            <a:avLst/>
          </a:prstGeom>
          <a:noFill/>
          <a:ln w="9525">
            <a:noFill/>
            <a:miter lim="800000"/>
            <a:headEnd/>
            <a:tailEnd/>
          </a:ln>
        </p:spPr>
        <p:txBody>
          <a:bodyPr wrap="none" anchor="ctr">
            <a:spAutoFit/>
          </a:bodyPr>
          <a:lstStyle/>
          <a:p>
            <a:endParaRPr lang="fa-IR"/>
          </a:p>
        </p:txBody>
      </p:sp>
      <p:graphicFrame>
        <p:nvGraphicFramePr>
          <p:cNvPr id="109571" name="Object 9"/>
          <p:cNvGraphicFramePr>
            <a:graphicFrameLocks noChangeAspect="1"/>
          </p:cNvGraphicFramePr>
          <p:nvPr/>
        </p:nvGraphicFramePr>
        <p:xfrm>
          <a:off x="3779838" y="4292600"/>
          <a:ext cx="1885950" cy="1052513"/>
        </p:xfrm>
        <a:graphic>
          <a:graphicData uri="http://schemas.openxmlformats.org/presentationml/2006/ole">
            <mc:AlternateContent xmlns:mc="http://schemas.openxmlformats.org/markup-compatibility/2006">
              <mc:Choice xmlns:v="urn:schemas-microsoft-com:vml" Requires="v">
                <p:oleObj spid="_x0000_s109575" name="Equation" r:id="rId5" imgW="736280" imgH="406224" progId="Equation.3">
                  <p:embed/>
                </p:oleObj>
              </mc:Choice>
              <mc:Fallback>
                <p:oleObj name="Equation" r:id="rId5" imgW="736280" imgH="406224" progId="Equation.3">
                  <p:embed/>
                  <p:pic>
                    <p:nvPicPr>
                      <p:cNvPr id="0" name="Object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779838" y="4292600"/>
                        <a:ext cx="1885950" cy="1052513"/>
                      </a:xfrm>
                      <a:prstGeom prst="rect">
                        <a:avLst/>
                      </a:prstGeom>
                      <a:solidFill>
                        <a:srgbClr val="FFFF99"/>
                      </a:solidFill>
                    </p:spPr>
                  </p:pic>
                </p:oleObj>
              </mc:Fallback>
            </mc:AlternateContent>
          </a:graphicData>
        </a:graphic>
      </p:graphicFrame>
      <p:sp>
        <p:nvSpPr>
          <p:cNvPr id="109575" name="Rectangle 11"/>
          <p:cNvSpPr>
            <a:spLocks noChangeArrowheads="1"/>
          </p:cNvSpPr>
          <p:nvPr/>
        </p:nvSpPr>
        <p:spPr bwMode="auto">
          <a:xfrm>
            <a:off x="0" y="3633788"/>
            <a:ext cx="9144000" cy="0"/>
          </a:xfrm>
          <a:prstGeom prst="rect">
            <a:avLst/>
          </a:prstGeom>
          <a:noFill/>
          <a:ln w="9525">
            <a:noFill/>
            <a:miter lim="800000"/>
            <a:headEnd/>
            <a:tailEnd/>
          </a:ln>
        </p:spPr>
        <p:txBody>
          <a:bodyPr wrap="none" anchor="ctr">
            <a:spAutoFit/>
          </a:bodyPr>
          <a:lstStyle/>
          <a:p>
            <a:endParaRPr lang="fa-I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0" name="Slide Number Placeholder 9"/>
          <p:cNvSpPr>
            <a:spLocks noGrp="1"/>
          </p:cNvSpPr>
          <p:nvPr>
            <p:ph type="sldNum" sz="quarter" idx="12"/>
          </p:nvPr>
        </p:nvSpPr>
        <p:spPr/>
        <p:txBody>
          <a:bodyPr/>
          <a:lstStyle/>
          <a:p>
            <a:pPr>
              <a:defRPr/>
            </a:pPr>
            <a:fld id="{335863D1-8244-464F-80D1-48C143BFED43}" type="slidenum">
              <a:rPr lang="ar-SA"/>
              <a:pPr>
                <a:defRPr/>
              </a:pPr>
              <a:t>150</a:t>
            </a:fld>
            <a:endParaRPr lang="en-US"/>
          </a:p>
        </p:txBody>
      </p:sp>
    </p:spTree>
  </p:cSld>
  <p:clrMapOvr>
    <a:masterClrMapping/>
  </p:clrMapOvr>
  <p:transition>
    <p:split/>
  </p:transition>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0595" name="Rectangle 4"/>
          <p:cNvSpPr>
            <a:spLocks noChangeArrowheads="1"/>
          </p:cNvSpPr>
          <p:nvPr/>
        </p:nvSpPr>
        <p:spPr bwMode="auto">
          <a:xfrm>
            <a:off x="250825" y="620713"/>
            <a:ext cx="8604250" cy="1066800"/>
          </a:xfrm>
          <a:prstGeom prst="rect">
            <a:avLst/>
          </a:prstGeom>
          <a:noFill/>
          <a:ln w="9525">
            <a:noFill/>
            <a:miter lim="800000"/>
            <a:headEnd/>
            <a:tailEnd/>
          </a:ln>
        </p:spPr>
        <p:txBody>
          <a:bodyPr anchor="ctr">
            <a:spAutoFit/>
          </a:bodyPr>
          <a:lstStyle/>
          <a:p>
            <a:pPr algn="justLow" rtl="1"/>
            <a:r>
              <a:rPr lang="fa-IR">
                <a:solidFill>
                  <a:srgbClr val="FFFF00"/>
                </a:solidFill>
                <a:cs typeface="2  Zar" pitchFamily="2" charset="-78"/>
              </a:rPr>
              <a:t>تشکیل یک سیستم بسته رابطه زیر را می دهد که به ابتدا و انتها منتهی شده و به مسیر بستگی ندارد و در نتیجه </a:t>
            </a:r>
            <a:r>
              <a:rPr lang="en-US" sz="2800" b="1">
                <a:solidFill>
                  <a:srgbClr val="FFFF00"/>
                </a:solidFill>
                <a:latin typeface="Times New Roman" pitchFamily="18" charset="0"/>
                <a:cs typeface="Times New Roman" pitchFamily="18" charset="0"/>
              </a:rPr>
              <a:t>ds=0</a:t>
            </a:r>
          </a:p>
        </p:txBody>
      </p:sp>
      <p:sp>
        <p:nvSpPr>
          <p:cNvPr id="110596" name="Rectangle 6"/>
          <p:cNvSpPr>
            <a:spLocks noChangeArrowheads="1"/>
          </p:cNvSpPr>
          <p:nvPr/>
        </p:nvSpPr>
        <p:spPr bwMode="auto">
          <a:xfrm>
            <a:off x="0" y="3224213"/>
            <a:ext cx="9144000" cy="0"/>
          </a:xfrm>
          <a:prstGeom prst="rect">
            <a:avLst/>
          </a:prstGeom>
          <a:noFill/>
          <a:ln w="9525">
            <a:noFill/>
            <a:miter lim="800000"/>
            <a:headEnd/>
            <a:tailEnd/>
          </a:ln>
        </p:spPr>
        <p:txBody>
          <a:bodyPr wrap="none" anchor="ctr">
            <a:spAutoFit/>
          </a:bodyPr>
          <a:lstStyle/>
          <a:p>
            <a:endParaRPr lang="fa-IR"/>
          </a:p>
        </p:txBody>
      </p:sp>
      <p:graphicFrame>
        <p:nvGraphicFramePr>
          <p:cNvPr id="110594" name="Object 5"/>
          <p:cNvGraphicFramePr>
            <a:graphicFrameLocks noChangeAspect="1"/>
          </p:cNvGraphicFramePr>
          <p:nvPr/>
        </p:nvGraphicFramePr>
        <p:xfrm>
          <a:off x="3276600" y="2205038"/>
          <a:ext cx="2020888" cy="1143000"/>
        </p:xfrm>
        <a:graphic>
          <a:graphicData uri="http://schemas.openxmlformats.org/presentationml/2006/ole">
            <mc:AlternateContent xmlns:mc="http://schemas.openxmlformats.org/markup-compatibility/2006">
              <mc:Choice xmlns:v="urn:schemas-microsoft-com:vml" Requires="v">
                <p:oleObj spid="_x0000_s110596" name="Equation" r:id="rId3" imgW="723586" imgH="406224" progId="Equation.3">
                  <p:embed/>
                </p:oleObj>
              </mc:Choice>
              <mc:Fallback>
                <p:oleObj name="Equation" r:id="rId3" imgW="723586" imgH="406224" progId="Equation.3">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76600" y="2205038"/>
                        <a:ext cx="2020888" cy="1143000"/>
                      </a:xfrm>
                      <a:prstGeom prst="rect">
                        <a:avLst/>
                      </a:prstGeom>
                      <a:solidFill>
                        <a:srgbClr val="FFFF99"/>
                      </a:solidFill>
                    </p:spPr>
                  </p:pic>
                </p:oleObj>
              </mc:Fallback>
            </mc:AlternateContent>
          </a:graphicData>
        </a:graphic>
      </p:graphicFrame>
      <p:sp>
        <p:nvSpPr>
          <p:cNvPr id="110597" name="Rectangle 7"/>
          <p:cNvSpPr>
            <a:spLocks noChangeArrowheads="1"/>
          </p:cNvSpPr>
          <p:nvPr/>
        </p:nvSpPr>
        <p:spPr bwMode="auto">
          <a:xfrm>
            <a:off x="0" y="3633788"/>
            <a:ext cx="9144000" cy="0"/>
          </a:xfrm>
          <a:prstGeom prst="rect">
            <a:avLst/>
          </a:prstGeom>
          <a:noFill/>
          <a:ln w="9525">
            <a:noFill/>
            <a:miter lim="800000"/>
            <a:headEnd/>
            <a:tailEnd/>
          </a:ln>
        </p:spPr>
        <p:txBody>
          <a:bodyPr wrap="none" anchor="ctr">
            <a:spAutoFit/>
          </a:bodyPr>
          <a:lstStyle/>
          <a:p>
            <a:endParaRPr lang="fa-IR"/>
          </a:p>
        </p:txBody>
      </p:sp>
      <p:sp>
        <p:nvSpPr>
          <p:cNvPr id="110598" name="Rectangle 8"/>
          <p:cNvSpPr>
            <a:spLocks noChangeArrowheads="1"/>
          </p:cNvSpPr>
          <p:nvPr/>
        </p:nvSpPr>
        <p:spPr bwMode="auto">
          <a:xfrm>
            <a:off x="395288" y="3860800"/>
            <a:ext cx="8424862" cy="2041525"/>
          </a:xfrm>
          <a:prstGeom prst="rect">
            <a:avLst/>
          </a:prstGeom>
          <a:noFill/>
          <a:ln w="9525">
            <a:noFill/>
            <a:miter lim="800000"/>
            <a:headEnd/>
            <a:tailEnd/>
          </a:ln>
        </p:spPr>
        <p:txBody>
          <a:bodyPr anchor="ctr">
            <a:spAutoFit/>
          </a:bodyPr>
          <a:lstStyle/>
          <a:p>
            <a:pPr algn="just" rtl="1"/>
            <a:r>
              <a:rPr lang="fa-IR">
                <a:solidFill>
                  <a:srgbClr val="66FF33"/>
                </a:solidFill>
                <a:cs typeface="2  Zar" pitchFamily="2" charset="-78"/>
              </a:rPr>
              <a:t>از آنجا که می توان هر تحول برگشت پذیر را به تعداد بسیار زیاد سیکل کارنو تبدیل کرد در نتیجه مفهوم فوق در باره  هر عمل برگشت پذیری قابل قبول است و و معادله فوق از مشخصات تابع حالت می باشد . </a:t>
            </a: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9" name="Slide Number Placeholder 8"/>
          <p:cNvSpPr>
            <a:spLocks noGrp="1"/>
          </p:cNvSpPr>
          <p:nvPr>
            <p:ph type="sldNum" sz="quarter" idx="12"/>
          </p:nvPr>
        </p:nvSpPr>
        <p:spPr/>
        <p:txBody>
          <a:bodyPr/>
          <a:lstStyle/>
          <a:p>
            <a:pPr>
              <a:defRPr/>
            </a:pPr>
            <a:fld id="{FEB31C30-0759-4EDE-A1FC-7CF79CFF0C4D}" type="slidenum">
              <a:rPr lang="ar-SA"/>
              <a:pPr>
                <a:defRPr/>
              </a:pPr>
              <a:t>151</a:t>
            </a:fld>
            <a:endParaRPr lang="en-US"/>
          </a:p>
        </p:txBody>
      </p:sp>
    </p:spTree>
  </p:cSld>
  <p:clrMapOvr>
    <a:masterClrMapping/>
  </p:clrMapOvr>
  <p:transition>
    <p:split dir="in"/>
  </p:transition>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1622" name="Rectangle 4"/>
          <p:cNvSpPr>
            <a:spLocks noChangeArrowheads="1"/>
          </p:cNvSpPr>
          <p:nvPr/>
        </p:nvSpPr>
        <p:spPr bwMode="auto">
          <a:xfrm>
            <a:off x="0" y="771525"/>
            <a:ext cx="8926513" cy="1066800"/>
          </a:xfrm>
          <a:prstGeom prst="rect">
            <a:avLst/>
          </a:prstGeom>
          <a:noFill/>
          <a:ln w="9525">
            <a:noFill/>
            <a:miter lim="800000"/>
            <a:headEnd/>
            <a:tailEnd/>
          </a:ln>
        </p:spPr>
        <p:txBody>
          <a:bodyPr anchor="ctr">
            <a:spAutoFit/>
          </a:bodyPr>
          <a:lstStyle/>
          <a:p>
            <a:pPr algn="r" rtl="1"/>
            <a:r>
              <a:rPr lang="fa-IR">
                <a:solidFill>
                  <a:srgbClr val="FFFF00"/>
                </a:solidFill>
                <a:cs typeface="2  Zar" pitchFamily="2" charset="-78"/>
              </a:rPr>
              <a:t>چنین تابع حالتی را با علامت </a:t>
            </a:r>
            <a:r>
              <a:rPr lang="en-US" sz="2800" b="1">
                <a:solidFill>
                  <a:srgbClr val="FFFF00"/>
                </a:solidFill>
                <a:latin typeface="Times New Roman" pitchFamily="18" charset="0"/>
                <a:cs typeface="Times New Roman" pitchFamily="18" charset="0"/>
              </a:rPr>
              <a:t>S</a:t>
            </a:r>
            <a:r>
              <a:rPr lang="fa-IR">
                <a:solidFill>
                  <a:srgbClr val="FFFF00"/>
                </a:solidFill>
                <a:cs typeface="2  Zar" pitchFamily="2" charset="-78"/>
              </a:rPr>
              <a:t> نشان و به آن تابع آنتروپی گویند. داریم :</a:t>
            </a:r>
          </a:p>
        </p:txBody>
      </p:sp>
      <p:sp>
        <p:nvSpPr>
          <p:cNvPr id="111623" name="Rectangle 6"/>
          <p:cNvSpPr>
            <a:spLocks noChangeArrowheads="1"/>
          </p:cNvSpPr>
          <p:nvPr/>
        </p:nvSpPr>
        <p:spPr bwMode="auto">
          <a:xfrm>
            <a:off x="0" y="3224213"/>
            <a:ext cx="9144000" cy="0"/>
          </a:xfrm>
          <a:prstGeom prst="rect">
            <a:avLst/>
          </a:prstGeom>
          <a:noFill/>
          <a:ln w="9525">
            <a:noFill/>
            <a:miter lim="800000"/>
            <a:headEnd/>
            <a:tailEnd/>
          </a:ln>
        </p:spPr>
        <p:txBody>
          <a:bodyPr wrap="none" anchor="ctr">
            <a:spAutoFit/>
          </a:bodyPr>
          <a:lstStyle/>
          <a:p>
            <a:endParaRPr lang="fa-IR"/>
          </a:p>
        </p:txBody>
      </p:sp>
      <p:graphicFrame>
        <p:nvGraphicFramePr>
          <p:cNvPr id="111618" name="Object 5"/>
          <p:cNvGraphicFramePr>
            <a:graphicFrameLocks noChangeAspect="1"/>
          </p:cNvGraphicFramePr>
          <p:nvPr/>
        </p:nvGraphicFramePr>
        <p:xfrm>
          <a:off x="3708400" y="1916113"/>
          <a:ext cx="1660525" cy="939800"/>
        </p:xfrm>
        <a:graphic>
          <a:graphicData uri="http://schemas.openxmlformats.org/presentationml/2006/ole">
            <mc:AlternateContent xmlns:mc="http://schemas.openxmlformats.org/markup-compatibility/2006">
              <mc:Choice xmlns:v="urn:schemas-microsoft-com:vml" Requires="v">
                <p:oleObj spid="_x0000_s111626" name="Equation" r:id="rId3" imgW="723586" imgH="406224" progId="Equation.3">
                  <p:embed/>
                </p:oleObj>
              </mc:Choice>
              <mc:Fallback>
                <p:oleObj name="Equation" r:id="rId3" imgW="723586" imgH="406224" progId="Equation.3">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08400" y="1916113"/>
                        <a:ext cx="1660525" cy="939800"/>
                      </a:xfrm>
                      <a:prstGeom prst="rect">
                        <a:avLst/>
                      </a:prstGeom>
                      <a:solidFill>
                        <a:srgbClr val="FFFF99"/>
                      </a:solidFill>
                    </p:spPr>
                  </p:pic>
                </p:oleObj>
              </mc:Fallback>
            </mc:AlternateContent>
          </a:graphicData>
        </a:graphic>
      </p:graphicFrame>
      <p:sp>
        <p:nvSpPr>
          <p:cNvPr id="111624" name="Rectangle 7"/>
          <p:cNvSpPr>
            <a:spLocks noChangeArrowheads="1"/>
          </p:cNvSpPr>
          <p:nvPr/>
        </p:nvSpPr>
        <p:spPr bwMode="auto">
          <a:xfrm>
            <a:off x="0" y="3633788"/>
            <a:ext cx="9144000" cy="0"/>
          </a:xfrm>
          <a:prstGeom prst="rect">
            <a:avLst/>
          </a:prstGeom>
          <a:noFill/>
          <a:ln w="9525">
            <a:noFill/>
            <a:miter lim="800000"/>
            <a:headEnd/>
            <a:tailEnd/>
          </a:ln>
        </p:spPr>
        <p:txBody>
          <a:bodyPr wrap="none" anchor="ctr">
            <a:spAutoFit/>
          </a:bodyPr>
          <a:lstStyle/>
          <a:p>
            <a:endParaRPr lang="fa-IR"/>
          </a:p>
        </p:txBody>
      </p:sp>
      <p:graphicFrame>
        <p:nvGraphicFramePr>
          <p:cNvPr id="111619" name="Object 8"/>
          <p:cNvGraphicFramePr>
            <a:graphicFrameLocks noChangeAspect="1"/>
          </p:cNvGraphicFramePr>
          <p:nvPr/>
        </p:nvGraphicFramePr>
        <p:xfrm>
          <a:off x="8015288" y="3357563"/>
          <a:ext cx="617537" cy="647700"/>
        </p:xfrm>
        <a:graphic>
          <a:graphicData uri="http://schemas.openxmlformats.org/presentationml/2006/ole">
            <mc:AlternateContent xmlns:mc="http://schemas.openxmlformats.org/markup-compatibility/2006">
              <mc:Choice xmlns:v="urn:schemas-microsoft-com:vml" Requires="v">
                <p:oleObj spid="_x0000_s111627" name="Equation" r:id="rId5" imgW="393359" imgH="406048" progId="Equation.3">
                  <p:embed/>
                </p:oleObj>
              </mc:Choice>
              <mc:Fallback>
                <p:oleObj name="Equation" r:id="rId5" imgW="393359" imgH="406048" progId="Equation.3">
                  <p:embed/>
                  <p:pic>
                    <p:nvPicPr>
                      <p:cNvPr id="0" name="Object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015288" y="3357563"/>
                        <a:ext cx="617537" cy="647700"/>
                      </a:xfrm>
                      <a:prstGeom prst="rect">
                        <a:avLst/>
                      </a:prstGeom>
                      <a:solidFill>
                        <a:schemeClr val="tx1"/>
                      </a:solidFill>
                    </p:spPr>
                  </p:pic>
                </p:oleObj>
              </mc:Fallback>
            </mc:AlternateContent>
          </a:graphicData>
        </a:graphic>
      </p:graphicFrame>
      <p:sp>
        <p:nvSpPr>
          <p:cNvPr id="111625" name="Rectangle 11"/>
          <p:cNvSpPr>
            <a:spLocks noChangeArrowheads="1"/>
          </p:cNvSpPr>
          <p:nvPr/>
        </p:nvSpPr>
        <p:spPr bwMode="auto">
          <a:xfrm>
            <a:off x="4211638" y="3357563"/>
            <a:ext cx="3698875" cy="579437"/>
          </a:xfrm>
          <a:prstGeom prst="rect">
            <a:avLst/>
          </a:prstGeom>
          <a:noFill/>
          <a:ln w="9525">
            <a:noFill/>
            <a:miter lim="800000"/>
            <a:headEnd/>
            <a:tailEnd/>
          </a:ln>
        </p:spPr>
        <p:txBody>
          <a:bodyPr wrap="none" anchor="ctr">
            <a:spAutoFit/>
          </a:bodyPr>
          <a:lstStyle/>
          <a:p>
            <a:pPr algn="r" rtl="1"/>
            <a:r>
              <a:rPr lang="fa-IR">
                <a:cs typeface="2  Zar" pitchFamily="2" charset="-78"/>
              </a:rPr>
              <a:t>یک دیفرانسیل کامل است</a:t>
            </a:r>
            <a:r>
              <a:rPr lang="en-US">
                <a:cs typeface="2  Zar" pitchFamily="2" charset="-78"/>
              </a:rPr>
              <a:t> . </a:t>
            </a:r>
          </a:p>
        </p:txBody>
      </p:sp>
      <p:sp>
        <p:nvSpPr>
          <p:cNvPr id="111626" name="Rectangle 12"/>
          <p:cNvSpPr>
            <a:spLocks noChangeArrowheads="1"/>
          </p:cNvSpPr>
          <p:nvPr/>
        </p:nvSpPr>
        <p:spPr bwMode="auto">
          <a:xfrm>
            <a:off x="179388" y="4338638"/>
            <a:ext cx="8783637" cy="1554162"/>
          </a:xfrm>
          <a:prstGeom prst="rect">
            <a:avLst/>
          </a:prstGeom>
          <a:noFill/>
          <a:ln w="9525">
            <a:noFill/>
            <a:miter lim="800000"/>
            <a:headEnd/>
            <a:tailEnd/>
          </a:ln>
        </p:spPr>
        <p:txBody>
          <a:bodyPr anchor="ctr">
            <a:spAutoFit/>
          </a:bodyPr>
          <a:lstStyle/>
          <a:p>
            <a:pPr algn="r" rtl="1"/>
            <a:r>
              <a:rPr lang="fa-IR">
                <a:solidFill>
                  <a:srgbClr val="66FF33"/>
                </a:solidFill>
                <a:cs typeface="2  Zar" pitchFamily="2" charset="-78"/>
              </a:rPr>
              <a:t>اگر</a:t>
            </a:r>
            <a:r>
              <a:rPr lang="en-US">
                <a:solidFill>
                  <a:srgbClr val="66FF33"/>
                </a:solidFill>
                <a:cs typeface="2  Zar" pitchFamily="2" charset="-78"/>
              </a:rPr>
              <a:t>               </a:t>
            </a:r>
            <a:r>
              <a:rPr lang="fa-IR">
                <a:solidFill>
                  <a:srgbClr val="66FF33"/>
                </a:solidFill>
                <a:cs typeface="2  Zar" pitchFamily="2" charset="-78"/>
              </a:rPr>
              <a:t>باشد باید در کنار</a:t>
            </a:r>
            <a:r>
              <a:rPr lang="en-US" sz="2800" b="1">
                <a:solidFill>
                  <a:srgbClr val="66FF33"/>
                </a:solidFill>
                <a:latin typeface="Times New Roman" pitchFamily="18" charset="0"/>
                <a:cs typeface="Times New Roman" pitchFamily="18" charset="0"/>
              </a:rPr>
              <a:t>dQ</a:t>
            </a:r>
            <a:r>
              <a:rPr lang="fa-IR">
                <a:solidFill>
                  <a:srgbClr val="66FF33"/>
                </a:solidFill>
                <a:cs typeface="2  Zar" pitchFamily="2" charset="-78"/>
              </a:rPr>
              <a:t> علامت برگشت پذیر نوشته شود زیرا اگر </a:t>
            </a:r>
            <a:r>
              <a:rPr lang="en-US" sz="2800" b="1">
                <a:solidFill>
                  <a:srgbClr val="66FF33"/>
                </a:solidFill>
                <a:latin typeface="Times New Roman" pitchFamily="18" charset="0"/>
                <a:cs typeface="Times New Roman" pitchFamily="18" charset="0"/>
              </a:rPr>
              <a:t>dQ</a:t>
            </a:r>
            <a:r>
              <a:rPr lang="fa-IR">
                <a:solidFill>
                  <a:srgbClr val="66FF33"/>
                </a:solidFill>
                <a:cs typeface="2  Zar" pitchFamily="2" charset="-78"/>
              </a:rPr>
              <a:t> برگشت پذیر نباشد عبارت</a:t>
            </a:r>
            <a:r>
              <a:rPr lang="en-US">
                <a:solidFill>
                  <a:srgbClr val="66FF33"/>
                </a:solidFill>
                <a:cs typeface="2  Zar" pitchFamily="2" charset="-78"/>
              </a:rPr>
              <a:t> </a:t>
            </a:r>
            <a:r>
              <a:rPr lang="fa-IR">
                <a:solidFill>
                  <a:srgbClr val="66FF33"/>
                </a:solidFill>
                <a:cs typeface="2  Zar" pitchFamily="2" charset="-78"/>
              </a:rPr>
              <a:t> </a:t>
            </a:r>
            <a:r>
              <a:rPr lang="en-US">
                <a:solidFill>
                  <a:srgbClr val="66FF33"/>
                </a:solidFill>
                <a:cs typeface="2  Zar" pitchFamily="2" charset="-78"/>
              </a:rPr>
              <a:t>       </a:t>
            </a:r>
            <a:r>
              <a:rPr lang="fa-IR">
                <a:solidFill>
                  <a:srgbClr val="66FF33"/>
                </a:solidFill>
                <a:cs typeface="2  Zar" pitchFamily="2" charset="-78"/>
              </a:rPr>
              <a:t>آنتروپی نیست .</a:t>
            </a:r>
            <a:r>
              <a:rPr lang="en-US">
                <a:solidFill>
                  <a:srgbClr val="66FF33"/>
                </a:solidFill>
                <a:cs typeface="2  Zar" pitchFamily="2" charset="-78"/>
              </a:rPr>
              <a:t> </a:t>
            </a:r>
          </a:p>
        </p:txBody>
      </p:sp>
      <p:sp>
        <p:nvSpPr>
          <p:cNvPr id="111627" name="Rectangle 17"/>
          <p:cNvSpPr>
            <a:spLocks noChangeArrowheads="1"/>
          </p:cNvSpPr>
          <p:nvPr/>
        </p:nvSpPr>
        <p:spPr bwMode="auto">
          <a:xfrm>
            <a:off x="0" y="3314700"/>
            <a:ext cx="9144000" cy="0"/>
          </a:xfrm>
          <a:prstGeom prst="rect">
            <a:avLst/>
          </a:prstGeom>
          <a:noFill/>
          <a:ln w="9525">
            <a:noFill/>
            <a:miter lim="800000"/>
            <a:headEnd/>
            <a:tailEnd/>
          </a:ln>
        </p:spPr>
        <p:txBody>
          <a:bodyPr wrap="none" anchor="ctr">
            <a:spAutoFit/>
          </a:bodyPr>
          <a:lstStyle/>
          <a:p>
            <a:endParaRPr lang="fa-IR"/>
          </a:p>
        </p:txBody>
      </p:sp>
      <p:graphicFrame>
        <p:nvGraphicFramePr>
          <p:cNvPr id="111620" name="Object 16"/>
          <p:cNvGraphicFramePr>
            <a:graphicFrameLocks noChangeAspect="1"/>
          </p:cNvGraphicFramePr>
          <p:nvPr/>
        </p:nvGraphicFramePr>
        <p:xfrm>
          <a:off x="6775450" y="4437063"/>
          <a:ext cx="1612900" cy="431800"/>
        </p:xfrm>
        <a:graphic>
          <a:graphicData uri="http://schemas.openxmlformats.org/presentationml/2006/ole">
            <mc:AlternateContent xmlns:mc="http://schemas.openxmlformats.org/markup-compatibility/2006">
              <mc:Choice xmlns:v="urn:schemas-microsoft-com:vml" Requires="v">
                <p:oleObj spid="_x0000_s111628" name="Equation" r:id="rId7" imgW="850680" imgH="228600" progId="Equation.3">
                  <p:embed/>
                </p:oleObj>
              </mc:Choice>
              <mc:Fallback>
                <p:oleObj name="Equation" r:id="rId7" imgW="850680" imgH="228600" progId="Equation.3">
                  <p:embed/>
                  <p:pic>
                    <p:nvPicPr>
                      <p:cNvPr id="0" name="Object 1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775450" y="4437063"/>
                        <a:ext cx="1612900" cy="431800"/>
                      </a:xfrm>
                      <a:prstGeom prst="rect">
                        <a:avLst/>
                      </a:prstGeom>
                      <a:solidFill>
                        <a:srgbClr val="FFFF99"/>
                      </a:solidFill>
                    </p:spPr>
                  </p:pic>
                </p:oleObj>
              </mc:Fallback>
            </mc:AlternateContent>
          </a:graphicData>
        </a:graphic>
      </p:graphicFrame>
      <p:sp>
        <p:nvSpPr>
          <p:cNvPr id="111628" name="Rectangle 18"/>
          <p:cNvSpPr>
            <a:spLocks noChangeArrowheads="1"/>
          </p:cNvSpPr>
          <p:nvPr/>
        </p:nvSpPr>
        <p:spPr bwMode="auto">
          <a:xfrm>
            <a:off x="0" y="3543300"/>
            <a:ext cx="9144000" cy="0"/>
          </a:xfrm>
          <a:prstGeom prst="rect">
            <a:avLst/>
          </a:prstGeom>
          <a:solidFill>
            <a:srgbClr val="FFFF99"/>
          </a:solidFill>
          <a:ln w="9525">
            <a:noFill/>
            <a:miter lim="800000"/>
            <a:headEnd/>
            <a:tailEnd/>
          </a:ln>
        </p:spPr>
        <p:txBody>
          <a:bodyPr wrap="none" anchor="ctr">
            <a:spAutoFit/>
          </a:bodyPr>
          <a:lstStyle/>
          <a:p>
            <a:endParaRPr lang="fa-IR"/>
          </a:p>
        </p:txBody>
      </p:sp>
      <p:sp>
        <p:nvSpPr>
          <p:cNvPr id="111629" name="Rectangle 23"/>
          <p:cNvSpPr>
            <a:spLocks noChangeArrowheads="1"/>
          </p:cNvSpPr>
          <p:nvPr/>
        </p:nvSpPr>
        <p:spPr bwMode="auto">
          <a:xfrm>
            <a:off x="0" y="3319463"/>
            <a:ext cx="9144000" cy="0"/>
          </a:xfrm>
          <a:prstGeom prst="rect">
            <a:avLst/>
          </a:prstGeom>
          <a:noFill/>
          <a:ln w="9525">
            <a:noFill/>
            <a:miter lim="800000"/>
            <a:headEnd/>
            <a:tailEnd/>
          </a:ln>
        </p:spPr>
        <p:txBody>
          <a:bodyPr wrap="none" anchor="ctr">
            <a:spAutoFit/>
          </a:bodyPr>
          <a:lstStyle/>
          <a:p>
            <a:endParaRPr lang="fa-IR"/>
          </a:p>
        </p:txBody>
      </p:sp>
      <p:graphicFrame>
        <p:nvGraphicFramePr>
          <p:cNvPr id="111621" name="Object 22"/>
          <p:cNvGraphicFramePr>
            <a:graphicFrameLocks noChangeAspect="1"/>
          </p:cNvGraphicFramePr>
          <p:nvPr/>
        </p:nvGraphicFramePr>
        <p:xfrm>
          <a:off x="1187450" y="4941888"/>
          <a:ext cx="842963" cy="450850"/>
        </p:xfrm>
        <a:graphic>
          <a:graphicData uri="http://schemas.openxmlformats.org/presentationml/2006/ole">
            <mc:AlternateContent xmlns:mc="http://schemas.openxmlformats.org/markup-compatibility/2006">
              <mc:Choice xmlns:v="urn:schemas-microsoft-com:vml" Requires="v">
                <p:oleObj spid="_x0000_s111629" name="Equation" r:id="rId9" imgW="406048" imgH="215713" progId="Equation.3">
                  <p:embed/>
                </p:oleObj>
              </mc:Choice>
              <mc:Fallback>
                <p:oleObj name="Equation" r:id="rId9" imgW="406048" imgH="215713" progId="Equation.3">
                  <p:embed/>
                  <p:pic>
                    <p:nvPicPr>
                      <p:cNvPr id="0" name="Object 2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187450" y="4941888"/>
                        <a:ext cx="842963" cy="450850"/>
                      </a:xfrm>
                      <a:prstGeom prst="rect">
                        <a:avLst/>
                      </a:prstGeom>
                      <a:solidFill>
                        <a:srgbClr val="FFFF99"/>
                      </a:solidFill>
                    </p:spPr>
                  </p:pic>
                </p:oleObj>
              </mc:Fallback>
            </mc:AlternateContent>
          </a:graphicData>
        </a:graphic>
      </p:graphicFrame>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6" name="Slide Number Placeholder 15"/>
          <p:cNvSpPr>
            <a:spLocks noGrp="1"/>
          </p:cNvSpPr>
          <p:nvPr>
            <p:ph type="sldNum" sz="quarter" idx="12"/>
          </p:nvPr>
        </p:nvSpPr>
        <p:spPr/>
        <p:txBody>
          <a:bodyPr/>
          <a:lstStyle/>
          <a:p>
            <a:pPr>
              <a:defRPr/>
            </a:pPr>
            <a:fld id="{EFD5D794-06A6-4008-A712-49B0C2293589}" type="slidenum">
              <a:rPr lang="ar-SA"/>
              <a:pPr>
                <a:defRPr/>
              </a:pPr>
              <a:t>152</a:t>
            </a:fld>
            <a:endParaRPr lang="en-US"/>
          </a:p>
        </p:txBody>
      </p:sp>
    </p:spTree>
  </p:cSld>
  <p:clrMapOvr>
    <a:masterClrMapping/>
  </p:clrMapOvr>
  <p:transition>
    <p:plus/>
  </p:transition>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43" name="Rectangle 4"/>
          <p:cNvSpPr>
            <a:spLocks noChangeArrowheads="1"/>
          </p:cNvSpPr>
          <p:nvPr/>
        </p:nvSpPr>
        <p:spPr bwMode="auto">
          <a:xfrm>
            <a:off x="0" y="1827213"/>
            <a:ext cx="8847138" cy="2838450"/>
          </a:xfrm>
          <a:prstGeom prst="rect">
            <a:avLst/>
          </a:prstGeom>
          <a:noFill/>
          <a:ln w="9525">
            <a:noFill/>
            <a:miter lim="800000"/>
            <a:headEnd/>
            <a:tailEnd/>
          </a:ln>
        </p:spPr>
        <p:txBody>
          <a:bodyPr anchor="ctr">
            <a:spAutoFit/>
          </a:bodyPr>
          <a:lstStyle/>
          <a:p>
            <a:pPr algn="just" rtl="1"/>
            <a:r>
              <a:rPr lang="fa-IR" sz="3600">
                <a:solidFill>
                  <a:srgbClr val="66FF33"/>
                </a:solidFill>
                <a:cs typeface="2  Zar" pitchFamily="2" charset="-78"/>
              </a:rPr>
              <a:t>با توجه به اینکه مراحل برگشت پذیر تحول از همان نقطه ای که آغاز می شود به همان نقطه ختم می شود</a:t>
            </a:r>
            <a:r>
              <a:rPr lang="en-US" sz="3600">
                <a:solidFill>
                  <a:srgbClr val="66FF33"/>
                </a:solidFill>
                <a:cs typeface="2  Zar" pitchFamily="2" charset="-78"/>
              </a:rPr>
              <a:t> ، </a:t>
            </a:r>
            <a:r>
              <a:rPr lang="fa-IR" sz="3600">
                <a:solidFill>
                  <a:srgbClr val="66FF33"/>
                </a:solidFill>
                <a:cs typeface="2  Zar" pitchFamily="2" charset="-78"/>
              </a:rPr>
              <a:t>                                                                                                                                     	عبارت است از مقدار کامل انرژی حرارتی مبادله شده.</a:t>
            </a:r>
          </a:p>
          <a:p>
            <a:pPr algn="just" rtl="1"/>
            <a:r>
              <a:rPr lang="en-US" sz="3600">
                <a:cs typeface="2  Zar" pitchFamily="2" charset="-78"/>
              </a:rPr>
              <a:t> </a:t>
            </a:r>
          </a:p>
        </p:txBody>
      </p:sp>
      <p:graphicFrame>
        <p:nvGraphicFramePr>
          <p:cNvPr id="112642" name="Object 5"/>
          <p:cNvGraphicFramePr>
            <a:graphicFrameLocks noChangeAspect="1"/>
          </p:cNvGraphicFramePr>
          <p:nvPr/>
        </p:nvGraphicFramePr>
        <p:xfrm>
          <a:off x="8101013" y="3068638"/>
          <a:ext cx="554037" cy="474662"/>
        </p:xfrm>
        <a:graphic>
          <a:graphicData uri="http://schemas.openxmlformats.org/presentationml/2006/ole">
            <mc:AlternateContent xmlns:mc="http://schemas.openxmlformats.org/markup-compatibility/2006">
              <mc:Choice xmlns:v="urn:schemas-microsoft-com:vml" Requires="v">
                <p:oleObj spid="_x0000_s112644" name="Equation" r:id="rId3" imgW="266584" imgH="228501" progId="Equation.3">
                  <p:embed/>
                </p:oleObj>
              </mc:Choice>
              <mc:Fallback>
                <p:oleObj name="Equation" r:id="rId3" imgW="266584" imgH="228501" progId="Equation.3">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01013" y="3068638"/>
                        <a:ext cx="554037" cy="474662"/>
                      </a:xfrm>
                      <a:prstGeom prst="rect">
                        <a:avLst/>
                      </a:prstGeom>
                      <a:solidFill>
                        <a:schemeClr val="tx1"/>
                      </a:solidFill>
                    </p:spPr>
                  </p:pic>
                </p:oleObj>
              </mc:Fallback>
            </mc:AlternateContent>
          </a:graphicData>
        </a:graphic>
      </p:graphicFrame>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6" name="Slide Number Placeholder 5"/>
          <p:cNvSpPr>
            <a:spLocks noGrp="1"/>
          </p:cNvSpPr>
          <p:nvPr>
            <p:ph type="sldNum" sz="quarter" idx="12"/>
          </p:nvPr>
        </p:nvSpPr>
        <p:spPr/>
        <p:txBody>
          <a:bodyPr/>
          <a:lstStyle/>
          <a:p>
            <a:pPr>
              <a:defRPr/>
            </a:pPr>
            <a:fld id="{413ED8A2-542F-457C-9085-234ADAD912BD}" type="slidenum">
              <a:rPr lang="ar-SA"/>
              <a:pPr>
                <a:defRPr/>
              </a:pPr>
              <a:t>153</a:t>
            </a:fld>
            <a:endParaRPr lang="en-US"/>
          </a:p>
        </p:txBody>
      </p:sp>
    </p:spTree>
  </p:cSld>
  <p:clrMapOvr>
    <a:masterClrMapping/>
  </p:clrMapOvr>
  <p:transition>
    <p:push dir="r"/>
  </p:transition>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3669" name="Rectangle 4"/>
          <p:cNvSpPr>
            <a:spLocks noChangeArrowheads="1"/>
          </p:cNvSpPr>
          <p:nvPr/>
        </p:nvSpPr>
        <p:spPr bwMode="auto">
          <a:xfrm>
            <a:off x="2728913" y="549275"/>
            <a:ext cx="6073775" cy="579438"/>
          </a:xfrm>
          <a:prstGeom prst="rect">
            <a:avLst/>
          </a:prstGeom>
          <a:noFill/>
          <a:ln w="9525">
            <a:noFill/>
            <a:miter lim="800000"/>
            <a:headEnd/>
            <a:tailEnd/>
          </a:ln>
        </p:spPr>
        <p:txBody>
          <a:bodyPr wrap="none" anchor="ctr">
            <a:spAutoFit/>
          </a:bodyPr>
          <a:lstStyle/>
          <a:p>
            <a:pPr algn="r" rtl="1"/>
            <a:r>
              <a:rPr lang="fa-IR" b="1">
                <a:solidFill>
                  <a:srgbClr val="FF99FF"/>
                </a:solidFill>
                <a:cs typeface="2  Zar" pitchFamily="2" charset="-78"/>
              </a:rPr>
              <a:t>محاسبه عدم تساوی یا نامساوی کلوزیوس</a:t>
            </a:r>
            <a:r>
              <a:rPr lang="en-US" b="1">
                <a:solidFill>
                  <a:srgbClr val="FF99FF"/>
                </a:solidFill>
                <a:cs typeface="2  Zar" pitchFamily="2" charset="-78"/>
              </a:rPr>
              <a:t> </a:t>
            </a:r>
          </a:p>
        </p:txBody>
      </p:sp>
      <p:sp>
        <p:nvSpPr>
          <p:cNvPr id="113670" name="Rectangle 5"/>
          <p:cNvSpPr>
            <a:spLocks noChangeArrowheads="1"/>
          </p:cNvSpPr>
          <p:nvPr/>
        </p:nvSpPr>
        <p:spPr bwMode="auto">
          <a:xfrm>
            <a:off x="395288" y="1557338"/>
            <a:ext cx="8443912" cy="1554162"/>
          </a:xfrm>
          <a:prstGeom prst="rect">
            <a:avLst/>
          </a:prstGeom>
          <a:noFill/>
          <a:ln w="9525">
            <a:noFill/>
            <a:miter lim="800000"/>
            <a:headEnd/>
            <a:tailEnd/>
          </a:ln>
        </p:spPr>
        <p:txBody>
          <a:bodyPr anchor="ctr">
            <a:spAutoFit/>
          </a:bodyPr>
          <a:lstStyle/>
          <a:p>
            <a:pPr algn="just" rtl="1"/>
            <a:r>
              <a:rPr lang="fa-IR">
                <a:cs typeface="2  Zar" pitchFamily="2" charset="-78"/>
              </a:rPr>
              <a:t>با توجه به اینکه راندمان یا بازده هر سیکل برگشت ناپذیر کوچکتر از بازده سیکل برگشت پذیر کارنو می باشد که بین همان دو دما انجام می پذیرد لذا :</a:t>
            </a:r>
          </a:p>
        </p:txBody>
      </p:sp>
      <p:sp>
        <p:nvSpPr>
          <p:cNvPr id="113671" name="Rectangle 7"/>
          <p:cNvSpPr>
            <a:spLocks noChangeArrowheads="1"/>
          </p:cNvSpPr>
          <p:nvPr/>
        </p:nvSpPr>
        <p:spPr bwMode="auto">
          <a:xfrm>
            <a:off x="0" y="3314700"/>
            <a:ext cx="9144000" cy="0"/>
          </a:xfrm>
          <a:prstGeom prst="rect">
            <a:avLst/>
          </a:prstGeom>
          <a:noFill/>
          <a:ln w="9525">
            <a:noFill/>
            <a:miter lim="800000"/>
            <a:headEnd/>
            <a:tailEnd/>
          </a:ln>
        </p:spPr>
        <p:txBody>
          <a:bodyPr wrap="none" anchor="ctr">
            <a:spAutoFit/>
          </a:bodyPr>
          <a:lstStyle/>
          <a:p>
            <a:endParaRPr lang="fa-IR"/>
          </a:p>
        </p:txBody>
      </p:sp>
      <p:graphicFrame>
        <p:nvGraphicFramePr>
          <p:cNvPr id="113666" name="Object 6"/>
          <p:cNvGraphicFramePr>
            <a:graphicFrameLocks noChangeAspect="1"/>
          </p:cNvGraphicFramePr>
          <p:nvPr/>
        </p:nvGraphicFramePr>
        <p:xfrm>
          <a:off x="3419475" y="3141663"/>
          <a:ext cx="2308225" cy="728662"/>
        </p:xfrm>
        <a:graphic>
          <a:graphicData uri="http://schemas.openxmlformats.org/presentationml/2006/ole">
            <mc:AlternateContent xmlns:mc="http://schemas.openxmlformats.org/markup-compatibility/2006">
              <mc:Choice xmlns:v="urn:schemas-microsoft-com:vml" Requires="v">
                <p:oleObj spid="_x0000_s113672" name="Equation" r:id="rId3" imgW="723586" imgH="228501" progId="Equation.3">
                  <p:embed/>
                </p:oleObj>
              </mc:Choice>
              <mc:Fallback>
                <p:oleObj name="Equation" r:id="rId3" imgW="723586" imgH="228501" progId="Equation.3">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19475" y="3141663"/>
                        <a:ext cx="2308225" cy="728662"/>
                      </a:xfrm>
                      <a:prstGeom prst="rect">
                        <a:avLst/>
                      </a:prstGeom>
                      <a:solidFill>
                        <a:srgbClr val="FFFF99"/>
                      </a:solidFill>
                    </p:spPr>
                  </p:pic>
                </p:oleObj>
              </mc:Fallback>
            </mc:AlternateContent>
          </a:graphicData>
        </a:graphic>
      </p:graphicFrame>
      <p:sp>
        <p:nvSpPr>
          <p:cNvPr id="113672" name="Rectangle 10"/>
          <p:cNvSpPr>
            <a:spLocks noChangeArrowheads="1"/>
          </p:cNvSpPr>
          <p:nvPr/>
        </p:nvSpPr>
        <p:spPr bwMode="auto">
          <a:xfrm>
            <a:off x="0" y="3205163"/>
            <a:ext cx="9144000" cy="0"/>
          </a:xfrm>
          <a:prstGeom prst="rect">
            <a:avLst/>
          </a:prstGeom>
          <a:noFill/>
          <a:ln w="9525">
            <a:noFill/>
            <a:miter lim="800000"/>
            <a:headEnd/>
            <a:tailEnd/>
          </a:ln>
        </p:spPr>
        <p:txBody>
          <a:bodyPr wrap="none" anchor="ctr">
            <a:spAutoFit/>
          </a:bodyPr>
          <a:lstStyle/>
          <a:p>
            <a:endParaRPr lang="fa-IR"/>
          </a:p>
        </p:txBody>
      </p:sp>
      <p:graphicFrame>
        <p:nvGraphicFramePr>
          <p:cNvPr id="113667" name="Object 9"/>
          <p:cNvGraphicFramePr>
            <a:graphicFrameLocks noChangeAspect="1"/>
          </p:cNvGraphicFramePr>
          <p:nvPr/>
        </p:nvGraphicFramePr>
        <p:xfrm>
          <a:off x="3276600" y="4005263"/>
          <a:ext cx="2584450" cy="1012825"/>
        </p:xfrm>
        <a:graphic>
          <a:graphicData uri="http://schemas.openxmlformats.org/presentationml/2006/ole">
            <mc:AlternateContent xmlns:mc="http://schemas.openxmlformats.org/markup-compatibility/2006">
              <mc:Choice xmlns:v="urn:schemas-microsoft-com:vml" Requires="v">
                <p:oleObj spid="_x0000_s113673" name="Equation" r:id="rId5" imgW="1143000" imgH="444500" progId="Equation.3">
                  <p:embed/>
                </p:oleObj>
              </mc:Choice>
              <mc:Fallback>
                <p:oleObj name="Equation" r:id="rId5" imgW="1143000" imgH="444500" progId="Equation.3">
                  <p:embed/>
                  <p:pic>
                    <p:nvPicPr>
                      <p:cNvPr id="0" name="Object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76600" y="4005263"/>
                        <a:ext cx="2584450" cy="1012825"/>
                      </a:xfrm>
                      <a:prstGeom prst="rect">
                        <a:avLst/>
                      </a:prstGeom>
                      <a:solidFill>
                        <a:srgbClr val="FFFF99"/>
                      </a:solidFill>
                    </p:spPr>
                  </p:pic>
                </p:oleObj>
              </mc:Fallback>
            </mc:AlternateContent>
          </a:graphicData>
        </a:graphic>
      </p:graphicFrame>
      <p:sp>
        <p:nvSpPr>
          <p:cNvPr id="113673" name="Rectangle 11"/>
          <p:cNvSpPr>
            <a:spLocks noChangeArrowheads="1"/>
          </p:cNvSpPr>
          <p:nvPr/>
        </p:nvSpPr>
        <p:spPr bwMode="auto">
          <a:xfrm>
            <a:off x="0" y="3652838"/>
            <a:ext cx="9144000" cy="0"/>
          </a:xfrm>
          <a:prstGeom prst="rect">
            <a:avLst/>
          </a:prstGeom>
          <a:noFill/>
          <a:ln w="9525">
            <a:noFill/>
            <a:miter lim="800000"/>
            <a:headEnd/>
            <a:tailEnd/>
          </a:ln>
        </p:spPr>
        <p:txBody>
          <a:bodyPr wrap="none" anchor="ctr">
            <a:spAutoFit/>
          </a:bodyPr>
          <a:lstStyle/>
          <a:p>
            <a:endParaRPr lang="fa-IR"/>
          </a:p>
        </p:txBody>
      </p:sp>
      <p:sp>
        <p:nvSpPr>
          <p:cNvPr id="113674" name="Rectangle 12"/>
          <p:cNvSpPr>
            <a:spLocks noChangeArrowheads="1"/>
          </p:cNvSpPr>
          <p:nvPr/>
        </p:nvSpPr>
        <p:spPr bwMode="auto">
          <a:xfrm>
            <a:off x="7164388" y="5013325"/>
            <a:ext cx="1117600" cy="579438"/>
          </a:xfrm>
          <a:prstGeom prst="rect">
            <a:avLst/>
          </a:prstGeom>
          <a:noFill/>
          <a:ln w="9525">
            <a:noFill/>
            <a:miter lim="800000"/>
            <a:headEnd/>
            <a:tailEnd/>
          </a:ln>
        </p:spPr>
        <p:txBody>
          <a:bodyPr anchor="ctr">
            <a:spAutoFit/>
          </a:bodyPr>
          <a:lstStyle/>
          <a:p>
            <a:pPr algn="r" rtl="1"/>
            <a:r>
              <a:rPr lang="fa-IR">
                <a:cs typeface="2  Zar" pitchFamily="2" charset="-78"/>
              </a:rPr>
              <a:t>و یا</a:t>
            </a:r>
            <a:r>
              <a:rPr lang="en-US">
                <a:cs typeface="2  Zar" pitchFamily="2" charset="-78"/>
              </a:rPr>
              <a:t>   </a:t>
            </a:r>
          </a:p>
        </p:txBody>
      </p:sp>
      <p:sp>
        <p:nvSpPr>
          <p:cNvPr id="113675" name="Rectangle 14"/>
          <p:cNvSpPr>
            <a:spLocks noChangeArrowheads="1"/>
          </p:cNvSpPr>
          <p:nvPr/>
        </p:nvSpPr>
        <p:spPr bwMode="auto">
          <a:xfrm>
            <a:off x="0" y="3186113"/>
            <a:ext cx="9144000" cy="0"/>
          </a:xfrm>
          <a:prstGeom prst="rect">
            <a:avLst/>
          </a:prstGeom>
          <a:noFill/>
          <a:ln w="9525">
            <a:noFill/>
            <a:miter lim="800000"/>
            <a:headEnd/>
            <a:tailEnd/>
          </a:ln>
        </p:spPr>
        <p:txBody>
          <a:bodyPr wrap="none" anchor="ctr">
            <a:spAutoFit/>
          </a:bodyPr>
          <a:lstStyle/>
          <a:p>
            <a:endParaRPr lang="fa-IR"/>
          </a:p>
        </p:txBody>
      </p:sp>
      <p:graphicFrame>
        <p:nvGraphicFramePr>
          <p:cNvPr id="113668" name="Object 13"/>
          <p:cNvGraphicFramePr>
            <a:graphicFrameLocks noChangeAspect="1"/>
          </p:cNvGraphicFramePr>
          <p:nvPr/>
        </p:nvGraphicFramePr>
        <p:xfrm>
          <a:off x="3348038" y="5516563"/>
          <a:ext cx="2524125" cy="996950"/>
        </p:xfrm>
        <a:graphic>
          <a:graphicData uri="http://schemas.openxmlformats.org/presentationml/2006/ole">
            <mc:AlternateContent xmlns:mc="http://schemas.openxmlformats.org/markup-compatibility/2006">
              <mc:Choice xmlns:v="urn:schemas-microsoft-com:vml" Requires="v">
                <p:oleObj spid="_x0000_s113674" name="Equation" r:id="rId7" imgW="1231366" imgH="482391" progId="Equation.3">
                  <p:embed/>
                </p:oleObj>
              </mc:Choice>
              <mc:Fallback>
                <p:oleObj name="Equation" r:id="rId7" imgW="1231366" imgH="482391" progId="Equation.3">
                  <p:embed/>
                  <p:pic>
                    <p:nvPicPr>
                      <p:cNvPr id="0" name="Object 1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348038" y="5516563"/>
                        <a:ext cx="2524125" cy="996950"/>
                      </a:xfrm>
                      <a:prstGeom prst="rect">
                        <a:avLst/>
                      </a:prstGeom>
                      <a:solidFill>
                        <a:srgbClr val="FFFF99"/>
                      </a:solidFill>
                    </p:spPr>
                  </p:pic>
                </p:oleObj>
              </mc:Fallback>
            </mc:AlternateContent>
          </a:graphicData>
        </a:graphic>
      </p:graphicFrame>
      <p:sp>
        <p:nvSpPr>
          <p:cNvPr id="113676" name="Rectangle 15"/>
          <p:cNvSpPr>
            <a:spLocks noChangeArrowheads="1"/>
          </p:cNvSpPr>
          <p:nvPr/>
        </p:nvSpPr>
        <p:spPr bwMode="auto">
          <a:xfrm>
            <a:off x="0" y="3671888"/>
            <a:ext cx="9144000" cy="0"/>
          </a:xfrm>
          <a:prstGeom prst="rect">
            <a:avLst/>
          </a:prstGeom>
          <a:noFill/>
          <a:ln w="9525">
            <a:noFill/>
            <a:miter lim="800000"/>
            <a:headEnd/>
            <a:tailEnd/>
          </a:ln>
        </p:spPr>
        <p:txBody>
          <a:bodyPr wrap="none" anchor="ctr">
            <a:spAutoFit/>
          </a:bodyPr>
          <a:lstStyle/>
          <a:p>
            <a:endParaRPr lang="fa-I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5" name="Slide Number Placeholder 14"/>
          <p:cNvSpPr>
            <a:spLocks noGrp="1"/>
          </p:cNvSpPr>
          <p:nvPr>
            <p:ph type="sldNum" sz="quarter" idx="12"/>
          </p:nvPr>
        </p:nvSpPr>
        <p:spPr/>
        <p:txBody>
          <a:bodyPr/>
          <a:lstStyle/>
          <a:p>
            <a:pPr>
              <a:defRPr/>
            </a:pPr>
            <a:fld id="{C53CCB08-1C50-463E-9AE9-EB5E87BD0304}" type="slidenum">
              <a:rPr lang="ar-SA"/>
              <a:pPr>
                <a:defRPr/>
              </a:pPr>
              <a:t>154</a:t>
            </a:fld>
            <a:endParaRPr lang="en-US"/>
          </a:p>
        </p:txBody>
      </p:sp>
    </p:spTree>
  </p:cSld>
  <p:clrMapOvr>
    <a:masterClrMapping/>
  </p:clrMapOvr>
  <p:transition>
    <p:push/>
  </p:transition>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4692" name="Rectangle 4"/>
          <p:cNvSpPr>
            <a:spLocks noChangeArrowheads="1"/>
          </p:cNvSpPr>
          <p:nvPr/>
        </p:nvSpPr>
        <p:spPr bwMode="auto">
          <a:xfrm>
            <a:off x="7007225" y="658813"/>
            <a:ext cx="1400175" cy="579437"/>
          </a:xfrm>
          <a:prstGeom prst="rect">
            <a:avLst/>
          </a:prstGeom>
          <a:noFill/>
          <a:ln w="9525">
            <a:noFill/>
            <a:miter lim="800000"/>
            <a:headEnd/>
            <a:tailEnd/>
          </a:ln>
        </p:spPr>
        <p:txBody>
          <a:bodyPr wrap="none" anchor="ctr">
            <a:spAutoFit/>
          </a:bodyPr>
          <a:lstStyle/>
          <a:p>
            <a:pPr algn="r" rtl="1"/>
            <a:r>
              <a:rPr lang="fa-IR">
                <a:solidFill>
                  <a:srgbClr val="66FF33"/>
                </a:solidFill>
                <a:cs typeface="2  Zar" pitchFamily="2" charset="-78"/>
              </a:rPr>
              <a:t>بنابراین :</a:t>
            </a:r>
          </a:p>
        </p:txBody>
      </p:sp>
      <p:sp>
        <p:nvSpPr>
          <p:cNvPr id="114693" name="Rectangle 5"/>
          <p:cNvSpPr>
            <a:spLocks noChangeArrowheads="1"/>
          </p:cNvSpPr>
          <p:nvPr/>
        </p:nvSpPr>
        <p:spPr bwMode="auto">
          <a:xfrm>
            <a:off x="4859338" y="1557338"/>
            <a:ext cx="3806825" cy="579437"/>
          </a:xfrm>
          <a:prstGeom prst="rect">
            <a:avLst/>
          </a:prstGeom>
          <a:noFill/>
          <a:ln w="9525">
            <a:noFill/>
            <a:miter lim="800000"/>
            <a:headEnd/>
            <a:tailEnd/>
          </a:ln>
        </p:spPr>
        <p:txBody>
          <a:bodyPr wrap="none" anchor="ctr">
            <a:spAutoFit/>
          </a:bodyPr>
          <a:lstStyle/>
          <a:p>
            <a:pPr algn="just" rtl="1"/>
            <a:r>
              <a:rPr lang="fa-IR">
                <a:cs typeface="Times New Roman" pitchFamily="18" charset="0"/>
              </a:rPr>
              <a:t>(</a:t>
            </a:r>
            <a:r>
              <a:rPr lang="fa-IR">
                <a:cs typeface="2  Zar" pitchFamily="2" charset="-78"/>
              </a:rPr>
              <a:t>سیکل برگشت ناپذیر کارنو</a:t>
            </a:r>
            <a:r>
              <a:rPr lang="en-US">
                <a:latin typeface="Times New Roman" pitchFamily="18" charset="0"/>
                <a:cs typeface="Times New Roman" pitchFamily="18" charset="0"/>
              </a:rPr>
              <a:t>( </a:t>
            </a:r>
          </a:p>
        </p:txBody>
      </p:sp>
      <p:graphicFrame>
        <p:nvGraphicFramePr>
          <p:cNvPr id="114690" name="Object 6"/>
          <p:cNvGraphicFramePr>
            <a:graphicFrameLocks noGrp="1" noChangeAspect="1"/>
          </p:cNvGraphicFramePr>
          <p:nvPr>
            <p:ph sz="half" idx="1"/>
          </p:nvPr>
        </p:nvGraphicFramePr>
        <p:xfrm>
          <a:off x="3924300" y="2276475"/>
          <a:ext cx="1079500" cy="854075"/>
        </p:xfrm>
        <a:graphic>
          <a:graphicData uri="http://schemas.openxmlformats.org/presentationml/2006/ole">
            <mc:AlternateContent xmlns:mc="http://schemas.openxmlformats.org/markup-compatibility/2006">
              <mc:Choice xmlns:v="urn:schemas-microsoft-com:vml" Requires="v">
                <p:oleObj spid="_x0000_s114694" name="Equation" r:id="rId3" imgW="545760" imgH="431640" progId="Equation.3">
                  <p:embed/>
                </p:oleObj>
              </mc:Choice>
              <mc:Fallback>
                <p:oleObj name="Equation" r:id="rId3" imgW="545760" imgH="431640" progId="Equation.3">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24300" y="2276475"/>
                        <a:ext cx="1079500" cy="854075"/>
                      </a:xfrm>
                      <a:prstGeom prst="rect">
                        <a:avLst/>
                      </a:prstGeom>
                      <a:solidFill>
                        <a:srgbClr val="FFFF99"/>
                      </a:solidFill>
                    </p:spPr>
                  </p:pic>
                </p:oleObj>
              </mc:Fallback>
            </mc:AlternateContent>
          </a:graphicData>
        </a:graphic>
      </p:graphicFrame>
      <p:graphicFrame>
        <p:nvGraphicFramePr>
          <p:cNvPr id="114691" name="Object 9"/>
          <p:cNvGraphicFramePr>
            <a:graphicFrameLocks noGrp="1" noChangeAspect="1"/>
          </p:cNvGraphicFramePr>
          <p:nvPr>
            <p:ph sz="half" idx="2"/>
          </p:nvPr>
        </p:nvGraphicFramePr>
        <p:xfrm>
          <a:off x="4140200" y="4868863"/>
          <a:ext cx="1295400" cy="892175"/>
        </p:xfrm>
        <a:graphic>
          <a:graphicData uri="http://schemas.openxmlformats.org/presentationml/2006/ole">
            <mc:AlternateContent xmlns:mc="http://schemas.openxmlformats.org/markup-compatibility/2006">
              <mc:Choice xmlns:v="urn:schemas-microsoft-com:vml" Requires="v">
                <p:oleObj spid="_x0000_s114695" name="Equation" r:id="rId5" imgW="571320" imgH="393480" progId="Equation.3">
                  <p:embed/>
                </p:oleObj>
              </mc:Choice>
              <mc:Fallback>
                <p:oleObj name="Equation" r:id="rId5" imgW="571320" imgH="393480" progId="Equation.3">
                  <p:embed/>
                  <p:pic>
                    <p:nvPicPr>
                      <p:cNvPr id="0" name="Object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40200" y="4868863"/>
                        <a:ext cx="1295400" cy="892175"/>
                      </a:xfrm>
                      <a:prstGeom prst="rect">
                        <a:avLst/>
                      </a:prstGeom>
                      <a:solidFill>
                        <a:srgbClr val="FFFF99"/>
                      </a:solidFill>
                    </p:spPr>
                  </p:pic>
                </p:oleObj>
              </mc:Fallback>
            </mc:AlternateContent>
          </a:graphicData>
        </a:graphic>
      </p:graphicFrame>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0" name="Slide Number Placeholder 9"/>
          <p:cNvSpPr>
            <a:spLocks noGrp="1"/>
          </p:cNvSpPr>
          <p:nvPr>
            <p:ph type="sldNum" sz="quarter" idx="12"/>
          </p:nvPr>
        </p:nvSpPr>
        <p:spPr/>
        <p:txBody>
          <a:bodyPr/>
          <a:lstStyle/>
          <a:p>
            <a:pPr>
              <a:defRPr/>
            </a:pPr>
            <a:fld id="{D3EFE336-2404-499C-AB09-F92916E564A4}" type="slidenum">
              <a:rPr lang="ar-SA"/>
              <a:pPr>
                <a:defRPr/>
              </a:pPr>
              <a:t>155</a:t>
            </a:fld>
            <a:endParaRPr lang="en-US"/>
          </a:p>
        </p:txBody>
      </p:sp>
      <p:sp>
        <p:nvSpPr>
          <p:cNvPr id="114694" name="Rectangle 8"/>
          <p:cNvSpPr>
            <a:spLocks noChangeArrowheads="1"/>
          </p:cNvSpPr>
          <p:nvPr/>
        </p:nvSpPr>
        <p:spPr bwMode="auto">
          <a:xfrm>
            <a:off x="0" y="3186113"/>
            <a:ext cx="8932863" cy="1554162"/>
          </a:xfrm>
          <a:prstGeom prst="rect">
            <a:avLst/>
          </a:prstGeom>
          <a:noFill/>
          <a:ln w="9525">
            <a:noFill/>
            <a:miter lim="800000"/>
            <a:headEnd/>
            <a:tailEnd/>
          </a:ln>
        </p:spPr>
        <p:txBody>
          <a:bodyPr anchor="ctr">
            <a:spAutoFit/>
          </a:bodyPr>
          <a:lstStyle/>
          <a:p>
            <a:pPr algn="just" rtl="1"/>
            <a:r>
              <a:rPr lang="fa-IR">
                <a:solidFill>
                  <a:srgbClr val="FFFF00"/>
                </a:solidFill>
                <a:cs typeface="2  Zar" pitchFamily="2" charset="-78"/>
              </a:rPr>
              <a:t>با تقسیم یک سیکل کلی به مراحل کوچک برگشت ناپذیر ، برای مجموعه این سیکل های کوچک می توان نامساوی کلوزیوس  را نوشت :</a:t>
            </a:r>
          </a:p>
        </p:txBody>
      </p:sp>
      <p:sp>
        <p:nvSpPr>
          <p:cNvPr id="114695" name="Rectangle 12"/>
          <p:cNvSpPr>
            <a:spLocks noChangeArrowheads="1"/>
          </p:cNvSpPr>
          <p:nvPr/>
        </p:nvSpPr>
        <p:spPr bwMode="auto">
          <a:xfrm>
            <a:off x="5770563" y="5084763"/>
            <a:ext cx="2613025" cy="579437"/>
          </a:xfrm>
          <a:prstGeom prst="rect">
            <a:avLst/>
          </a:prstGeom>
          <a:noFill/>
          <a:ln w="9525">
            <a:noFill/>
            <a:miter lim="800000"/>
            <a:headEnd/>
            <a:tailEnd/>
          </a:ln>
        </p:spPr>
        <p:txBody>
          <a:bodyPr wrap="none" anchor="ctr">
            <a:spAutoFit/>
          </a:bodyPr>
          <a:lstStyle/>
          <a:p>
            <a:pPr algn="r" rtl="1"/>
            <a:r>
              <a:rPr lang="fa-IR">
                <a:solidFill>
                  <a:srgbClr val="66FF33"/>
                </a:solidFill>
                <a:latin typeface="Times New Roman" pitchFamily="18" charset="0"/>
                <a:cs typeface="Times New Roman" pitchFamily="18" charset="0"/>
              </a:rPr>
              <a:t>(</a:t>
            </a:r>
            <a:r>
              <a:rPr lang="fa-IR">
                <a:solidFill>
                  <a:srgbClr val="66FF33"/>
                </a:solidFill>
                <a:cs typeface="2  Zar" pitchFamily="2" charset="-78"/>
              </a:rPr>
              <a:t> برگشت نا پذیر</a:t>
            </a:r>
            <a:r>
              <a:rPr lang="fa-IR">
                <a:solidFill>
                  <a:srgbClr val="66FF33"/>
                </a:solidFill>
                <a:latin typeface="Times New Roman" pitchFamily="18" charset="0"/>
                <a:cs typeface="Times New Roman" pitchFamily="18" charset="0"/>
              </a:rPr>
              <a:t>)</a:t>
            </a:r>
            <a:r>
              <a:rPr lang="en-US">
                <a:cs typeface="2  Zar" pitchFamily="2" charset="-78"/>
              </a:rPr>
              <a:t> </a:t>
            </a:r>
          </a:p>
        </p:txBody>
      </p:sp>
    </p:spTree>
  </p:cSld>
  <p:clrMapOvr>
    <a:masterClrMapping/>
  </p:clrMapOvr>
  <p:transition>
    <p:push dir="u"/>
  </p:transition>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5716" name="Rectangle 4"/>
          <p:cNvSpPr>
            <a:spLocks noChangeArrowheads="1"/>
          </p:cNvSpPr>
          <p:nvPr/>
        </p:nvSpPr>
        <p:spPr bwMode="auto">
          <a:xfrm>
            <a:off x="4284663" y="549275"/>
            <a:ext cx="4470400" cy="579438"/>
          </a:xfrm>
          <a:prstGeom prst="rect">
            <a:avLst/>
          </a:prstGeom>
          <a:noFill/>
          <a:ln w="9525">
            <a:noFill/>
            <a:miter lim="800000"/>
            <a:headEnd/>
            <a:tailEnd/>
          </a:ln>
        </p:spPr>
        <p:txBody>
          <a:bodyPr wrap="none" anchor="ctr">
            <a:spAutoFit/>
          </a:bodyPr>
          <a:lstStyle/>
          <a:p>
            <a:pPr algn="r" rtl="1"/>
            <a:r>
              <a:rPr lang="fa-IR">
                <a:cs typeface="2  Zar" pitchFamily="2" charset="-78"/>
              </a:rPr>
              <a:t>با نزدیکی به مرحله برگشت پذیری :</a:t>
            </a:r>
          </a:p>
        </p:txBody>
      </p:sp>
      <p:sp>
        <p:nvSpPr>
          <p:cNvPr id="115717" name="Rectangle 6"/>
          <p:cNvSpPr>
            <a:spLocks noChangeArrowheads="1"/>
          </p:cNvSpPr>
          <p:nvPr/>
        </p:nvSpPr>
        <p:spPr bwMode="auto">
          <a:xfrm>
            <a:off x="0" y="3233738"/>
            <a:ext cx="9144000" cy="0"/>
          </a:xfrm>
          <a:prstGeom prst="rect">
            <a:avLst/>
          </a:prstGeom>
          <a:noFill/>
          <a:ln w="9525">
            <a:noFill/>
            <a:miter lim="800000"/>
            <a:headEnd/>
            <a:tailEnd/>
          </a:ln>
        </p:spPr>
        <p:txBody>
          <a:bodyPr wrap="none" anchor="ctr">
            <a:spAutoFit/>
          </a:bodyPr>
          <a:lstStyle/>
          <a:p>
            <a:endParaRPr lang="fa-IR"/>
          </a:p>
        </p:txBody>
      </p:sp>
      <p:graphicFrame>
        <p:nvGraphicFramePr>
          <p:cNvPr id="115714" name="Object 5"/>
          <p:cNvGraphicFramePr>
            <a:graphicFrameLocks noChangeAspect="1"/>
          </p:cNvGraphicFramePr>
          <p:nvPr/>
        </p:nvGraphicFramePr>
        <p:xfrm>
          <a:off x="4067175" y="1628775"/>
          <a:ext cx="1228725" cy="825500"/>
        </p:xfrm>
        <a:graphic>
          <a:graphicData uri="http://schemas.openxmlformats.org/presentationml/2006/ole">
            <mc:AlternateContent xmlns:mc="http://schemas.openxmlformats.org/markup-compatibility/2006">
              <mc:Choice xmlns:v="urn:schemas-microsoft-com:vml" Requires="v">
                <p:oleObj spid="_x0000_s115718" name="Equation" r:id="rId3" imgW="583947" imgH="393529" progId="Equation.3">
                  <p:embed/>
                </p:oleObj>
              </mc:Choice>
              <mc:Fallback>
                <p:oleObj name="Equation" r:id="rId3" imgW="583947" imgH="393529" progId="Equation.3">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67175" y="1628775"/>
                        <a:ext cx="1228725" cy="825500"/>
                      </a:xfrm>
                      <a:prstGeom prst="rect">
                        <a:avLst/>
                      </a:prstGeom>
                      <a:solidFill>
                        <a:srgbClr val="FFFF99"/>
                      </a:solidFill>
                    </p:spPr>
                  </p:pic>
                </p:oleObj>
              </mc:Fallback>
            </mc:AlternateContent>
          </a:graphicData>
        </a:graphic>
      </p:graphicFrame>
      <p:sp>
        <p:nvSpPr>
          <p:cNvPr id="115718" name="Rectangle 7"/>
          <p:cNvSpPr>
            <a:spLocks noChangeArrowheads="1"/>
          </p:cNvSpPr>
          <p:nvPr/>
        </p:nvSpPr>
        <p:spPr bwMode="auto">
          <a:xfrm>
            <a:off x="0" y="3624263"/>
            <a:ext cx="9144000" cy="0"/>
          </a:xfrm>
          <a:prstGeom prst="rect">
            <a:avLst/>
          </a:prstGeom>
          <a:noFill/>
          <a:ln w="9525">
            <a:noFill/>
            <a:miter lim="800000"/>
            <a:headEnd/>
            <a:tailEnd/>
          </a:ln>
        </p:spPr>
        <p:txBody>
          <a:bodyPr wrap="none" anchor="ctr">
            <a:spAutoFit/>
          </a:bodyPr>
          <a:lstStyle/>
          <a:p>
            <a:endParaRPr lang="fa-IR"/>
          </a:p>
        </p:txBody>
      </p:sp>
      <p:sp>
        <p:nvSpPr>
          <p:cNvPr id="115719" name="Rectangle 8"/>
          <p:cNvSpPr>
            <a:spLocks noChangeArrowheads="1"/>
          </p:cNvSpPr>
          <p:nvPr/>
        </p:nvSpPr>
        <p:spPr bwMode="auto">
          <a:xfrm>
            <a:off x="250825" y="3284538"/>
            <a:ext cx="8569325" cy="2041525"/>
          </a:xfrm>
          <a:prstGeom prst="rect">
            <a:avLst/>
          </a:prstGeom>
          <a:noFill/>
          <a:ln w="9525">
            <a:noFill/>
            <a:miter lim="800000"/>
            <a:headEnd/>
            <a:tailEnd/>
          </a:ln>
        </p:spPr>
        <p:txBody>
          <a:bodyPr anchor="ctr">
            <a:spAutoFit/>
          </a:bodyPr>
          <a:lstStyle/>
          <a:p>
            <a:pPr algn="just" rtl="1"/>
            <a:r>
              <a:rPr lang="fa-IR">
                <a:solidFill>
                  <a:srgbClr val="66FF33"/>
                </a:solidFill>
                <a:cs typeface="2  Zar" pitchFamily="2" charset="-78"/>
              </a:rPr>
              <a:t>چون آنتروپی تابع حالت است ، تغییرات آن یا</a:t>
            </a:r>
            <a:r>
              <a:rPr lang="en-US">
                <a:solidFill>
                  <a:srgbClr val="66FF33"/>
                </a:solidFill>
                <a:cs typeface="2  Zar" pitchFamily="2" charset="-78"/>
              </a:rPr>
              <a:t>     </a:t>
            </a:r>
            <a:r>
              <a:rPr lang="fa-IR">
                <a:solidFill>
                  <a:srgbClr val="66FF33"/>
                </a:solidFill>
                <a:cs typeface="2  Zar" pitchFamily="2" charset="-78"/>
              </a:rPr>
              <a:t>مربوط به تحول یک سیستم فقط به حالت ابتدایی و انتهایی سیستم وابسته بوده و مستقل از راه طی شده است ، این موضوع در واکنش های برگشت پذیر و برگشت ناپذیر صادق است .</a:t>
            </a:r>
            <a:endParaRPr lang="en-US">
              <a:solidFill>
                <a:srgbClr val="66FF33"/>
              </a:solidFill>
              <a:cs typeface="2  Zar" pitchFamily="2" charset="-78"/>
            </a:endParaRPr>
          </a:p>
        </p:txBody>
      </p:sp>
      <p:sp>
        <p:nvSpPr>
          <p:cNvPr id="115720" name="Rectangle 11"/>
          <p:cNvSpPr>
            <a:spLocks noChangeArrowheads="1"/>
          </p:cNvSpPr>
          <p:nvPr/>
        </p:nvSpPr>
        <p:spPr bwMode="auto">
          <a:xfrm>
            <a:off x="0" y="3338513"/>
            <a:ext cx="9144000" cy="0"/>
          </a:xfrm>
          <a:prstGeom prst="rect">
            <a:avLst/>
          </a:prstGeom>
          <a:noFill/>
          <a:ln w="9525">
            <a:noFill/>
            <a:miter lim="800000"/>
            <a:headEnd/>
            <a:tailEnd/>
          </a:ln>
        </p:spPr>
        <p:txBody>
          <a:bodyPr wrap="none" anchor="ctr">
            <a:spAutoFit/>
          </a:bodyPr>
          <a:lstStyle/>
          <a:p>
            <a:endParaRPr lang="fa-IR"/>
          </a:p>
        </p:txBody>
      </p:sp>
      <p:graphicFrame>
        <p:nvGraphicFramePr>
          <p:cNvPr id="115715" name="Object 10"/>
          <p:cNvGraphicFramePr>
            <a:graphicFrameLocks noChangeAspect="1"/>
          </p:cNvGraphicFramePr>
          <p:nvPr/>
        </p:nvGraphicFramePr>
        <p:xfrm>
          <a:off x="1822450" y="3357563"/>
          <a:ext cx="517525" cy="409575"/>
        </p:xfrm>
        <a:graphic>
          <a:graphicData uri="http://schemas.openxmlformats.org/presentationml/2006/ole">
            <mc:AlternateContent xmlns:mc="http://schemas.openxmlformats.org/markup-compatibility/2006">
              <mc:Choice xmlns:v="urn:schemas-microsoft-com:vml" Requires="v">
                <p:oleObj spid="_x0000_s115719" name="Equation" r:id="rId5" imgW="228402" imgH="177646" progId="Equation.3">
                  <p:embed/>
                </p:oleObj>
              </mc:Choice>
              <mc:Fallback>
                <p:oleObj name="Equation" r:id="rId5" imgW="228402" imgH="177646" progId="Equation.3">
                  <p:embed/>
                  <p:pic>
                    <p:nvPicPr>
                      <p:cNvPr id="0" name="Object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22450" y="3357563"/>
                        <a:ext cx="517525" cy="409575"/>
                      </a:xfrm>
                      <a:prstGeom prst="rect">
                        <a:avLst/>
                      </a:prstGeom>
                      <a:solidFill>
                        <a:schemeClr val="tx1"/>
                      </a:solidFill>
                    </p:spPr>
                  </p:pic>
                </p:oleObj>
              </mc:Fallback>
            </mc:AlternateContent>
          </a:graphicData>
        </a:graphic>
      </p:graphicFrame>
      <p:sp>
        <p:nvSpPr>
          <p:cNvPr id="115721" name="Rectangle 12"/>
          <p:cNvSpPr>
            <a:spLocks noChangeArrowheads="1"/>
          </p:cNvSpPr>
          <p:nvPr/>
        </p:nvSpPr>
        <p:spPr bwMode="auto">
          <a:xfrm>
            <a:off x="0" y="3519488"/>
            <a:ext cx="9144000" cy="0"/>
          </a:xfrm>
          <a:prstGeom prst="rect">
            <a:avLst/>
          </a:prstGeom>
          <a:noFill/>
          <a:ln w="9525">
            <a:noFill/>
            <a:miter lim="800000"/>
            <a:headEnd/>
            <a:tailEnd/>
          </a:ln>
        </p:spPr>
        <p:txBody>
          <a:bodyPr wrap="none" anchor="ctr">
            <a:spAutoFit/>
          </a:bodyPr>
          <a:lstStyle/>
          <a:p>
            <a:endParaRPr lang="fa-I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2" name="Slide Number Placeholder 11"/>
          <p:cNvSpPr>
            <a:spLocks noGrp="1"/>
          </p:cNvSpPr>
          <p:nvPr>
            <p:ph type="sldNum" sz="quarter" idx="12"/>
          </p:nvPr>
        </p:nvSpPr>
        <p:spPr/>
        <p:txBody>
          <a:bodyPr/>
          <a:lstStyle/>
          <a:p>
            <a:pPr>
              <a:defRPr/>
            </a:pPr>
            <a:fld id="{895081E9-680D-4146-906C-97114C63BED7}" type="slidenum">
              <a:rPr lang="ar-SA"/>
              <a:pPr>
                <a:defRPr/>
              </a:pPr>
              <a:t>156</a:t>
            </a:fld>
            <a:endParaRPr lang="en-US"/>
          </a:p>
        </p:txBody>
      </p:sp>
    </p:spTree>
  </p:cSld>
  <p:clrMapOvr>
    <a:masterClrMapping/>
  </p:clrMapOvr>
  <p:transition>
    <p:push dir="d"/>
  </p:transition>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6740" name="Rectangle 4"/>
          <p:cNvSpPr>
            <a:spLocks noChangeArrowheads="1"/>
          </p:cNvSpPr>
          <p:nvPr/>
        </p:nvSpPr>
        <p:spPr bwMode="auto">
          <a:xfrm>
            <a:off x="2192338" y="692150"/>
            <a:ext cx="6489700" cy="579438"/>
          </a:xfrm>
          <a:prstGeom prst="rect">
            <a:avLst/>
          </a:prstGeom>
          <a:noFill/>
          <a:ln w="9525">
            <a:noFill/>
            <a:miter lim="800000"/>
            <a:headEnd/>
            <a:tailEnd/>
          </a:ln>
        </p:spPr>
        <p:txBody>
          <a:bodyPr wrap="none" anchor="ctr">
            <a:spAutoFit/>
          </a:bodyPr>
          <a:lstStyle/>
          <a:p>
            <a:pPr algn="r" rtl="1"/>
            <a:r>
              <a:rPr lang="fa-IR">
                <a:solidFill>
                  <a:srgbClr val="FFFF00"/>
                </a:solidFill>
                <a:cs typeface="2  Zar" pitchFamily="2" charset="-78"/>
              </a:rPr>
              <a:t>کاربرد اصل دوم در مورد سیستم ایزوله( منفرد)</a:t>
            </a:r>
          </a:p>
        </p:txBody>
      </p:sp>
      <p:sp>
        <p:nvSpPr>
          <p:cNvPr id="116741" name="Rectangle 5"/>
          <p:cNvSpPr>
            <a:spLocks noChangeArrowheads="1"/>
          </p:cNvSpPr>
          <p:nvPr/>
        </p:nvSpPr>
        <p:spPr bwMode="auto">
          <a:xfrm>
            <a:off x="1116013" y="1700213"/>
            <a:ext cx="7699375" cy="579437"/>
          </a:xfrm>
          <a:prstGeom prst="rect">
            <a:avLst/>
          </a:prstGeom>
          <a:noFill/>
          <a:ln w="9525">
            <a:noFill/>
            <a:miter lim="800000"/>
            <a:headEnd/>
            <a:tailEnd/>
          </a:ln>
        </p:spPr>
        <p:txBody>
          <a:bodyPr wrap="none" anchor="ctr">
            <a:spAutoFit/>
          </a:bodyPr>
          <a:lstStyle/>
          <a:p>
            <a:pPr algn="r" rtl="1"/>
            <a:r>
              <a:rPr lang="fa-IR">
                <a:cs typeface="2  Zar" pitchFamily="2" charset="-78"/>
              </a:rPr>
              <a:t>سیستم منفرد سیستم فاقد هرگونه مبادله گرمایی با محیط خارج .</a:t>
            </a:r>
          </a:p>
        </p:txBody>
      </p:sp>
      <p:sp>
        <p:nvSpPr>
          <p:cNvPr id="116742" name="Rectangle 6"/>
          <p:cNvSpPr>
            <a:spLocks noChangeArrowheads="1"/>
          </p:cNvSpPr>
          <p:nvPr/>
        </p:nvSpPr>
        <p:spPr bwMode="auto">
          <a:xfrm>
            <a:off x="250825" y="2781300"/>
            <a:ext cx="8634413" cy="1066800"/>
          </a:xfrm>
          <a:prstGeom prst="rect">
            <a:avLst/>
          </a:prstGeom>
          <a:noFill/>
          <a:ln w="9525">
            <a:noFill/>
            <a:miter lim="800000"/>
            <a:headEnd/>
            <a:tailEnd/>
          </a:ln>
        </p:spPr>
        <p:txBody>
          <a:bodyPr anchor="ctr">
            <a:spAutoFit/>
          </a:bodyPr>
          <a:lstStyle/>
          <a:p>
            <a:pPr algn="r" rtl="1"/>
            <a:r>
              <a:rPr lang="fa-IR">
                <a:cs typeface="2  Zar" pitchFamily="2" charset="-78"/>
              </a:rPr>
              <a:t>در سیستم برگشت پذیر منفرد یا ایزوله تغییرات آنتروپی ناچیز خواهد بود زیرا</a:t>
            </a:r>
            <a:r>
              <a:rPr lang="en-US">
                <a:cs typeface="2  Zar" pitchFamily="2" charset="-78"/>
              </a:rPr>
              <a:t>           </a:t>
            </a:r>
            <a:r>
              <a:rPr lang="fa-IR">
                <a:cs typeface="2  Zar" pitchFamily="2" charset="-78"/>
              </a:rPr>
              <a:t>و در نتیجه</a:t>
            </a:r>
            <a:r>
              <a:rPr lang="en-US">
                <a:cs typeface="2  Zar" pitchFamily="2" charset="-78"/>
              </a:rPr>
              <a:t> </a:t>
            </a:r>
          </a:p>
        </p:txBody>
      </p:sp>
      <p:sp>
        <p:nvSpPr>
          <p:cNvPr id="116743" name="Rectangle 8"/>
          <p:cNvSpPr>
            <a:spLocks noChangeArrowheads="1"/>
          </p:cNvSpPr>
          <p:nvPr/>
        </p:nvSpPr>
        <p:spPr bwMode="auto">
          <a:xfrm>
            <a:off x="0" y="3314700"/>
            <a:ext cx="9144000" cy="0"/>
          </a:xfrm>
          <a:prstGeom prst="rect">
            <a:avLst/>
          </a:prstGeom>
          <a:noFill/>
          <a:ln w="9525">
            <a:noFill/>
            <a:miter lim="800000"/>
            <a:headEnd/>
            <a:tailEnd/>
          </a:ln>
        </p:spPr>
        <p:txBody>
          <a:bodyPr wrap="none" anchor="ctr">
            <a:spAutoFit/>
          </a:bodyPr>
          <a:lstStyle/>
          <a:p>
            <a:endParaRPr lang="fa-IR"/>
          </a:p>
        </p:txBody>
      </p:sp>
      <p:graphicFrame>
        <p:nvGraphicFramePr>
          <p:cNvPr id="116738" name="Object 7"/>
          <p:cNvGraphicFramePr>
            <a:graphicFrameLocks noChangeAspect="1"/>
          </p:cNvGraphicFramePr>
          <p:nvPr/>
        </p:nvGraphicFramePr>
        <p:xfrm>
          <a:off x="5580063" y="3357563"/>
          <a:ext cx="1109662" cy="476250"/>
        </p:xfrm>
        <a:graphic>
          <a:graphicData uri="http://schemas.openxmlformats.org/presentationml/2006/ole">
            <mc:AlternateContent xmlns:mc="http://schemas.openxmlformats.org/markup-compatibility/2006">
              <mc:Choice xmlns:v="urn:schemas-microsoft-com:vml" Requires="v">
                <p:oleObj spid="_x0000_s116742" name="Equation" r:id="rId3" imgW="533169" imgH="228501" progId="Equation.3">
                  <p:embed/>
                </p:oleObj>
              </mc:Choice>
              <mc:Fallback>
                <p:oleObj name="Equation" r:id="rId3" imgW="533169" imgH="228501" progId="Equation.3">
                  <p:embed/>
                  <p:pic>
                    <p:nvPicPr>
                      <p:cNvPr id="0"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80063" y="3357563"/>
                        <a:ext cx="1109662" cy="476250"/>
                      </a:xfrm>
                      <a:prstGeom prst="rect">
                        <a:avLst/>
                      </a:prstGeom>
                      <a:solidFill>
                        <a:schemeClr val="tx1"/>
                      </a:solidFill>
                    </p:spPr>
                  </p:pic>
                </p:oleObj>
              </mc:Fallback>
            </mc:AlternateContent>
          </a:graphicData>
        </a:graphic>
      </p:graphicFrame>
      <p:sp>
        <p:nvSpPr>
          <p:cNvPr id="116744" name="Rectangle 11"/>
          <p:cNvSpPr>
            <a:spLocks noChangeArrowheads="1"/>
          </p:cNvSpPr>
          <p:nvPr/>
        </p:nvSpPr>
        <p:spPr bwMode="auto">
          <a:xfrm>
            <a:off x="0" y="3338513"/>
            <a:ext cx="9144000" cy="0"/>
          </a:xfrm>
          <a:prstGeom prst="rect">
            <a:avLst/>
          </a:prstGeom>
          <a:noFill/>
          <a:ln w="9525">
            <a:noFill/>
            <a:miter lim="800000"/>
            <a:headEnd/>
            <a:tailEnd/>
          </a:ln>
        </p:spPr>
        <p:txBody>
          <a:bodyPr wrap="none" anchor="ctr">
            <a:spAutoFit/>
          </a:bodyPr>
          <a:lstStyle/>
          <a:p>
            <a:endParaRPr lang="fa-IR"/>
          </a:p>
        </p:txBody>
      </p:sp>
      <p:graphicFrame>
        <p:nvGraphicFramePr>
          <p:cNvPr id="116739" name="Object 10"/>
          <p:cNvGraphicFramePr>
            <a:graphicFrameLocks noChangeAspect="1"/>
          </p:cNvGraphicFramePr>
          <p:nvPr/>
        </p:nvGraphicFramePr>
        <p:xfrm>
          <a:off x="3995738" y="3357563"/>
          <a:ext cx="1185862" cy="460375"/>
        </p:xfrm>
        <a:graphic>
          <a:graphicData uri="http://schemas.openxmlformats.org/presentationml/2006/ole">
            <mc:AlternateContent xmlns:mc="http://schemas.openxmlformats.org/markup-compatibility/2006">
              <mc:Choice xmlns:v="urn:schemas-microsoft-com:vml" Requires="v">
                <p:oleObj spid="_x0000_s116743" name="Equation" r:id="rId5" imgW="469696" imgH="177723" progId="Equation.3">
                  <p:embed/>
                </p:oleObj>
              </mc:Choice>
              <mc:Fallback>
                <p:oleObj name="Equation" r:id="rId5" imgW="469696" imgH="177723" progId="Equation.3">
                  <p:embed/>
                  <p:pic>
                    <p:nvPicPr>
                      <p:cNvPr id="0" name="Object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95738" y="3357563"/>
                        <a:ext cx="1185862" cy="460375"/>
                      </a:xfrm>
                      <a:prstGeom prst="rect">
                        <a:avLst/>
                      </a:prstGeom>
                      <a:solidFill>
                        <a:schemeClr val="tx1"/>
                      </a:solidFill>
                    </p:spPr>
                  </p:pic>
                </p:oleObj>
              </mc:Fallback>
            </mc:AlternateContent>
          </a:graphicData>
        </a:graphic>
      </p:graphicFrame>
      <p:sp>
        <p:nvSpPr>
          <p:cNvPr id="116745" name="Rectangle 13"/>
          <p:cNvSpPr>
            <a:spLocks noChangeArrowheads="1"/>
          </p:cNvSpPr>
          <p:nvPr/>
        </p:nvSpPr>
        <p:spPr bwMode="auto">
          <a:xfrm>
            <a:off x="323850" y="4581525"/>
            <a:ext cx="8623300" cy="1066800"/>
          </a:xfrm>
          <a:prstGeom prst="rect">
            <a:avLst/>
          </a:prstGeom>
          <a:noFill/>
          <a:ln w="9525">
            <a:noFill/>
            <a:miter lim="800000"/>
            <a:headEnd/>
            <a:tailEnd/>
          </a:ln>
        </p:spPr>
        <p:txBody>
          <a:bodyPr anchor="ctr">
            <a:spAutoFit/>
          </a:bodyPr>
          <a:lstStyle/>
          <a:p>
            <a:pPr algn="r" rtl="1"/>
            <a:r>
              <a:rPr lang="fa-IR">
                <a:solidFill>
                  <a:srgbClr val="66FF33"/>
                </a:solidFill>
                <a:cs typeface="2  Zar" pitchFamily="2" charset="-78"/>
              </a:rPr>
              <a:t>در سیستم برگشت  ناپذیر منفرد یا ایزوله مقدار گرما صفر ولی آنتروپی افزایش می یابد .</a:t>
            </a: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2" name="Slide Number Placeholder 11"/>
          <p:cNvSpPr>
            <a:spLocks noGrp="1"/>
          </p:cNvSpPr>
          <p:nvPr>
            <p:ph type="sldNum" sz="quarter" idx="12"/>
          </p:nvPr>
        </p:nvSpPr>
        <p:spPr/>
        <p:txBody>
          <a:bodyPr/>
          <a:lstStyle/>
          <a:p>
            <a:pPr>
              <a:defRPr/>
            </a:pPr>
            <a:fld id="{7D239500-5F04-4B22-ABA8-21119FD95F07}" type="slidenum">
              <a:rPr lang="ar-SA"/>
              <a:pPr>
                <a:defRPr/>
              </a:pPr>
              <a:t>157</a:t>
            </a:fld>
            <a:endParaRPr lang="en-US"/>
          </a:p>
        </p:txBody>
      </p:sp>
    </p:spTree>
  </p:cSld>
  <p:clrMapOvr>
    <a:masterClrMapping/>
  </p:clrMapOvr>
  <p:transition>
    <p:newsflash/>
  </p:transition>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7764" name="Rectangle 4"/>
          <p:cNvSpPr>
            <a:spLocks noChangeArrowheads="1"/>
          </p:cNvSpPr>
          <p:nvPr/>
        </p:nvSpPr>
        <p:spPr bwMode="auto">
          <a:xfrm>
            <a:off x="1763713" y="549275"/>
            <a:ext cx="6786562" cy="579438"/>
          </a:xfrm>
          <a:prstGeom prst="rect">
            <a:avLst/>
          </a:prstGeom>
          <a:noFill/>
          <a:ln w="9525">
            <a:noFill/>
            <a:miter lim="800000"/>
            <a:headEnd/>
            <a:tailEnd/>
          </a:ln>
        </p:spPr>
        <p:txBody>
          <a:bodyPr wrap="none" anchor="ctr">
            <a:spAutoFit/>
          </a:bodyPr>
          <a:lstStyle/>
          <a:p>
            <a:pPr algn="r" rtl="1"/>
            <a:r>
              <a:rPr lang="fa-IR">
                <a:cs typeface="2  Zar" pitchFamily="2" charset="-78"/>
              </a:rPr>
              <a:t>اثبات این اصل با نا مساوی کلوزیوس امکان پذیر است .</a:t>
            </a:r>
          </a:p>
        </p:txBody>
      </p:sp>
      <p:sp>
        <p:nvSpPr>
          <p:cNvPr id="117765" name="Rectangle 6"/>
          <p:cNvSpPr>
            <a:spLocks noChangeArrowheads="1"/>
          </p:cNvSpPr>
          <p:nvPr/>
        </p:nvSpPr>
        <p:spPr bwMode="auto">
          <a:xfrm>
            <a:off x="0" y="3233738"/>
            <a:ext cx="9144000" cy="0"/>
          </a:xfrm>
          <a:prstGeom prst="rect">
            <a:avLst/>
          </a:prstGeom>
          <a:noFill/>
          <a:ln w="9525">
            <a:noFill/>
            <a:miter lim="800000"/>
            <a:headEnd/>
            <a:tailEnd/>
          </a:ln>
        </p:spPr>
        <p:txBody>
          <a:bodyPr wrap="none" anchor="ctr">
            <a:spAutoFit/>
          </a:bodyPr>
          <a:lstStyle/>
          <a:p>
            <a:endParaRPr lang="fa-IR"/>
          </a:p>
        </p:txBody>
      </p:sp>
      <p:graphicFrame>
        <p:nvGraphicFramePr>
          <p:cNvPr id="117762" name="Object 5"/>
          <p:cNvGraphicFramePr>
            <a:graphicFrameLocks noChangeAspect="1"/>
          </p:cNvGraphicFramePr>
          <p:nvPr/>
        </p:nvGraphicFramePr>
        <p:xfrm>
          <a:off x="4140200" y="1628775"/>
          <a:ext cx="1301750" cy="874713"/>
        </p:xfrm>
        <a:graphic>
          <a:graphicData uri="http://schemas.openxmlformats.org/presentationml/2006/ole">
            <mc:AlternateContent xmlns:mc="http://schemas.openxmlformats.org/markup-compatibility/2006">
              <mc:Choice xmlns:v="urn:schemas-microsoft-com:vml" Requires="v">
                <p:oleObj spid="_x0000_s117766" name="Equation" r:id="rId3" imgW="583947" imgH="393529" progId="Equation.3">
                  <p:embed/>
                </p:oleObj>
              </mc:Choice>
              <mc:Fallback>
                <p:oleObj name="Equation" r:id="rId3" imgW="583947" imgH="393529" progId="Equation.3">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40200" y="1628775"/>
                        <a:ext cx="1301750" cy="874713"/>
                      </a:xfrm>
                      <a:prstGeom prst="rect">
                        <a:avLst/>
                      </a:prstGeom>
                      <a:solidFill>
                        <a:srgbClr val="FFFF99"/>
                      </a:solidFill>
                    </p:spPr>
                  </p:pic>
                </p:oleObj>
              </mc:Fallback>
            </mc:AlternateContent>
          </a:graphicData>
        </a:graphic>
      </p:graphicFrame>
      <p:graphicFrame>
        <p:nvGraphicFramePr>
          <p:cNvPr id="117763" name="Object 8"/>
          <p:cNvGraphicFramePr>
            <a:graphicFrameLocks noGrp="1" noChangeAspect="1"/>
          </p:cNvGraphicFramePr>
          <p:nvPr>
            <p:ph/>
          </p:nvPr>
        </p:nvGraphicFramePr>
        <p:xfrm>
          <a:off x="2124075" y="2924175"/>
          <a:ext cx="5041900" cy="3457575"/>
        </p:xfrm>
        <a:graphic>
          <a:graphicData uri="http://schemas.openxmlformats.org/presentationml/2006/ole">
            <mc:AlternateContent xmlns:mc="http://schemas.openxmlformats.org/markup-compatibility/2006">
              <mc:Choice xmlns:v="urn:schemas-microsoft-com:vml" Requires="v">
                <p:oleObj spid="_x0000_s117767" name="Visio" r:id="rId5" imgW="3416198" imgH="2343302" progId="">
                  <p:embed/>
                </p:oleObj>
              </mc:Choice>
              <mc:Fallback>
                <p:oleObj name="Visio" r:id="rId5" imgW="3416198" imgH="2343302" progId="">
                  <p:embed/>
                  <p:pic>
                    <p:nvPicPr>
                      <p:cNvPr id="0" name="Object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24075" y="2924175"/>
                        <a:ext cx="5041900" cy="3457575"/>
                      </a:xfrm>
                      <a:prstGeom prst="rect">
                        <a:avLst/>
                      </a:prstGeom>
                      <a:solidFill>
                        <a:srgbClr val="CC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8" name="Slide Number Placeholder 7"/>
          <p:cNvSpPr>
            <a:spLocks noGrp="1"/>
          </p:cNvSpPr>
          <p:nvPr>
            <p:ph type="sldNum" sz="quarter" idx="12"/>
          </p:nvPr>
        </p:nvSpPr>
        <p:spPr/>
        <p:txBody>
          <a:bodyPr/>
          <a:lstStyle/>
          <a:p>
            <a:pPr>
              <a:defRPr/>
            </a:pPr>
            <a:fld id="{30E6C036-C663-4483-A619-65B96EAD4A7D}" type="slidenum">
              <a:rPr lang="ar-SA"/>
              <a:pPr>
                <a:defRPr/>
              </a:pPr>
              <a:t>158</a:t>
            </a:fld>
            <a:endParaRPr lang="en-US"/>
          </a:p>
        </p:txBody>
      </p:sp>
    </p:spTree>
  </p:cSld>
  <p:clrMapOvr>
    <a:masterClrMapping/>
  </p:clrMapOvr>
  <p:transition>
    <p:fade thruBlk="1"/>
  </p:transition>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8788" name="Rectangle 4"/>
          <p:cNvSpPr>
            <a:spLocks noChangeArrowheads="1"/>
          </p:cNvSpPr>
          <p:nvPr/>
        </p:nvSpPr>
        <p:spPr bwMode="auto">
          <a:xfrm>
            <a:off x="6353175" y="514350"/>
            <a:ext cx="2357438" cy="579438"/>
          </a:xfrm>
          <a:prstGeom prst="rect">
            <a:avLst/>
          </a:prstGeom>
          <a:noFill/>
          <a:ln w="9525">
            <a:noFill/>
            <a:miter lim="800000"/>
            <a:headEnd/>
            <a:tailEnd/>
          </a:ln>
        </p:spPr>
        <p:txBody>
          <a:bodyPr wrap="none" anchor="ctr">
            <a:spAutoFit/>
          </a:bodyPr>
          <a:lstStyle/>
          <a:p>
            <a:pPr algn="r" rtl="1">
              <a:tabLst>
                <a:tab pos="3228975" algn="l"/>
              </a:tabLst>
            </a:pPr>
            <a:r>
              <a:rPr lang="fa-IR">
                <a:solidFill>
                  <a:srgbClr val="66FF33"/>
                </a:solidFill>
                <a:cs typeface="2  Zar" pitchFamily="2" charset="-78"/>
              </a:rPr>
              <a:t>با توجه به شکل:</a:t>
            </a:r>
          </a:p>
        </p:txBody>
      </p:sp>
      <p:sp>
        <p:nvSpPr>
          <p:cNvPr id="118789" name="Rectangle 6"/>
          <p:cNvSpPr>
            <a:spLocks noChangeArrowheads="1"/>
          </p:cNvSpPr>
          <p:nvPr/>
        </p:nvSpPr>
        <p:spPr bwMode="auto">
          <a:xfrm>
            <a:off x="0" y="3195638"/>
            <a:ext cx="9144000" cy="0"/>
          </a:xfrm>
          <a:prstGeom prst="rect">
            <a:avLst/>
          </a:prstGeom>
          <a:noFill/>
          <a:ln w="9525">
            <a:noFill/>
            <a:miter lim="800000"/>
            <a:headEnd/>
            <a:tailEnd/>
          </a:ln>
        </p:spPr>
        <p:txBody>
          <a:bodyPr wrap="none" anchor="ctr">
            <a:spAutoFit/>
          </a:bodyPr>
          <a:lstStyle/>
          <a:p>
            <a:endParaRPr lang="fa-IR"/>
          </a:p>
        </p:txBody>
      </p:sp>
      <p:graphicFrame>
        <p:nvGraphicFramePr>
          <p:cNvPr id="118786" name="Object 5"/>
          <p:cNvGraphicFramePr>
            <a:graphicFrameLocks noChangeAspect="1"/>
          </p:cNvGraphicFramePr>
          <p:nvPr/>
        </p:nvGraphicFramePr>
        <p:xfrm>
          <a:off x="1187450" y="1052513"/>
          <a:ext cx="2879725" cy="787400"/>
        </p:xfrm>
        <a:graphic>
          <a:graphicData uri="http://schemas.openxmlformats.org/presentationml/2006/ole">
            <mc:AlternateContent xmlns:mc="http://schemas.openxmlformats.org/markup-compatibility/2006">
              <mc:Choice xmlns:v="urn:schemas-microsoft-com:vml" Requires="v">
                <p:oleObj spid="_x0000_s118790" name="Equation" r:id="rId3" imgW="1358900" imgH="469900" progId="Equation.3">
                  <p:embed/>
                </p:oleObj>
              </mc:Choice>
              <mc:Fallback>
                <p:oleObj name="Equation" r:id="rId3" imgW="1358900" imgH="469900" progId="Equation.3">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87450" y="1052513"/>
                        <a:ext cx="2879725" cy="787400"/>
                      </a:xfrm>
                      <a:prstGeom prst="rect">
                        <a:avLst/>
                      </a:prstGeom>
                      <a:solidFill>
                        <a:srgbClr val="FFFF99"/>
                      </a:solidFill>
                    </p:spPr>
                  </p:pic>
                </p:oleObj>
              </mc:Fallback>
            </mc:AlternateContent>
          </a:graphicData>
        </a:graphic>
      </p:graphicFrame>
      <p:sp>
        <p:nvSpPr>
          <p:cNvPr id="118790" name="Rectangle 7"/>
          <p:cNvSpPr>
            <a:spLocks noChangeArrowheads="1"/>
          </p:cNvSpPr>
          <p:nvPr/>
        </p:nvSpPr>
        <p:spPr bwMode="auto">
          <a:xfrm>
            <a:off x="0" y="3662363"/>
            <a:ext cx="9144000" cy="0"/>
          </a:xfrm>
          <a:prstGeom prst="rect">
            <a:avLst/>
          </a:prstGeom>
          <a:noFill/>
          <a:ln w="9525">
            <a:noFill/>
            <a:miter lim="800000"/>
            <a:headEnd/>
            <a:tailEnd/>
          </a:ln>
        </p:spPr>
        <p:txBody>
          <a:bodyPr wrap="none" anchor="ctr">
            <a:spAutoFit/>
          </a:bodyPr>
          <a:lstStyle/>
          <a:p>
            <a:endParaRPr lang="fa-IR"/>
          </a:p>
        </p:txBody>
      </p:sp>
      <p:sp>
        <p:nvSpPr>
          <p:cNvPr id="118791" name="Rectangle 8"/>
          <p:cNvSpPr>
            <a:spLocks noChangeArrowheads="1"/>
          </p:cNvSpPr>
          <p:nvPr/>
        </p:nvSpPr>
        <p:spPr bwMode="auto">
          <a:xfrm>
            <a:off x="0" y="2176463"/>
            <a:ext cx="8986838" cy="1066800"/>
          </a:xfrm>
          <a:prstGeom prst="rect">
            <a:avLst/>
          </a:prstGeom>
          <a:noFill/>
          <a:ln w="9525">
            <a:noFill/>
            <a:miter lim="800000"/>
            <a:headEnd/>
            <a:tailEnd/>
          </a:ln>
        </p:spPr>
        <p:txBody>
          <a:bodyPr anchor="ctr">
            <a:spAutoFit/>
          </a:bodyPr>
          <a:lstStyle/>
          <a:p>
            <a:pPr algn="r" rtl="1"/>
            <a:r>
              <a:rPr lang="fa-IR">
                <a:cs typeface="2  Zar" pitchFamily="2" charset="-78"/>
              </a:rPr>
              <a:t>در یک سیستم مجرد تنها مرحله انجام ناپذیر آنست که آنتروپی منفی باشد.</a:t>
            </a:r>
          </a:p>
        </p:txBody>
      </p:sp>
      <p:sp>
        <p:nvSpPr>
          <p:cNvPr id="118792" name="Rectangle 9"/>
          <p:cNvSpPr>
            <a:spLocks noChangeArrowheads="1"/>
          </p:cNvSpPr>
          <p:nvPr/>
        </p:nvSpPr>
        <p:spPr bwMode="auto">
          <a:xfrm>
            <a:off x="3748088" y="3357563"/>
            <a:ext cx="4895850" cy="579437"/>
          </a:xfrm>
          <a:prstGeom prst="rect">
            <a:avLst/>
          </a:prstGeom>
          <a:noFill/>
          <a:ln w="9525">
            <a:noFill/>
            <a:miter lim="800000"/>
            <a:headEnd/>
            <a:tailEnd/>
          </a:ln>
        </p:spPr>
        <p:txBody>
          <a:bodyPr wrap="none" anchor="ctr">
            <a:spAutoFit/>
          </a:bodyPr>
          <a:lstStyle/>
          <a:p>
            <a:pPr algn="r" rtl="1"/>
            <a:r>
              <a:rPr lang="fa-IR">
                <a:solidFill>
                  <a:srgbClr val="FF00FF"/>
                </a:solidFill>
                <a:cs typeface="2  Zar" pitchFamily="2" charset="-78"/>
              </a:rPr>
              <a:t>آنتروپی جهان رو به افزایش است .</a:t>
            </a:r>
            <a:r>
              <a:rPr lang="fa-IR">
                <a:cs typeface="2  Zar" pitchFamily="2" charset="-78"/>
              </a:rPr>
              <a:t> </a:t>
            </a:r>
          </a:p>
        </p:txBody>
      </p:sp>
      <p:sp>
        <p:nvSpPr>
          <p:cNvPr id="118793" name="Rectangle 10"/>
          <p:cNvSpPr>
            <a:spLocks noChangeArrowheads="1"/>
          </p:cNvSpPr>
          <p:nvPr/>
        </p:nvSpPr>
        <p:spPr bwMode="auto">
          <a:xfrm>
            <a:off x="4684713" y="4149725"/>
            <a:ext cx="4111625" cy="579438"/>
          </a:xfrm>
          <a:prstGeom prst="rect">
            <a:avLst/>
          </a:prstGeom>
          <a:noFill/>
          <a:ln w="9525">
            <a:noFill/>
            <a:miter lim="800000"/>
            <a:headEnd/>
            <a:tailEnd/>
          </a:ln>
        </p:spPr>
        <p:txBody>
          <a:bodyPr wrap="none" anchor="ctr">
            <a:spAutoFit/>
          </a:bodyPr>
          <a:lstStyle/>
          <a:p>
            <a:pPr algn="r" rtl="1"/>
            <a:r>
              <a:rPr lang="fa-IR">
                <a:solidFill>
                  <a:srgbClr val="66FF33"/>
                </a:solidFill>
                <a:cs typeface="2  Zar" pitchFamily="2" charset="-78"/>
              </a:rPr>
              <a:t>طبق اصل دوم ترمودینامیک :</a:t>
            </a:r>
          </a:p>
        </p:txBody>
      </p:sp>
      <p:sp>
        <p:nvSpPr>
          <p:cNvPr id="118794" name="Rectangle 12"/>
          <p:cNvSpPr>
            <a:spLocks noChangeArrowheads="1"/>
          </p:cNvSpPr>
          <p:nvPr/>
        </p:nvSpPr>
        <p:spPr bwMode="auto">
          <a:xfrm>
            <a:off x="0" y="3224213"/>
            <a:ext cx="9144000" cy="0"/>
          </a:xfrm>
          <a:prstGeom prst="rect">
            <a:avLst/>
          </a:prstGeom>
          <a:noFill/>
          <a:ln w="9525">
            <a:noFill/>
            <a:miter lim="800000"/>
            <a:headEnd/>
            <a:tailEnd/>
          </a:ln>
        </p:spPr>
        <p:txBody>
          <a:bodyPr wrap="none" anchor="ctr">
            <a:spAutoFit/>
          </a:bodyPr>
          <a:lstStyle/>
          <a:p>
            <a:endParaRPr lang="fa-IR"/>
          </a:p>
        </p:txBody>
      </p:sp>
      <p:graphicFrame>
        <p:nvGraphicFramePr>
          <p:cNvPr id="118787" name="Object 11"/>
          <p:cNvGraphicFramePr>
            <a:graphicFrameLocks noChangeAspect="1"/>
          </p:cNvGraphicFramePr>
          <p:nvPr/>
        </p:nvGraphicFramePr>
        <p:xfrm>
          <a:off x="1187450" y="4868863"/>
          <a:ext cx="2232025" cy="914400"/>
        </p:xfrm>
        <a:graphic>
          <a:graphicData uri="http://schemas.openxmlformats.org/presentationml/2006/ole">
            <mc:AlternateContent xmlns:mc="http://schemas.openxmlformats.org/markup-compatibility/2006">
              <mc:Choice xmlns:v="urn:schemas-microsoft-com:vml" Requires="v">
                <p:oleObj spid="_x0000_s118791" name="Equation" r:id="rId5" imgW="1002865" imgH="406224" progId="Equation.3">
                  <p:embed/>
                </p:oleObj>
              </mc:Choice>
              <mc:Fallback>
                <p:oleObj name="Equation" r:id="rId5" imgW="1002865" imgH="406224" progId="Equation.3">
                  <p:embed/>
                  <p:pic>
                    <p:nvPicPr>
                      <p:cNvPr id="0" name="Object 1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87450" y="4868863"/>
                        <a:ext cx="2232025" cy="914400"/>
                      </a:xfrm>
                      <a:prstGeom prst="rect">
                        <a:avLst/>
                      </a:prstGeom>
                      <a:solidFill>
                        <a:srgbClr val="FFFF99"/>
                      </a:solidFill>
                    </p:spPr>
                  </p:pic>
                </p:oleObj>
              </mc:Fallback>
            </mc:AlternateContent>
          </a:graphicData>
        </a:graphic>
      </p:graphicFrame>
      <p:sp>
        <p:nvSpPr>
          <p:cNvPr id="118795" name="Rectangle 13"/>
          <p:cNvSpPr>
            <a:spLocks noChangeArrowheads="1"/>
          </p:cNvSpPr>
          <p:nvPr/>
        </p:nvSpPr>
        <p:spPr bwMode="auto">
          <a:xfrm>
            <a:off x="0" y="3644900"/>
            <a:ext cx="9144000" cy="0"/>
          </a:xfrm>
          <a:prstGeom prst="rect">
            <a:avLst/>
          </a:prstGeom>
          <a:noFill/>
          <a:ln w="9525">
            <a:noFill/>
            <a:miter lim="800000"/>
            <a:headEnd/>
            <a:tailEnd/>
          </a:ln>
        </p:spPr>
        <p:txBody>
          <a:bodyPr wrap="none" anchor="ctr">
            <a:spAutoFit/>
          </a:bodyPr>
          <a:lstStyle/>
          <a:p>
            <a:endParaRPr lang="fa-I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4" name="Slide Number Placeholder 13"/>
          <p:cNvSpPr>
            <a:spLocks noGrp="1"/>
          </p:cNvSpPr>
          <p:nvPr>
            <p:ph type="sldNum" sz="quarter" idx="12"/>
          </p:nvPr>
        </p:nvSpPr>
        <p:spPr/>
        <p:txBody>
          <a:bodyPr/>
          <a:lstStyle/>
          <a:p>
            <a:pPr>
              <a:defRPr/>
            </a:pPr>
            <a:fld id="{B2DBFFF0-3692-4D05-8853-5BD839E0ECE4}" type="slidenum">
              <a:rPr lang="ar-SA"/>
              <a:pPr>
                <a:defRPr/>
              </a:pPr>
              <a:t>159</a:t>
            </a:fld>
            <a:endParaRPr lang="en-US"/>
          </a:p>
        </p:txBody>
      </p:sp>
    </p:spTree>
  </p:cSld>
  <p:clrMapOvr>
    <a:masterClrMapping/>
  </p:clrMapOvr>
  <p:transition>
    <p:cut/>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6610" name="Rectangle 4"/>
          <p:cNvSpPr>
            <a:spLocks noChangeArrowheads="1"/>
          </p:cNvSpPr>
          <p:nvPr/>
        </p:nvSpPr>
        <p:spPr bwMode="auto">
          <a:xfrm>
            <a:off x="539750" y="1485900"/>
            <a:ext cx="7793038" cy="1066800"/>
          </a:xfrm>
          <a:prstGeom prst="rect">
            <a:avLst/>
          </a:prstGeom>
          <a:noFill/>
          <a:ln w="9525">
            <a:noFill/>
            <a:miter lim="800000"/>
            <a:headEnd/>
            <a:tailEnd/>
          </a:ln>
        </p:spPr>
        <p:txBody>
          <a:bodyPr anchor="ctr">
            <a:spAutoFit/>
          </a:bodyPr>
          <a:lstStyle/>
          <a:p>
            <a:pPr algn="just" rtl="1">
              <a:tabLst>
                <a:tab pos="-800100" algn="l"/>
              </a:tabLst>
            </a:pPr>
            <a:r>
              <a:rPr lang="fa-IR">
                <a:latin typeface="Arial" charset="0"/>
              </a:rPr>
              <a:t>گاز های موجود در محیط و گاز هایی که فشار نزدیک به صفر دارند و ایده آل فرض می شوند .</a:t>
            </a:r>
          </a:p>
        </p:txBody>
      </p:sp>
      <p:sp>
        <p:nvSpPr>
          <p:cNvPr id="196611" name="Rectangle 5"/>
          <p:cNvSpPr>
            <a:spLocks noChangeArrowheads="1"/>
          </p:cNvSpPr>
          <p:nvPr/>
        </p:nvSpPr>
        <p:spPr bwMode="auto">
          <a:xfrm>
            <a:off x="4427538" y="404813"/>
            <a:ext cx="4381500" cy="579437"/>
          </a:xfrm>
          <a:prstGeom prst="rect">
            <a:avLst/>
          </a:prstGeom>
          <a:noFill/>
          <a:ln w="9525">
            <a:noFill/>
            <a:miter lim="800000"/>
            <a:headEnd/>
            <a:tailEnd/>
          </a:ln>
        </p:spPr>
        <p:txBody>
          <a:bodyPr>
            <a:spAutoFit/>
          </a:bodyPr>
          <a:lstStyle/>
          <a:p>
            <a:pPr algn="r" rtl="1"/>
            <a:r>
              <a:rPr lang="fa-IR">
                <a:solidFill>
                  <a:srgbClr val="66FF33"/>
                </a:solidFill>
                <a:latin typeface="Arial" charset="0"/>
              </a:rPr>
              <a:t>گاز های حقیقی و غیر کامل :</a:t>
            </a:r>
            <a:endParaRPr lang="en-US">
              <a:solidFill>
                <a:srgbClr val="66FF33"/>
              </a:solidFill>
              <a:latin typeface="Arial" charset="0"/>
            </a:endParaRPr>
          </a:p>
        </p:txBody>
      </p:sp>
      <p:sp>
        <p:nvSpPr>
          <p:cNvPr id="196612" name="Rectangle 7"/>
          <p:cNvSpPr>
            <a:spLocks noChangeArrowheads="1"/>
          </p:cNvSpPr>
          <p:nvPr/>
        </p:nvSpPr>
        <p:spPr bwMode="auto">
          <a:xfrm>
            <a:off x="6075363" y="2962275"/>
            <a:ext cx="2582862" cy="579438"/>
          </a:xfrm>
          <a:prstGeom prst="rect">
            <a:avLst/>
          </a:prstGeom>
          <a:noFill/>
          <a:ln w="9525">
            <a:noFill/>
            <a:miter lim="800000"/>
            <a:headEnd/>
            <a:tailEnd/>
          </a:ln>
        </p:spPr>
        <p:txBody>
          <a:bodyPr wrap="none" anchor="ctr">
            <a:spAutoFit/>
          </a:bodyPr>
          <a:lstStyle/>
          <a:p>
            <a:pPr algn="justLow" rtl="1">
              <a:tabLst>
                <a:tab pos="-800100" algn="l"/>
              </a:tabLst>
            </a:pPr>
            <a:r>
              <a:rPr lang="fa-IR">
                <a:solidFill>
                  <a:srgbClr val="FFFF00"/>
                </a:solidFill>
                <a:latin typeface="Arial" charset="0"/>
              </a:rPr>
              <a:t>ویژگی گاز کامل :</a:t>
            </a:r>
          </a:p>
        </p:txBody>
      </p:sp>
      <p:sp>
        <p:nvSpPr>
          <p:cNvPr id="196613" name="Rectangle 8"/>
          <p:cNvSpPr>
            <a:spLocks noChangeArrowheads="1"/>
          </p:cNvSpPr>
          <p:nvPr/>
        </p:nvSpPr>
        <p:spPr bwMode="auto">
          <a:xfrm>
            <a:off x="611188" y="3875088"/>
            <a:ext cx="7856537" cy="1066800"/>
          </a:xfrm>
          <a:prstGeom prst="rect">
            <a:avLst/>
          </a:prstGeom>
          <a:noFill/>
          <a:ln w="9525">
            <a:noFill/>
            <a:miter lim="800000"/>
            <a:headEnd/>
            <a:tailEnd/>
          </a:ln>
        </p:spPr>
        <p:txBody>
          <a:bodyPr anchor="ctr">
            <a:spAutoFit/>
          </a:bodyPr>
          <a:lstStyle/>
          <a:p>
            <a:pPr algn="just" rtl="1">
              <a:buFontTx/>
              <a:buAutoNum type="arabicParenR"/>
              <a:tabLst>
                <a:tab pos="-800100" algn="l"/>
                <a:tab pos="457200" algn="l"/>
              </a:tabLst>
            </a:pPr>
            <a:r>
              <a:rPr lang="fa-IR">
                <a:solidFill>
                  <a:srgbClr val="FF0066"/>
                </a:solidFill>
                <a:latin typeface="Arial" charset="0"/>
              </a:rPr>
              <a:t> اشغال نکردن حجمی از فضا توسط مولکول های گاز یعنی داشتن حجمی برابر صفر.</a:t>
            </a: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8" name="Slide Number Placeholder 7"/>
          <p:cNvSpPr>
            <a:spLocks noGrp="1"/>
          </p:cNvSpPr>
          <p:nvPr>
            <p:ph type="sldNum" sz="quarter" idx="12"/>
          </p:nvPr>
        </p:nvSpPr>
        <p:spPr/>
        <p:txBody>
          <a:bodyPr/>
          <a:lstStyle/>
          <a:p>
            <a:pPr>
              <a:defRPr/>
            </a:pPr>
            <a:fld id="{211076FB-E800-427A-ADDF-4CC80F5BC234}" type="slidenum">
              <a:rPr lang="ar-SA"/>
              <a:pPr>
                <a:defRPr/>
              </a:pPr>
              <a:t>16</a:t>
            </a:fld>
            <a:endParaRPr lang="en-US"/>
          </a:p>
        </p:txBody>
      </p:sp>
    </p:spTree>
  </p:cSld>
  <p:clrMapOvr>
    <a:masterClrMapping/>
  </p:clrMapOvr>
  <p:transition>
    <p:cover dir="u"/>
  </p:transition>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9811" name="Rectangle 4"/>
          <p:cNvSpPr>
            <a:spLocks noChangeArrowheads="1"/>
          </p:cNvSpPr>
          <p:nvPr/>
        </p:nvSpPr>
        <p:spPr bwMode="auto">
          <a:xfrm>
            <a:off x="4051300" y="549275"/>
            <a:ext cx="4622800" cy="579438"/>
          </a:xfrm>
          <a:prstGeom prst="rect">
            <a:avLst/>
          </a:prstGeom>
          <a:noFill/>
          <a:ln w="9525">
            <a:noFill/>
            <a:miter lim="800000"/>
            <a:headEnd/>
            <a:tailEnd/>
          </a:ln>
        </p:spPr>
        <p:txBody>
          <a:bodyPr wrap="none" anchor="ctr">
            <a:spAutoFit/>
          </a:bodyPr>
          <a:lstStyle/>
          <a:p>
            <a:pPr algn="r" rtl="1"/>
            <a:r>
              <a:rPr lang="fa-IR">
                <a:solidFill>
                  <a:srgbClr val="FF00FF"/>
                </a:solidFill>
                <a:cs typeface="2  Zar" pitchFamily="2" charset="-78"/>
              </a:rPr>
              <a:t>در مورد تابع فوق می توان گفت :</a:t>
            </a:r>
          </a:p>
        </p:txBody>
      </p:sp>
      <p:sp>
        <p:nvSpPr>
          <p:cNvPr id="119812" name="Rectangle 5"/>
          <p:cNvSpPr>
            <a:spLocks noChangeArrowheads="1"/>
          </p:cNvSpPr>
          <p:nvPr/>
        </p:nvSpPr>
        <p:spPr bwMode="auto">
          <a:xfrm>
            <a:off x="900113" y="1484313"/>
            <a:ext cx="7839075" cy="579437"/>
          </a:xfrm>
          <a:prstGeom prst="rect">
            <a:avLst/>
          </a:prstGeom>
          <a:noFill/>
          <a:ln w="9525">
            <a:noFill/>
            <a:miter lim="800000"/>
            <a:headEnd/>
            <a:tailEnd/>
          </a:ln>
        </p:spPr>
        <p:txBody>
          <a:bodyPr wrap="none" anchor="ctr">
            <a:spAutoFit/>
          </a:bodyPr>
          <a:lstStyle/>
          <a:p>
            <a:pPr algn="r" rtl="1"/>
            <a:r>
              <a:rPr lang="fa-IR">
                <a:cs typeface="2  Zar" pitchFamily="2" charset="-78"/>
              </a:rPr>
              <a:t>در یک مرحله برگشت پذیر ، آنتروپی جهان آفرینش ثابت است.</a:t>
            </a:r>
          </a:p>
        </p:txBody>
      </p:sp>
      <p:sp>
        <p:nvSpPr>
          <p:cNvPr id="119813" name="Rectangle 6"/>
          <p:cNvSpPr>
            <a:spLocks noChangeArrowheads="1"/>
          </p:cNvSpPr>
          <p:nvPr/>
        </p:nvSpPr>
        <p:spPr bwMode="auto">
          <a:xfrm>
            <a:off x="309563" y="2565400"/>
            <a:ext cx="8296275" cy="579438"/>
          </a:xfrm>
          <a:prstGeom prst="rect">
            <a:avLst/>
          </a:prstGeom>
          <a:noFill/>
          <a:ln w="9525">
            <a:noFill/>
            <a:miter lim="800000"/>
            <a:headEnd/>
            <a:tailEnd/>
          </a:ln>
        </p:spPr>
        <p:txBody>
          <a:bodyPr wrap="none" anchor="ctr">
            <a:spAutoFit/>
          </a:bodyPr>
          <a:lstStyle/>
          <a:p>
            <a:pPr algn="r" rtl="1"/>
            <a:r>
              <a:rPr lang="fa-IR">
                <a:solidFill>
                  <a:srgbClr val="66FF33"/>
                </a:solidFill>
                <a:cs typeface="2  Zar" pitchFamily="2" charset="-78"/>
              </a:rPr>
              <a:t>در یک مرحله برگشت ناپذیر ، آنتروپی جهان افزایش می یابد.</a:t>
            </a:r>
          </a:p>
        </p:txBody>
      </p:sp>
      <p:sp>
        <p:nvSpPr>
          <p:cNvPr id="119814" name="Rectangle 7"/>
          <p:cNvSpPr>
            <a:spLocks noChangeArrowheads="1"/>
          </p:cNvSpPr>
          <p:nvPr/>
        </p:nvSpPr>
        <p:spPr bwMode="auto">
          <a:xfrm>
            <a:off x="3968750" y="3500438"/>
            <a:ext cx="4610100" cy="579437"/>
          </a:xfrm>
          <a:prstGeom prst="rect">
            <a:avLst/>
          </a:prstGeom>
          <a:noFill/>
          <a:ln w="9525">
            <a:noFill/>
            <a:miter lim="800000"/>
            <a:headEnd/>
            <a:tailEnd/>
          </a:ln>
        </p:spPr>
        <p:txBody>
          <a:bodyPr wrap="none" anchor="ctr">
            <a:spAutoFit/>
          </a:bodyPr>
          <a:lstStyle/>
          <a:p>
            <a:pPr algn="r" rtl="1"/>
            <a:r>
              <a:rPr lang="fa-IR">
                <a:solidFill>
                  <a:srgbClr val="66FF33"/>
                </a:solidFill>
                <a:cs typeface="2  Zar" pitchFamily="2" charset="-78"/>
              </a:rPr>
              <a:t>آنتروپی جهان هرگز کم نمی شود.</a:t>
            </a:r>
          </a:p>
        </p:txBody>
      </p:sp>
      <p:sp>
        <p:nvSpPr>
          <p:cNvPr id="119815" name="Rectangle 8"/>
          <p:cNvSpPr>
            <a:spLocks noChangeArrowheads="1"/>
          </p:cNvSpPr>
          <p:nvPr/>
        </p:nvSpPr>
        <p:spPr bwMode="auto">
          <a:xfrm>
            <a:off x="395288" y="4338638"/>
            <a:ext cx="8277225" cy="1066800"/>
          </a:xfrm>
          <a:prstGeom prst="rect">
            <a:avLst/>
          </a:prstGeom>
          <a:noFill/>
          <a:ln w="9525">
            <a:noFill/>
            <a:miter lim="800000"/>
            <a:headEnd/>
            <a:tailEnd/>
          </a:ln>
        </p:spPr>
        <p:txBody>
          <a:bodyPr anchor="ctr">
            <a:spAutoFit/>
          </a:bodyPr>
          <a:lstStyle/>
          <a:p>
            <a:pPr algn="r" rtl="1"/>
            <a:r>
              <a:rPr lang="fa-IR">
                <a:cs typeface="2  Zar" pitchFamily="2" charset="-78"/>
              </a:rPr>
              <a:t>انجام نشدن خودبخودی مرحله ای که در آن دما ثابت و             باشد .</a:t>
            </a:r>
            <a:r>
              <a:rPr lang="en-US">
                <a:cs typeface="2  Zar" pitchFamily="2" charset="-78"/>
              </a:rPr>
              <a:t> </a:t>
            </a:r>
          </a:p>
        </p:txBody>
      </p:sp>
      <p:sp>
        <p:nvSpPr>
          <p:cNvPr id="119816" name="Rectangle 10"/>
          <p:cNvSpPr>
            <a:spLocks noChangeArrowheads="1"/>
          </p:cNvSpPr>
          <p:nvPr/>
        </p:nvSpPr>
        <p:spPr bwMode="auto">
          <a:xfrm>
            <a:off x="0" y="3224213"/>
            <a:ext cx="9144000" cy="0"/>
          </a:xfrm>
          <a:prstGeom prst="rect">
            <a:avLst/>
          </a:prstGeom>
          <a:noFill/>
          <a:ln w="9525">
            <a:noFill/>
            <a:miter lim="800000"/>
            <a:headEnd/>
            <a:tailEnd/>
          </a:ln>
        </p:spPr>
        <p:txBody>
          <a:bodyPr wrap="none" anchor="ctr">
            <a:spAutoFit/>
          </a:bodyPr>
          <a:lstStyle/>
          <a:p>
            <a:endParaRPr lang="fa-IR"/>
          </a:p>
        </p:txBody>
      </p:sp>
      <p:graphicFrame>
        <p:nvGraphicFramePr>
          <p:cNvPr id="119810" name="Object 9"/>
          <p:cNvGraphicFramePr>
            <a:graphicFrameLocks noChangeAspect="1"/>
          </p:cNvGraphicFramePr>
          <p:nvPr/>
        </p:nvGraphicFramePr>
        <p:xfrm>
          <a:off x="315913" y="4264025"/>
          <a:ext cx="1087437" cy="677863"/>
        </p:xfrm>
        <a:graphic>
          <a:graphicData uri="http://schemas.openxmlformats.org/presentationml/2006/ole">
            <mc:AlternateContent xmlns:mc="http://schemas.openxmlformats.org/markup-compatibility/2006">
              <mc:Choice xmlns:v="urn:schemas-microsoft-com:vml" Requires="v">
                <p:oleObj spid="_x0000_s119812" name="Equation" r:id="rId3" imgW="660113" imgH="406224" progId="Equation.3">
                  <p:embed/>
                </p:oleObj>
              </mc:Choice>
              <mc:Fallback>
                <p:oleObj name="Equation" r:id="rId3" imgW="660113" imgH="406224" progId="Equation.3">
                  <p:embed/>
                  <p:pic>
                    <p:nvPicPr>
                      <p:cNvPr id="0" name="Object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5913" y="4264025"/>
                        <a:ext cx="1087437" cy="677863"/>
                      </a:xfrm>
                      <a:prstGeom prst="rect">
                        <a:avLst/>
                      </a:prstGeom>
                      <a:solidFill>
                        <a:srgbClr val="FFFF99"/>
                      </a:solidFill>
                    </p:spPr>
                  </p:pic>
                </p:oleObj>
              </mc:Fallback>
            </mc:AlternateContent>
          </a:graphicData>
        </a:graphic>
      </p:graphicFrame>
      <p:sp>
        <p:nvSpPr>
          <p:cNvPr id="119817" name="Rectangle 11"/>
          <p:cNvSpPr>
            <a:spLocks noChangeArrowheads="1"/>
          </p:cNvSpPr>
          <p:nvPr/>
        </p:nvSpPr>
        <p:spPr bwMode="auto">
          <a:xfrm>
            <a:off x="0" y="3633788"/>
            <a:ext cx="9144000" cy="0"/>
          </a:xfrm>
          <a:prstGeom prst="rect">
            <a:avLst/>
          </a:prstGeom>
          <a:noFill/>
          <a:ln w="9525">
            <a:noFill/>
            <a:miter lim="800000"/>
            <a:headEnd/>
            <a:tailEnd/>
          </a:ln>
        </p:spPr>
        <p:txBody>
          <a:bodyPr wrap="none" anchor="ctr">
            <a:spAutoFit/>
          </a:bodyPr>
          <a:lstStyle/>
          <a:p>
            <a:endParaRPr lang="fa-I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2" name="Slide Number Placeholder 11"/>
          <p:cNvSpPr>
            <a:spLocks noGrp="1"/>
          </p:cNvSpPr>
          <p:nvPr>
            <p:ph type="sldNum" sz="quarter" idx="12"/>
          </p:nvPr>
        </p:nvSpPr>
        <p:spPr/>
        <p:txBody>
          <a:bodyPr/>
          <a:lstStyle/>
          <a:p>
            <a:pPr>
              <a:defRPr/>
            </a:pPr>
            <a:fld id="{1E46B3BF-B9FB-4293-ACFB-DFC4001AE7AD}" type="slidenum">
              <a:rPr lang="ar-SA"/>
              <a:pPr>
                <a:defRPr/>
              </a:pPr>
              <a:t>160</a:t>
            </a:fld>
            <a:endParaRPr lang="en-US"/>
          </a:p>
        </p:txBody>
      </p:sp>
    </p:spTree>
  </p:cSld>
  <p:clrMapOvr>
    <a:masterClrMapping/>
  </p:clrMapOvr>
  <p:transition>
    <p:cover dir="ru"/>
  </p:transition>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0838" name="Rectangle 4"/>
          <p:cNvSpPr>
            <a:spLocks noChangeArrowheads="1"/>
          </p:cNvSpPr>
          <p:nvPr/>
        </p:nvSpPr>
        <p:spPr bwMode="auto">
          <a:xfrm>
            <a:off x="0" y="554038"/>
            <a:ext cx="9144000" cy="1066800"/>
          </a:xfrm>
          <a:prstGeom prst="rect">
            <a:avLst/>
          </a:prstGeom>
          <a:noFill/>
          <a:ln w="9525">
            <a:noFill/>
            <a:miter lim="800000"/>
            <a:headEnd/>
            <a:tailEnd/>
          </a:ln>
        </p:spPr>
        <p:txBody>
          <a:bodyPr anchor="ctr">
            <a:spAutoFit/>
          </a:bodyPr>
          <a:lstStyle/>
          <a:p>
            <a:pPr algn="r" rtl="1"/>
            <a:r>
              <a:rPr lang="fa-IR">
                <a:cs typeface="2  Zar" pitchFamily="2" charset="-78"/>
              </a:rPr>
              <a:t>تغییرات آنتروپی کل یعنی</a:t>
            </a:r>
            <a:r>
              <a:rPr lang="en-US">
                <a:cs typeface="2  Zar" pitchFamily="2" charset="-78"/>
              </a:rPr>
              <a:t> </a:t>
            </a:r>
            <a:r>
              <a:rPr lang="fa-IR">
                <a:cs typeface="2  Zar" pitchFamily="2" charset="-78"/>
              </a:rPr>
              <a:t>           برابر است با مجموع جبری آنتروپی سیستم ، یعنی </a:t>
            </a:r>
            <a:r>
              <a:rPr lang="en-US">
                <a:cs typeface="2  Zar" pitchFamily="2" charset="-78"/>
              </a:rPr>
              <a:t>         </a:t>
            </a:r>
            <a:r>
              <a:rPr lang="fa-IR">
                <a:cs typeface="2  Zar" pitchFamily="2" charset="-78"/>
              </a:rPr>
              <a:t>و آنتروپی محیط یا </a:t>
            </a:r>
            <a:r>
              <a:rPr lang="en-US">
                <a:cs typeface="2  Zar" pitchFamily="2" charset="-78"/>
              </a:rPr>
              <a:t>          </a:t>
            </a:r>
            <a:r>
              <a:rPr lang="fa-IR">
                <a:cs typeface="2  Zar" pitchFamily="2" charset="-78"/>
              </a:rPr>
              <a:t>  و یا :</a:t>
            </a:r>
            <a:r>
              <a:rPr lang="en-US">
                <a:cs typeface="2  Zar" pitchFamily="2" charset="-78"/>
              </a:rPr>
              <a:t> </a:t>
            </a:r>
          </a:p>
        </p:txBody>
      </p:sp>
      <p:sp>
        <p:nvSpPr>
          <p:cNvPr id="120839" name="Rectangle 6"/>
          <p:cNvSpPr>
            <a:spLocks noChangeArrowheads="1"/>
          </p:cNvSpPr>
          <p:nvPr/>
        </p:nvSpPr>
        <p:spPr bwMode="auto">
          <a:xfrm>
            <a:off x="0" y="3314700"/>
            <a:ext cx="9144000" cy="0"/>
          </a:xfrm>
          <a:prstGeom prst="rect">
            <a:avLst/>
          </a:prstGeom>
          <a:noFill/>
          <a:ln w="9525">
            <a:noFill/>
            <a:miter lim="800000"/>
            <a:headEnd/>
            <a:tailEnd/>
          </a:ln>
        </p:spPr>
        <p:txBody>
          <a:bodyPr wrap="none" anchor="ctr">
            <a:spAutoFit/>
          </a:bodyPr>
          <a:lstStyle/>
          <a:p>
            <a:endParaRPr lang="fa-IR"/>
          </a:p>
        </p:txBody>
      </p:sp>
      <p:graphicFrame>
        <p:nvGraphicFramePr>
          <p:cNvPr id="120834" name="Object 5"/>
          <p:cNvGraphicFramePr>
            <a:graphicFrameLocks noChangeAspect="1"/>
          </p:cNvGraphicFramePr>
          <p:nvPr/>
        </p:nvGraphicFramePr>
        <p:xfrm>
          <a:off x="4787900" y="549275"/>
          <a:ext cx="785813" cy="487363"/>
        </p:xfrm>
        <a:graphic>
          <a:graphicData uri="http://schemas.openxmlformats.org/presentationml/2006/ole">
            <mc:AlternateContent xmlns:mc="http://schemas.openxmlformats.org/markup-compatibility/2006">
              <mc:Choice xmlns:v="urn:schemas-microsoft-com:vml" Requires="v">
                <p:oleObj spid="_x0000_s120842" name="Equation" r:id="rId3" imgW="368280" imgH="228600" progId="Equation.3">
                  <p:embed/>
                </p:oleObj>
              </mc:Choice>
              <mc:Fallback>
                <p:oleObj name="Equation" r:id="rId3" imgW="368280" imgH="228600" progId="Equation.3">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87900" y="549275"/>
                        <a:ext cx="785813" cy="487363"/>
                      </a:xfrm>
                      <a:prstGeom prst="rect">
                        <a:avLst/>
                      </a:prstGeom>
                      <a:solidFill>
                        <a:schemeClr val="tx1"/>
                      </a:solidFill>
                    </p:spPr>
                  </p:pic>
                </p:oleObj>
              </mc:Fallback>
            </mc:AlternateContent>
          </a:graphicData>
        </a:graphic>
      </p:graphicFrame>
      <p:graphicFrame>
        <p:nvGraphicFramePr>
          <p:cNvPr id="120835" name="Object 8"/>
          <p:cNvGraphicFramePr>
            <a:graphicFrameLocks noChangeAspect="1"/>
          </p:cNvGraphicFramePr>
          <p:nvPr/>
        </p:nvGraphicFramePr>
        <p:xfrm>
          <a:off x="5003800" y="1052513"/>
          <a:ext cx="1098550" cy="549275"/>
        </p:xfrm>
        <a:graphic>
          <a:graphicData uri="http://schemas.openxmlformats.org/presentationml/2006/ole">
            <mc:AlternateContent xmlns:mc="http://schemas.openxmlformats.org/markup-compatibility/2006">
              <mc:Choice xmlns:v="urn:schemas-microsoft-com:vml" Requires="v">
                <p:oleObj spid="_x0000_s120843" name="Equation" r:id="rId5" imgW="469696" imgH="241195" progId="Equation.3">
                  <p:embed/>
                </p:oleObj>
              </mc:Choice>
              <mc:Fallback>
                <p:oleObj name="Equation" r:id="rId5" imgW="469696" imgH="241195" progId="Equation.3">
                  <p:embed/>
                  <p:pic>
                    <p:nvPicPr>
                      <p:cNvPr id="0" name="Object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03800" y="1052513"/>
                        <a:ext cx="1098550" cy="549275"/>
                      </a:xfrm>
                      <a:prstGeom prst="rect">
                        <a:avLst/>
                      </a:prstGeom>
                      <a:solidFill>
                        <a:schemeClr val="tx1"/>
                      </a:solidFill>
                    </p:spPr>
                  </p:pic>
                </p:oleObj>
              </mc:Fallback>
            </mc:AlternateContent>
          </a:graphicData>
        </a:graphic>
      </p:graphicFrame>
      <p:graphicFrame>
        <p:nvGraphicFramePr>
          <p:cNvPr id="120836" name="Object 11"/>
          <p:cNvGraphicFramePr>
            <a:graphicFrameLocks noChangeAspect="1"/>
          </p:cNvGraphicFramePr>
          <p:nvPr/>
        </p:nvGraphicFramePr>
        <p:xfrm>
          <a:off x="1116013" y="1125538"/>
          <a:ext cx="1339850" cy="495300"/>
        </p:xfrm>
        <a:graphic>
          <a:graphicData uri="http://schemas.openxmlformats.org/presentationml/2006/ole">
            <mc:AlternateContent xmlns:mc="http://schemas.openxmlformats.org/markup-compatibility/2006">
              <mc:Choice xmlns:v="urn:schemas-microsoft-com:vml" Requires="v">
                <p:oleObj spid="_x0000_s120844" name="Equation" r:id="rId7" imgW="622030" imgH="228501" progId="Equation.3">
                  <p:embed/>
                </p:oleObj>
              </mc:Choice>
              <mc:Fallback>
                <p:oleObj name="Equation" r:id="rId7" imgW="622030" imgH="228501" progId="Equation.3">
                  <p:embed/>
                  <p:pic>
                    <p:nvPicPr>
                      <p:cNvPr id="0" name="Object 1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16013" y="1125538"/>
                        <a:ext cx="1339850" cy="495300"/>
                      </a:xfrm>
                      <a:prstGeom prst="rect">
                        <a:avLst/>
                      </a:prstGeom>
                      <a:solidFill>
                        <a:srgbClr val="FFFFFF"/>
                      </a:solidFill>
                    </p:spPr>
                  </p:pic>
                </p:oleObj>
              </mc:Fallback>
            </mc:AlternateContent>
          </a:graphicData>
        </a:graphic>
      </p:graphicFrame>
      <p:sp>
        <p:nvSpPr>
          <p:cNvPr id="120840" name="Rectangle 15"/>
          <p:cNvSpPr>
            <a:spLocks noChangeArrowheads="1"/>
          </p:cNvSpPr>
          <p:nvPr/>
        </p:nvSpPr>
        <p:spPr bwMode="auto">
          <a:xfrm>
            <a:off x="0" y="3309938"/>
            <a:ext cx="9144000" cy="0"/>
          </a:xfrm>
          <a:prstGeom prst="rect">
            <a:avLst/>
          </a:prstGeom>
          <a:noFill/>
          <a:ln w="9525">
            <a:noFill/>
            <a:miter lim="800000"/>
            <a:headEnd/>
            <a:tailEnd/>
          </a:ln>
        </p:spPr>
        <p:txBody>
          <a:bodyPr wrap="none" anchor="ctr">
            <a:spAutoFit/>
          </a:bodyPr>
          <a:lstStyle/>
          <a:p>
            <a:endParaRPr lang="fa-IR"/>
          </a:p>
        </p:txBody>
      </p:sp>
      <p:graphicFrame>
        <p:nvGraphicFramePr>
          <p:cNvPr id="120837" name="Object 14"/>
          <p:cNvGraphicFramePr>
            <a:graphicFrameLocks noChangeAspect="1"/>
          </p:cNvGraphicFramePr>
          <p:nvPr/>
        </p:nvGraphicFramePr>
        <p:xfrm>
          <a:off x="1547813" y="2276475"/>
          <a:ext cx="6048375" cy="730250"/>
        </p:xfrm>
        <a:graphic>
          <a:graphicData uri="http://schemas.openxmlformats.org/presentationml/2006/ole">
            <mc:AlternateContent xmlns:mc="http://schemas.openxmlformats.org/markup-compatibility/2006">
              <mc:Choice xmlns:v="urn:schemas-microsoft-com:vml" Requires="v">
                <p:oleObj spid="_x0000_s120845" name="Equation" r:id="rId9" imgW="1968500" imgH="241300" progId="Equation.3">
                  <p:embed/>
                </p:oleObj>
              </mc:Choice>
              <mc:Fallback>
                <p:oleObj name="Equation" r:id="rId9" imgW="1968500" imgH="241300" progId="Equation.3">
                  <p:embed/>
                  <p:pic>
                    <p:nvPicPr>
                      <p:cNvPr id="0" name="Object 1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547813" y="2276475"/>
                        <a:ext cx="6048375" cy="730250"/>
                      </a:xfrm>
                      <a:prstGeom prst="rect">
                        <a:avLst/>
                      </a:prstGeom>
                      <a:solidFill>
                        <a:srgbClr val="FFFF99"/>
                      </a:solidFill>
                    </p:spPr>
                  </p:pic>
                </p:oleObj>
              </mc:Fallback>
            </mc:AlternateContent>
          </a:graphicData>
        </a:graphic>
      </p:graphicFrame>
      <p:sp>
        <p:nvSpPr>
          <p:cNvPr id="120841" name="Rectangle 16"/>
          <p:cNvSpPr>
            <a:spLocks noChangeArrowheads="1"/>
          </p:cNvSpPr>
          <p:nvPr/>
        </p:nvSpPr>
        <p:spPr bwMode="auto">
          <a:xfrm>
            <a:off x="0" y="3548063"/>
            <a:ext cx="9144000" cy="0"/>
          </a:xfrm>
          <a:prstGeom prst="rect">
            <a:avLst/>
          </a:prstGeom>
          <a:noFill/>
          <a:ln w="9525">
            <a:noFill/>
            <a:miter lim="800000"/>
            <a:headEnd/>
            <a:tailEnd/>
          </a:ln>
        </p:spPr>
        <p:txBody>
          <a:bodyPr wrap="none" anchor="ctr">
            <a:spAutoFit/>
          </a:bodyPr>
          <a:lstStyle/>
          <a:p>
            <a:endParaRPr lang="fa-IR"/>
          </a:p>
        </p:txBody>
      </p:sp>
      <p:sp>
        <p:nvSpPr>
          <p:cNvPr id="120842" name="Rectangle 17"/>
          <p:cNvSpPr>
            <a:spLocks noChangeArrowheads="1"/>
          </p:cNvSpPr>
          <p:nvPr/>
        </p:nvSpPr>
        <p:spPr bwMode="auto">
          <a:xfrm>
            <a:off x="252413" y="3860800"/>
            <a:ext cx="8891587" cy="1066800"/>
          </a:xfrm>
          <a:prstGeom prst="rect">
            <a:avLst/>
          </a:prstGeom>
          <a:noFill/>
          <a:ln w="9525">
            <a:noFill/>
            <a:miter lim="800000"/>
            <a:headEnd/>
            <a:tailEnd/>
          </a:ln>
        </p:spPr>
        <p:txBody>
          <a:bodyPr anchor="ctr">
            <a:spAutoFit/>
          </a:bodyPr>
          <a:lstStyle/>
          <a:p>
            <a:pPr algn="r" rtl="1"/>
            <a:r>
              <a:rPr lang="fa-IR">
                <a:solidFill>
                  <a:srgbClr val="66FF33"/>
                </a:solidFill>
                <a:cs typeface="2  Zar" pitchFamily="2" charset="-78"/>
              </a:rPr>
              <a:t>مقدار کاهش آنتروپی یک سیستم باز که با یک افزایش جبران شده است حداقل برابر است با تغییر آنتروپی محیط.</a:t>
            </a: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3" name="Slide Number Placeholder 12"/>
          <p:cNvSpPr>
            <a:spLocks noGrp="1"/>
          </p:cNvSpPr>
          <p:nvPr>
            <p:ph type="sldNum" sz="quarter" idx="12"/>
          </p:nvPr>
        </p:nvSpPr>
        <p:spPr/>
        <p:txBody>
          <a:bodyPr/>
          <a:lstStyle/>
          <a:p>
            <a:pPr>
              <a:defRPr/>
            </a:pPr>
            <a:fld id="{DE7B28CD-CB6F-4EDB-AD51-9BC6022AEFD5}" type="slidenum">
              <a:rPr lang="ar-SA"/>
              <a:pPr>
                <a:defRPr/>
              </a:pPr>
              <a:t>161</a:t>
            </a:fld>
            <a:endParaRPr lang="en-US"/>
          </a:p>
        </p:txBody>
      </p:sp>
    </p:spTree>
  </p:cSld>
  <p:clrMapOvr>
    <a:masterClrMapping/>
  </p:clrMapOvr>
  <p:transition>
    <p:cover dir="ld"/>
  </p:transition>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1861" name="Rectangle 4"/>
          <p:cNvSpPr>
            <a:spLocks noChangeArrowheads="1"/>
          </p:cNvSpPr>
          <p:nvPr/>
        </p:nvSpPr>
        <p:spPr bwMode="auto">
          <a:xfrm>
            <a:off x="5508625" y="620713"/>
            <a:ext cx="3178175" cy="579437"/>
          </a:xfrm>
          <a:prstGeom prst="rect">
            <a:avLst/>
          </a:prstGeom>
          <a:noFill/>
          <a:ln w="9525">
            <a:noFill/>
            <a:miter lim="800000"/>
            <a:headEnd/>
            <a:tailEnd/>
          </a:ln>
        </p:spPr>
        <p:txBody>
          <a:bodyPr wrap="none" anchor="ctr">
            <a:spAutoFit/>
          </a:bodyPr>
          <a:lstStyle/>
          <a:p>
            <a:pPr algn="r" rtl="1"/>
            <a:r>
              <a:rPr lang="fa-IR" b="1">
                <a:solidFill>
                  <a:srgbClr val="FF99FF"/>
                </a:solidFill>
                <a:cs typeface="2  Zar" pitchFamily="2" charset="-78"/>
              </a:rPr>
              <a:t>آنتروپی سیکل کارنو:</a:t>
            </a:r>
          </a:p>
        </p:txBody>
      </p:sp>
      <p:sp>
        <p:nvSpPr>
          <p:cNvPr id="121862" name="Rectangle 6"/>
          <p:cNvSpPr>
            <a:spLocks noChangeArrowheads="1"/>
          </p:cNvSpPr>
          <p:nvPr/>
        </p:nvSpPr>
        <p:spPr bwMode="auto">
          <a:xfrm>
            <a:off x="0" y="3314700"/>
            <a:ext cx="9144000" cy="0"/>
          </a:xfrm>
          <a:prstGeom prst="rect">
            <a:avLst/>
          </a:prstGeom>
          <a:noFill/>
          <a:ln w="9525">
            <a:noFill/>
            <a:miter lim="800000"/>
            <a:headEnd/>
            <a:tailEnd/>
          </a:ln>
        </p:spPr>
        <p:txBody>
          <a:bodyPr wrap="none" anchor="ctr">
            <a:spAutoFit/>
          </a:bodyPr>
          <a:lstStyle/>
          <a:p>
            <a:endParaRPr lang="fa-IR"/>
          </a:p>
        </p:txBody>
      </p:sp>
      <p:graphicFrame>
        <p:nvGraphicFramePr>
          <p:cNvPr id="121858" name="Object 5"/>
          <p:cNvGraphicFramePr>
            <a:graphicFrameLocks noChangeAspect="1"/>
          </p:cNvGraphicFramePr>
          <p:nvPr/>
        </p:nvGraphicFramePr>
        <p:xfrm>
          <a:off x="1763713" y="1844675"/>
          <a:ext cx="5530850" cy="534988"/>
        </p:xfrm>
        <a:graphic>
          <a:graphicData uri="http://schemas.openxmlformats.org/presentationml/2006/ole">
            <mc:AlternateContent xmlns:mc="http://schemas.openxmlformats.org/markup-compatibility/2006">
              <mc:Choice xmlns:v="urn:schemas-microsoft-com:vml" Requires="v">
                <p:oleObj spid="_x0000_s121864" name="Equation" r:id="rId3" imgW="2362200" imgH="228600" progId="Equation.3">
                  <p:embed/>
                </p:oleObj>
              </mc:Choice>
              <mc:Fallback>
                <p:oleObj name="Equation" r:id="rId3" imgW="2362200" imgH="228600" progId="Equation.3">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63713" y="1844675"/>
                        <a:ext cx="5530850" cy="534988"/>
                      </a:xfrm>
                      <a:prstGeom prst="rect">
                        <a:avLst/>
                      </a:prstGeom>
                      <a:solidFill>
                        <a:srgbClr val="FFFF99"/>
                      </a:solidFill>
                    </p:spPr>
                  </p:pic>
                </p:oleObj>
              </mc:Fallback>
            </mc:AlternateContent>
          </a:graphicData>
        </a:graphic>
      </p:graphicFrame>
      <p:sp>
        <p:nvSpPr>
          <p:cNvPr id="121863" name="Rectangle 7"/>
          <p:cNvSpPr>
            <a:spLocks noChangeArrowheads="1"/>
          </p:cNvSpPr>
          <p:nvPr/>
        </p:nvSpPr>
        <p:spPr bwMode="auto">
          <a:xfrm>
            <a:off x="0" y="3543300"/>
            <a:ext cx="9144000" cy="0"/>
          </a:xfrm>
          <a:prstGeom prst="rect">
            <a:avLst/>
          </a:prstGeom>
          <a:noFill/>
          <a:ln w="9525">
            <a:noFill/>
            <a:miter lim="800000"/>
            <a:headEnd/>
            <a:tailEnd/>
          </a:ln>
        </p:spPr>
        <p:txBody>
          <a:bodyPr wrap="none" anchor="ctr">
            <a:spAutoFit/>
          </a:bodyPr>
          <a:lstStyle/>
          <a:p>
            <a:endParaRPr lang="fa-IR"/>
          </a:p>
        </p:txBody>
      </p:sp>
      <p:sp>
        <p:nvSpPr>
          <p:cNvPr id="121864" name="Rectangle 8"/>
          <p:cNvSpPr>
            <a:spLocks noChangeArrowheads="1"/>
          </p:cNvSpPr>
          <p:nvPr/>
        </p:nvSpPr>
        <p:spPr bwMode="auto">
          <a:xfrm>
            <a:off x="0" y="2924175"/>
            <a:ext cx="9021763" cy="1554163"/>
          </a:xfrm>
          <a:prstGeom prst="rect">
            <a:avLst/>
          </a:prstGeom>
          <a:noFill/>
          <a:ln w="9525">
            <a:noFill/>
            <a:miter lim="800000"/>
            <a:headEnd/>
            <a:tailEnd/>
          </a:ln>
        </p:spPr>
        <p:txBody>
          <a:bodyPr anchor="ctr">
            <a:spAutoFit/>
          </a:bodyPr>
          <a:lstStyle/>
          <a:p>
            <a:pPr algn="r" rtl="1"/>
            <a:r>
              <a:rPr lang="fa-IR">
                <a:cs typeface="2  Zar" pitchFamily="2" charset="-78"/>
              </a:rPr>
              <a:t>تابع آنتروپی را می توان به عنوان معیاری جهت سنجش احتمال انواع توزیع اتمها در یک سیستم به کار برد . یعنی هر چه احتمال </a:t>
            </a:r>
            <a:r>
              <a:rPr lang="fa-IR" sz="2800" b="1">
                <a:latin typeface="Times New Roman" pitchFamily="18" charset="0"/>
                <a:cs typeface="Times New Roman" pitchFamily="18" charset="0"/>
              </a:rPr>
              <a:t>(</a:t>
            </a:r>
            <a:r>
              <a:rPr lang="en-US" sz="2800" b="1">
                <a:latin typeface="Times New Roman" pitchFamily="18" charset="0"/>
                <a:cs typeface="Times New Roman" pitchFamily="18" charset="0"/>
                <a:sym typeface="Symbol" pitchFamily="18" charset="2"/>
              </a:rPr>
              <a:t></a:t>
            </a:r>
            <a:r>
              <a:rPr lang="fa-IR" sz="2800" b="1">
                <a:latin typeface="Times New Roman" pitchFamily="18" charset="0"/>
                <a:cs typeface="Times New Roman" pitchFamily="18" charset="0"/>
              </a:rPr>
              <a:t> )</a:t>
            </a:r>
            <a:r>
              <a:rPr lang="fa-IR">
                <a:cs typeface="2  Zar" pitchFamily="2" charset="-78"/>
              </a:rPr>
              <a:t> بیشتر باشد آنگاه آنتروپی نیز بیشتر است.</a:t>
            </a:r>
          </a:p>
        </p:txBody>
      </p:sp>
      <p:sp>
        <p:nvSpPr>
          <p:cNvPr id="121865" name="Rectangle 10"/>
          <p:cNvSpPr>
            <a:spLocks noChangeArrowheads="1"/>
          </p:cNvSpPr>
          <p:nvPr/>
        </p:nvSpPr>
        <p:spPr bwMode="auto">
          <a:xfrm>
            <a:off x="0" y="3328988"/>
            <a:ext cx="9144000" cy="0"/>
          </a:xfrm>
          <a:prstGeom prst="rect">
            <a:avLst/>
          </a:prstGeom>
          <a:noFill/>
          <a:ln w="9525">
            <a:noFill/>
            <a:miter lim="800000"/>
            <a:headEnd/>
            <a:tailEnd/>
          </a:ln>
        </p:spPr>
        <p:txBody>
          <a:bodyPr wrap="none" anchor="ctr">
            <a:spAutoFit/>
          </a:bodyPr>
          <a:lstStyle/>
          <a:p>
            <a:endParaRPr lang="fa-IR"/>
          </a:p>
        </p:txBody>
      </p:sp>
      <p:graphicFrame>
        <p:nvGraphicFramePr>
          <p:cNvPr id="121859" name="Object 9"/>
          <p:cNvGraphicFramePr>
            <a:graphicFrameLocks noChangeAspect="1"/>
          </p:cNvGraphicFramePr>
          <p:nvPr/>
        </p:nvGraphicFramePr>
        <p:xfrm>
          <a:off x="3563938" y="4581525"/>
          <a:ext cx="2232025" cy="688975"/>
        </p:xfrm>
        <a:graphic>
          <a:graphicData uri="http://schemas.openxmlformats.org/presentationml/2006/ole">
            <mc:AlternateContent xmlns:mc="http://schemas.openxmlformats.org/markup-compatibility/2006">
              <mc:Choice xmlns:v="urn:schemas-microsoft-com:vml" Requires="v">
                <p:oleObj spid="_x0000_s121865" name="Equation" r:id="rId5" imgW="647419" imgH="203112" progId="Equation.3">
                  <p:embed/>
                </p:oleObj>
              </mc:Choice>
              <mc:Fallback>
                <p:oleObj name="Equation" r:id="rId5" imgW="647419" imgH="203112" progId="Equation.3">
                  <p:embed/>
                  <p:pic>
                    <p:nvPicPr>
                      <p:cNvPr id="0" name="Object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63938" y="4581525"/>
                        <a:ext cx="2232025" cy="688975"/>
                      </a:xfrm>
                      <a:prstGeom prst="rect">
                        <a:avLst/>
                      </a:prstGeom>
                      <a:solidFill>
                        <a:srgbClr val="FFFF99"/>
                      </a:solidFill>
                    </p:spPr>
                  </p:pic>
                </p:oleObj>
              </mc:Fallback>
            </mc:AlternateContent>
          </a:graphicData>
        </a:graphic>
      </p:graphicFrame>
      <p:sp>
        <p:nvSpPr>
          <p:cNvPr id="121866" name="Rectangle 11"/>
          <p:cNvSpPr>
            <a:spLocks noChangeArrowheads="1"/>
          </p:cNvSpPr>
          <p:nvPr/>
        </p:nvSpPr>
        <p:spPr bwMode="auto">
          <a:xfrm>
            <a:off x="0" y="3529013"/>
            <a:ext cx="9144000" cy="0"/>
          </a:xfrm>
          <a:prstGeom prst="rect">
            <a:avLst/>
          </a:prstGeom>
          <a:noFill/>
          <a:ln w="9525">
            <a:noFill/>
            <a:miter lim="800000"/>
            <a:headEnd/>
            <a:tailEnd/>
          </a:ln>
        </p:spPr>
        <p:txBody>
          <a:bodyPr wrap="none" anchor="ctr">
            <a:spAutoFit/>
          </a:bodyPr>
          <a:lstStyle/>
          <a:p>
            <a:endParaRPr lang="fa-IR"/>
          </a:p>
        </p:txBody>
      </p:sp>
      <p:sp>
        <p:nvSpPr>
          <p:cNvPr id="121867" name="Rectangle 13"/>
          <p:cNvSpPr>
            <a:spLocks noChangeArrowheads="1"/>
          </p:cNvSpPr>
          <p:nvPr/>
        </p:nvSpPr>
        <p:spPr bwMode="auto">
          <a:xfrm>
            <a:off x="0" y="3328988"/>
            <a:ext cx="9144000" cy="0"/>
          </a:xfrm>
          <a:prstGeom prst="rect">
            <a:avLst/>
          </a:prstGeom>
          <a:noFill/>
          <a:ln w="9525">
            <a:noFill/>
            <a:miter lim="800000"/>
            <a:headEnd/>
            <a:tailEnd/>
          </a:ln>
        </p:spPr>
        <p:txBody>
          <a:bodyPr wrap="none" anchor="ctr">
            <a:spAutoFit/>
          </a:bodyPr>
          <a:lstStyle/>
          <a:p>
            <a:endParaRPr lang="fa-IR"/>
          </a:p>
        </p:txBody>
      </p:sp>
      <p:graphicFrame>
        <p:nvGraphicFramePr>
          <p:cNvPr id="121860" name="Object 12"/>
          <p:cNvGraphicFramePr>
            <a:graphicFrameLocks noChangeAspect="1"/>
          </p:cNvGraphicFramePr>
          <p:nvPr/>
        </p:nvGraphicFramePr>
        <p:xfrm>
          <a:off x="3203575" y="5516563"/>
          <a:ext cx="3167063" cy="574675"/>
        </p:xfrm>
        <a:graphic>
          <a:graphicData uri="http://schemas.openxmlformats.org/presentationml/2006/ole">
            <mc:AlternateContent xmlns:mc="http://schemas.openxmlformats.org/markup-compatibility/2006">
              <mc:Choice xmlns:v="urn:schemas-microsoft-com:vml" Requires="v">
                <p:oleObj spid="_x0000_s121866" name="Equation" r:id="rId7" imgW="1104900" imgH="203200" progId="Equation.3">
                  <p:embed/>
                </p:oleObj>
              </mc:Choice>
              <mc:Fallback>
                <p:oleObj name="Equation" r:id="rId7" imgW="1104900" imgH="203200" progId="Equation.3">
                  <p:embed/>
                  <p:pic>
                    <p:nvPicPr>
                      <p:cNvPr id="0" name="Object 1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203575" y="5516563"/>
                        <a:ext cx="3167063" cy="574675"/>
                      </a:xfrm>
                      <a:prstGeom prst="rect">
                        <a:avLst/>
                      </a:prstGeom>
                      <a:solidFill>
                        <a:srgbClr val="FFFF99"/>
                      </a:solidFill>
                    </p:spPr>
                  </p:pic>
                </p:oleObj>
              </mc:Fallback>
            </mc:AlternateContent>
          </a:graphicData>
        </a:graphic>
      </p:graphicFrame>
      <p:sp>
        <p:nvSpPr>
          <p:cNvPr id="121868" name="Rectangle 14"/>
          <p:cNvSpPr>
            <a:spLocks noChangeArrowheads="1"/>
          </p:cNvSpPr>
          <p:nvPr/>
        </p:nvSpPr>
        <p:spPr bwMode="auto">
          <a:xfrm>
            <a:off x="0" y="3529013"/>
            <a:ext cx="9144000" cy="0"/>
          </a:xfrm>
          <a:prstGeom prst="rect">
            <a:avLst/>
          </a:prstGeom>
          <a:noFill/>
          <a:ln w="9525">
            <a:noFill/>
            <a:miter lim="800000"/>
            <a:headEnd/>
            <a:tailEnd/>
          </a:ln>
        </p:spPr>
        <p:txBody>
          <a:bodyPr wrap="none" anchor="ctr">
            <a:spAutoFit/>
          </a:bodyPr>
          <a:lstStyle/>
          <a:p>
            <a:endParaRPr lang="fa-I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5" name="Slide Number Placeholder 14"/>
          <p:cNvSpPr>
            <a:spLocks noGrp="1"/>
          </p:cNvSpPr>
          <p:nvPr>
            <p:ph type="sldNum" sz="quarter" idx="12"/>
          </p:nvPr>
        </p:nvSpPr>
        <p:spPr/>
        <p:txBody>
          <a:bodyPr/>
          <a:lstStyle/>
          <a:p>
            <a:pPr>
              <a:defRPr/>
            </a:pPr>
            <a:fld id="{E5D36981-686B-4E0C-93A8-D2754309AFB3}" type="slidenum">
              <a:rPr lang="ar-SA"/>
              <a:pPr>
                <a:defRPr/>
              </a:pPr>
              <a:t>162</a:t>
            </a:fld>
            <a:endParaRPr lang="en-US"/>
          </a:p>
        </p:txBody>
      </p:sp>
    </p:spTree>
  </p:cSld>
  <p:clrMapOvr>
    <a:masterClrMapping/>
  </p:clrMapOvr>
  <p:transition>
    <p:cover dir="u"/>
  </p:transition>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22882" name="Object 4"/>
          <p:cNvGraphicFramePr>
            <a:graphicFrameLocks noGrp="1" noChangeAspect="1"/>
          </p:cNvGraphicFramePr>
          <p:nvPr>
            <p:ph/>
          </p:nvPr>
        </p:nvGraphicFramePr>
        <p:xfrm>
          <a:off x="3708400" y="404813"/>
          <a:ext cx="1438275" cy="1322387"/>
        </p:xfrm>
        <a:graphic>
          <a:graphicData uri="http://schemas.openxmlformats.org/presentationml/2006/ole">
            <mc:AlternateContent xmlns:mc="http://schemas.openxmlformats.org/markup-compatibility/2006">
              <mc:Choice xmlns:v="urn:schemas-microsoft-com:vml" Requires="v">
                <p:oleObj spid="_x0000_s122896" name="Equation" r:id="rId3" imgW="469800" imgH="431640" progId="Equation.3">
                  <p:embed/>
                </p:oleObj>
              </mc:Choice>
              <mc:Fallback>
                <p:oleObj name="Equation" r:id="rId3" imgW="469800" imgH="431640" progId="Equation.3">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08400" y="404813"/>
                        <a:ext cx="1438275" cy="1322387"/>
                      </a:xfrm>
                      <a:prstGeom prst="rect">
                        <a:avLst/>
                      </a:prstGeom>
                      <a:solidFill>
                        <a:srgbClr val="FFFF99"/>
                      </a:solidFill>
                    </p:spPr>
                  </p:pic>
                </p:oleObj>
              </mc:Fallback>
            </mc:AlternateContent>
          </a:graphicData>
        </a:graphic>
      </p:graphicFrame>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21" name="Slide Number Placeholder 20"/>
          <p:cNvSpPr>
            <a:spLocks noGrp="1"/>
          </p:cNvSpPr>
          <p:nvPr>
            <p:ph type="sldNum" sz="quarter" idx="12"/>
          </p:nvPr>
        </p:nvSpPr>
        <p:spPr/>
        <p:txBody>
          <a:bodyPr/>
          <a:lstStyle/>
          <a:p>
            <a:pPr>
              <a:defRPr/>
            </a:pPr>
            <a:fld id="{A10BCEAF-F349-41ED-A948-EE9A92D9FD35}" type="slidenum">
              <a:rPr lang="ar-SA"/>
              <a:pPr>
                <a:defRPr/>
              </a:pPr>
              <a:t>163</a:t>
            </a:fld>
            <a:endParaRPr lang="en-US"/>
          </a:p>
        </p:txBody>
      </p:sp>
      <p:sp>
        <p:nvSpPr>
          <p:cNvPr id="122889" name="Rectangle 6"/>
          <p:cNvSpPr>
            <a:spLocks noChangeArrowheads="1"/>
          </p:cNvSpPr>
          <p:nvPr/>
        </p:nvSpPr>
        <p:spPr bwMode="auto">
          <a:xfrm>
            <a:off x="5292725" y="1700213"/>
            <a:ext cx="2871788" cy="579437"/>
          </a:xfrm>
          <a:prstGeom prst="rect">
            <a:avLst/>
          </a:prstGeom>
          <a:noFill/>
          <a:ln w="9525">
            <a:noFill/>
            <a:miter lim="800000"/>
            <a:headEnd/>
            <a:tailEnd/>
          </a:ln>
        </p:spPr>
        <p:txBody>
          <a:bodyPr wrap="none" anchor="ctr">
            <a:spAutoFit/>
          </a:bodyPr>
          <a:lstStyle/>
          <a:p>
            <a:pPr algn="r" rtl="1"/>
            <a:r>
              <a:rPr lang="fa-IR">
                <a:cs typeface="2  Zar" pitchFamily="2" charset="-78"/>
              </a:rPr>
              <a:t>= ضریب ثابت بولتزمن</a:t>
            </a:r>
          </a:p>
        </p:txBody>
      </p:sp>
      <p:graphicFrame>
        <p:nvGraphicFramePr>
          <p:cNvPr id="122883" name="Object 7"/>
          <p:cNvGraphicFramePr>
            <a:graphicFrameLocks noChangeAspect="1"/>
          </p:cNvGraphicFramePr>
          <p:nvPr/>
        </p:nvGraphicFramePr>
        <p:xfrm>
          <a:off x="8243888" y="1700213"/>
          <a:ext cx="450850" cy="450850"/>
        </p:xfrm>
        <a:graphic>
          <a:graphicData uri="http://schemas.openxmlformats.org/presentationml/2006/ole">
            <mc:AlternateContent xmlns:mc="http://schemas.openxmlformats.org/markup-compatibility/2006">
              <mc:Choice xmlns:v="urn:schemas-microsoft-com:vml" Requires="v">
                <p:oleObj spid="_x0000_s122897" name="Equation" r:id="rId5" imgW="164885" imgH="164885" progId="Equation.3">
                  <p:embed/>
                </p:oleObj>
              </mc:Choice>
              <mc:Fallback>
                <p:oleObj name="Equation" r:id="rId5" imgW="164885" imgH="164885" progId="Equation.3">
                  <p:embed/>
                  <p:pic>
                    <p:nvPicPr>
                      <p:cNvPr id="0" name="Object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243888" y="1700213"/>
                        <a:ext cx="450850" cy="450850"/>
                      </a:xfrm>
                      <a:prstGeom prst="rect">
                        <a:avLst/>
                      </a:prstGeom>
                      <a:solidFill>
                        <a:schemeClr val="tx1"/>
                      </a:solidFill>
                    </p:spPr>
                  </p:pic>
                </p:oleObj>
              </mc:Fallback>
            </mc:AlternateContent>
          </a:graphicData>
        </a:graphic>
      </p:graphicFrame>
      <p:sp>
        <p:nvSpPr>
          <p:cNvPr id="122890" name="Rectangle 10"/>
          <p:cNvSpPr>
            <a:spLocks noChangeArrowheads="1"/>
          </p:cNvSpPr>
          <p:nvPr/>
        </p:nvSpPr>
        <p:spPr bwMode="auto">
          <a:xfrm>
            <a:off x="5795963" y="2492375"/>
            <a:ext cx="2303462" cy="579438"/>
          </a:xfrm>
          <a:prstGeom prst="rect">
            <a:avLst/>
          </a:prstGeom>
          <a:noFill/>
          <a:ln w="9525">
            <a:noFill/>
            <a:miter lim="800000"/>
            <a:headEnd/>
            <a:tailEnd/>
          </a:ln>
        </p:spPr>
        <p:txBody>
          <a:bodyPr anchor="ctr">
            <a:spAutoFit/>
          </a:bodyPr>
          <a:lstStyle/>
          <a:p>
            <a:pPr algn="r" rtl="1"/>
            <a:r>
              <a:rPr lang="fa-IR">
                <a:cs typeface="2  Zar" pitchFamily="2" charset="-78"/>
              </a:rPr>
              <a:t>=</a:t>
            </a:r>
            <a:r>
              <a:rPr lang="en-US">
                <a:cs typeface="2  Zar" pitchFamily="2" charset="-78"/>
              </a:rPr>
              <a:t> </a:t>
            </a:r>
            <a:r>
              <a:rPr lang="fa-IR">
                <a:solidFill>
                  <a:srgbClr val="66FF33"/>
                </a:solidFill>
                <a:cs typeface="2  Zar" pitchFamily="2" charset="-78"/>
              </a:rPr>
              <a:t>احتمال توزیع</a:t>
            </a:r>
            <a:r>
              <a:rPr lang="en-US">
                <a:cs typeface="2  Zar" pitchFamily="2" charset="-78"/>
              </a:rPr>
              <a:t> </a:t>
            </a:r>
          </a:p>
        </p:txBody>
      </p:sp>
      <p:graphicFrame>
        <p:nvGraphicFramePr>
          <p:cNvPr id="122884" name="Object 11"/>
          <p:cNvGraphicFramePr>
            <a:graphicFrameLocks noChangeAspect="1"/>
          </p:cNvGraphicFramePr>
          <p:nvPr/>
        </p:nvGraphicFramePr>
        <p:xfrm>
          <a:off x="8243888" y="2419350"/>
          <a:ext cx="474662" cy="504825"/>
        </p:xfrm>
        <a:graphic>
          <a:graphicData uri="http://schemas.openxmlformats.org/presentationml/2006/ole">
            <mc:AlternateContent xmlns:mc="http://schemas.openxmlformats.org/markup-compatibility/2006">
              <mc:Choice xmlns:v="urn:schemas-microsoft-com:vml" Requires="v">
                <p:oleObj spid="_x0000_s122898" name="Equation" r:id="rId7" imgW="152268" imgH="164957" progId="Equation.3">
                  <p:embed/>
                </p:oleObj>
              </mc:Choice>
              <mc:Fallback>
                <p:oleObj name="Equation" r:id="rId7" imgW="152268" imgH="164957" progId="Equation.3">
                  <p:embed/>
                  <p:pic>
                    <p:nvPicPr>
                      <p:cNvPr id="0" name="Object 1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243888" y="2419350"/>
                        <a:ext cx="474662" cy="504825"/>
                      </a:xfrm>
                      <a:prstGeom prst="rect">
                        <a:avLst/>
                      </a:prstGeom>
                      <a:solidFill>
                        <a:srgbClr val="FFFFFF"/>
                      </a:solidFill>
                    </p:spPr>
                  </p:pic>
                </p:oleObj>
              </mc:Fallback>
            </mc:AlternateContent>
          </a:graphicData>
        </a:graphic>
      </p:graphicFrame>
      <p:sp>
        <p:nvSpPr>
          <p:cNvPr id="122891" name="Rectangle 14"/>
          <p:cNvSpPr>
            <a:spLocks noChangeArrowheads="1"/>
          </p:cNvSpPr>
          <p:nvPr/>
        </p:nvSpPr>
        <p:spPr bwMode="auto">
          <a:xfrm>
            <a:off x="5795963" y="3284538"/>
            <a:ext cx="2336800" cy="579437"/>
          </a:xfrm>
          <a:prstGeom prst="rect">
            <a:avLst/>
          </a:prstGeom>
          <a:noFill/>
          <a:ln w="9525">
            <a:noFill/>
            <a:miter lim="800000"/>
            <a:headEnd/>
            <a:tailEnd/>
          </a:ln>
        </p:spPr>
        <p:txBody>
          <a:bodyPr wrap="none" anchor="ctr">
            <a:spAutoFit/>
          </a:bodyPr>
          <a:lstStyle/>
          <a:p>
            <a:pPr algn="r" rtl="1"/>
            <a:r>
              <a:rPr lang="fa-IR">
                <a:cs typeface="2  Zar" pitchFamily="2" charset="-78"/>
              </a:rPr>
              <a:t>= آنتروپی سیستم</a:t>
            </a:r>
            <a:r>
              <a:rPr lang="en-US">
                <a:cs typeface="2  Zar" pitchFamily="2" charset="-78"/>
              </a:rPr>
              <a:t> </a:t>
            </a:r>
          </a:p>
        </p:txBody>
      </p:sp>
      <p:graphicFrame>
        <p:nvGraphicFramePr>
          <p:cNvPr id="122885" name="Object 15"/>
          <p:cNvGraphicFramePr>
            <a:graphicFrameLocks noChangeAspect="1"/>
          </p:cNvGraphicFramePr>
          <p:nvPr/>
        </p:nvGraphicFramePr>
        <p:xfrm>
          <a:off x="8243888" y="3140075"/>
          <a:ext cx="454025" cy="576263"/>
        </p:xfrm>
        <a:graphic>
          <a:graphicData uri="http://schemas.openxmlformats.org/presentationml/2006/ole">
            <mc:AlternateContent xmlns:mc="http://schemas.openxmlformats.org/markup-compatibility/2006">
              <mc:Choice xmlns:v="urn:schemas-microsoft-com:vml" Requires="v">
                <p:oleObj spid="_x0000_s122899" name="Equation" r:id="rId9" imgW="139579" imgH="177646" progId="Equation.3">
                  <p:embed/>
                </p:oleObj>
              </mc:Choice>
              <mc:Fallback>
                <p:oleObj name="Equation" r:id="rId9" imgW="139579" imgH="177646" progId="Equation.3">
                  <p:embed/>
                  <p:pic>
                    <p:nvPicPr>
                      <p:cNvPr id="0" name="Object 1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243888" y="3140075"/>
                        <a:ext cx="454025" cy="576263"/>
                      </a:xfrm>
                      <a:prstGeom prst="rect">
                        <a:avLst/>
                      </a:prstGeom>
                      <a:solidFill>
                        <a:schemeClr val="tx1"/>
                      </a:solidFill>
                    </p:spPr>
                  </p:pic>
                </p:oleObj>
              </mc:Fallback>
            </mc:AlternateContent>
          </a:graphicData>
        </a:graphic>
      </p:graphicFrame>
      <p:sp>
        <p:nvSpPr>
          <p:cNvPr id="122892" name="Rectangle 18"/>
          <p:cNvSpPr>
            <a:spLocks noChangeArrowheads="1"/>
          </p:cNvSpPr>
          <p:nvPr/>
        </p:nvSpPr>
        <p:spPr bwMode="auto">
          <a:xfrm>
            <a:off x="468313" y="4076700"/>
            <a:ext cx="8421687" cy="1066800"/>
          </a:xfrm>
          <a:prstGeom prst="rect">
            <a:avLst/>
          </a:prstGeom>
          <a:noFill/>
          <a:ln w="9525">
            <a:noFill/>
            <a:miter lim="800000"/>
            <a:headEnd/>
            <a:tailEnd/>
          </a:ln>
        </p:spPr>
        <p:txBody>
          <a:bodyPr anchor="ctr">
            <a:spAutoFit/>
          </a:bodyPr>
          <a:lstStyle/>
          <a:p>
            <a:pPr algn="r" rtl="1"/>
            <a:r>
              <a:rPr lang="fa-IR">
                <a:solidFill>
                  <a:srgbClr val="FFFF00"/>
                </a:solidFill>
                <a:cs typeface="2  Zar" pitchFamily="2" charset="-78"/>
              </a:rPr>
              <a:t>رابطه بولتزمن ، مقدار افزایش آنتروپی یا</a:t>
            </a:r>
            <a:r>
              <a:rPr lang="en-US">
                <a:solidFill>
                  <a:srgbClr val="FFFF00"/>
                </a:solidFill>
                <a:cs typeface="2  Zar" pitchFamily="2" charset="-78"/>
              </a:rPr>
              <a:t>      </a:t>
            </a:r>
            <a:r>
              <a:rPr lang="fa-IR">
                <a:solidFill>
                  <a:srgbClr val="FFFF00"/>
                </a:solidFill>
                <a:cs typeface="2  Zar" pitchFamily="2" charset="-78"/>
              </a:rPr>
              <a:t>را برای تشکیل محلول جامد</a:t>
            </a:r>
            <a:r>
              <a:rPr lang="fa-IR" sz="1800">
                <a:solidFill>
                  <a:srgbClr val="FFFF00"/>
                </a:solidFill>
                <a:cs typeface="Arial" charset="0"/>
              </a:rPr>
              <a:t> </a:t>
            </a:r>
            <a:r>
              <a:rPr lang="en-US" sz="1800">
                <a:solidFill>
                  <a:srgbClr val="FFFF00"/>
                </a:solidFill>
                <a:cs typeface="Arial" charset="0"/>
              </a:rPr>
              <a:t>                   </a:t>
            </a:r>
            <a:r>
              <a:rPr lang="fa-IR">
                <a:solidFill>
                  <a:srgbClr val="FFFF00"/>
                </a:solidFill>
                <a:cs typeface="2  Zar" pitchFamily="2" charset="-78"/>
              </a:rPr>
              <a:t>تعیین می کند.</a:t>
            </a:r>
            <a:r>
              <a:rPr lang="en-US">
                <a:solidFill>
                  <a:srgbClr val="FFFF00"/>
                </a:solidFill>
                <a:cs typeface="2  Zar" pitchFamily="2" charset="-78"/>
              </a:rPr>
              <a:t> </a:t>
            </a:r>
          </a:p>
        </p:txBody>
      </p:sp>
      <p:sp>
        <p:nvSpPr>
          <p:cNvPr id="122893" name="Rectangle 20"/>
          <p:cNvSpPr>
            <a:spLocks noChangeArrowheads="1"/>
          </p:cNvSpPr>
          <p:nvPr/>
        </p:nvSpPr>
        <p:spPr bwMode="auto">
          <a:xfrm>
            <a:off x="0" y="3314700"/>
            <a:ext cx="9144000" cy="0"/>
          </a:xfrm>
          <a:prstGeom prst="rect">
            <a:avLst/>
          </a:prstGeom>
          <a:noFill/>
          <a:ln w="9525">
            <a:noFill/>
            <a:miter lim="800000"/>
            <a:headEnd/>
            <a:tailEnd/>
          </a:ln>
        </p:spPr>
        <p:txBody>
          <a:bodyPr wrap="none" anchor="ctr">
            <a:spAutoFit/>
          </a:bodyPr>
          <a:lstStyle/>
          <a:p>
            <a:endParaRPr lang="fa-IR"/>
          </a:p>
        </p:txBody>
      </p:sp>
      <p:graphicFrame>
        <p:nvGraphicFramePr>
          <p:cNvPr id="122886" name="Object 19"/>
          <p:cNvGraphicFramePr>
            <a:graphicFrameLocks noChangeAspect="1"/>
          </p:cNvGraphicFramePr>
          <p:nvPr/>
        </p:nvGraphicFramePr>
        <p:xfrm>
          <a:off x="2987675" y="4202113"/>
          <a:ext cx="582613" cy="450850"/>
        </p:xfrm>
        <a:graphic>
          <a:graphicData uri="http://schemas.openxmlformats.org/presentationml/2006/ole">
            <mc:AlternateContent xmlns:mc="http://schemas.openxmlformats.org/markup-compatibility/2006">
              <mc:Choice xmlns:v="urn:schemas-microsoft-com:vml" Requires="v">
                <p:oleObj spid="_x0000_s122900" name="Equation" r:id="rId11" imgW="291973" imgH="228501" progId="Equation.3">
                  <p:embed/>
                </p:oleObj>
              </mc:Choice>
              <mc:Fallback>
                <p:oleObj name="Equation" r:id="rId11" imgW="291973" imgH="228501" progId="Equation.3">
                  <p:embed/>
                  <p:pic>
                    <p:nvPicPr>
                      <p:cNvPr id="0" name="Object 1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987675" y="4202113"/>
                        <a:ext cx="582613" cy="450850"/>
                      </a:xfrm>
                      <a:prstGeom prst="rect">
                        <a:avLst/>
                      </a:prstGeom>
                      <a:solidFill>
                        <a:schemeClr val="tx1"/>
                      </a:solidFill>
                    </p:spPr>
                  </p:pic>
                </p:oleObj>
              </mc:Fallback>
            </mc:AlternateContent>
          </a:graphicData>
        </a:graphic>
      </p:graphicFrame>
      <p:sp>
        <p:nvSpPr>
          <p:cNvPr id="122894" name="Rectangle 21"/>
          <p:cNvSpPr>
            <a:spLocks noChangeArrowheads="1"/>
          </p:cNvSpPr>
          <p:nvPr/>
        </p:nvSpPr>
        <p:spPr bwMode="auto">
          <a:xfrm>
            <a:off x="0" y="3543300"/>
            <a:ext cx="9144000" cy="0"/>
          </a:xfrm>
          <a:prstGeom prst="rect">
            <a:avLst/>
          </a:prstGeom>
          <a:noFill/>
          <a:ln w="9525">
            <a:noFill/>
            <a:miter lim="800000"/>
            <a:headEnd/>
            <a:tailEnd/>
          </a:ln>
        </p:spPr>
        <p:txBody>
          <a:bodyPr wrap="none" anchor="ctr">
            <a:spAutoFit/>
          </a:bodyPr>
          <a:lstStyle/>
          <a:p>
            <a:endParaRPr lang="fa-IR"/>
          </a:p>
        </p:txBody>
      </p:sp>
      <p:sp>
        <p:nvSpPr>
          <p:cNvPr id="122895" name="Rectangle 23"/>
          <p:cNvSpPr>
            <a:spLocks noChangeArrowheads="1"/>
          </p:cNvSpPr>
          <p:nvPr/>
        </p:nvSpPr>
        <p:spPr bwMode="auto">
          <a:xfrm>
            <a:off x="0" y="3348038"/>
            <a:ext cx="9144000" cy="0"/>
          </a:xfrm>
          <a:prstGeom prst="rect">
            <a:avLst/>
          </a:prstGeom>
          <a:noFill/>
          <a:ln w="9525">
            <a:noFill/>
            <a:miter lim="800000"/>
            <a:headEnd/>
            <a:tailEnd/>
          </a:ln>
        </p:spPr>
        <p:txBody>
          <a:bodyPr wrap="none" anchor="ctr">
            <a:spAutoFit/>
          </a:bodyPr>
          <a:lstStyle/>
          <a:p>
            <a:endParaRPr lang="fa-IR"/>
          </a:p>
        </p:txBody>
      </p:sp>
      <p:graphicFrame>
        <p:nvGraphicFramePr>
          <p:cNvPr id="122887" name="Object 22"/>
          <p:cNvGraphicFramePr>
            <a:graphicFrameLocks noChangeAspect="1"/>
          </p:cNvGraphicFramePr>
          <p:nvPr/>
        </p:nvGraphicFramePr>
        <p:xfrm>
          <a:off x="6054725" y="4624388"/>
          <a:ext cx="1109663" cy="460375"/>
        </p:xfrm>
        <a:graphic>
          <a:graphicData uri="http://schemas.openxmlformats.org/presentationml/2006/ole">
            <mc:AlternateContent xmlns:mc="http://schemas.openxmlformats.org/markup-compatibility/2006">
              <mc:Choice xmlns:v="urn:schemas-microsoft-com:vml" Requires="v">
                <p:oleObj spid="_x0000_s122901" name="Equation" r:id="rId13" imgW="393359" imgH="164957" progId="Equation.3">
                  <p:embed/>
                </p:oleObj>
              </mc:Choice>
              <mc:Fallback>
                <p:oleObj name="Equation" r:id="rId13" imgW="393359" imgH="164957" progId="Equation.3">
                  <p:embed/>
                  <p:pic>
                    <p:nvPicPr>
                      <p:cNvPr id="0" name="Object 2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054725" y="4624388"/>
                        <a:ext cx="1109663" cy="460375"/>
                      </a:xfrm>
                      <a:prstGeom prst="rect">
                        <a:avLst/>
                      </a:prstGeom>
                      <a:solidFill>
                        <a:schemeClr val="tx1"/>
                      </a:solidFill>
                    </p:spPr>
                  </p:pic>
                </p:oleObj>
              </mc:Fallback>
            </mc:AlternateContent>
          </a:graphicData>
        </a:graphic>
      </p:graphicFrame>
      <p:sp>
        <p:nvSpPr>
          <p:cNvPr id="122896" name="Rectangle 25"/>
          <p:cNvSpPr>
            <a:spLocks noChangeArrowheads="1"/>
          </p:cNvSpPr>
          <p:nvPr/>
        </p:nvSpPr>
        <p:spPr bwMode="auto">
          <a:xfrm>
            <a:off x="250825" y="5589588"/>
            <a:ext cx="1697038" cy="579437"/>
          </a:xfrm>
          <a:prstGeom prst="rect">
            <a:avLst/>
          </a:prstGeom>
          <a:noFill/>
          <a:ln w="9525">
            <a:noFill/>
            <a:miter lim="800000"/>
            <a:headEnd/>
            <a:tailEnd/>
          </a:ln>
        </p:spPr>
        <p:txBody>
          <a:bodyPr wrap="none" anchor="ctr">
            <a:spAutoFit/>
          </a:bodyPr>
          <a:lstStyle/>
          <a:p>
            <a:pPr algn="r" rtl="1"/>
            <a:r>
              <a:rPr lang="fa-IR">
                <a:cs typeface="2  Zar" pitchFamily="2" charset="-78"/>
              </a:rPr>
              <a:t>نوع واکنش</a:t>
            </a:r>
            <a:r>
              <a:rPr lang="en-US">
                <a:cs typeface="2  Zar" pitchFamily="2" charset="-78"/>
              </a:rPr>
              <a:t> </a:t>
            </a:r>
          </a:p>
        </p:txBody>
      </p:sp>
      <p:sp>
        <p:nvSpPr>
          <p:cNvPr id="122897" name="Rectangle 27"/>
          <p:cNvSpPr>
            <a:spLocks noChangeArrowheads="1"/>
          </p:cNvSpPr>
          <p:nvPr/>
        </p:nvSpPr>
        <p:spPr bwMode="auto">
          <a:xfrm>
            <a:off x="0" y="3319463"/>
            <a:ext cx="9144000" cy="0"/>
          </a:xfrm>
          <a:prstGeom prst="rect">
            <a:avLst/>
          </a:prstGeom>
          <a:noFill/>
          <a:ln w="9525">
            <a:noFill/>
            <a:miter lim="800000"/>
            <a:headEnd/>
            <a:tailEnd/>
          </a:ln>
        </p:spPr>
        <p:txBody>
          <a:bodyPr wrap="none" anchor="ctr">
            <a:spAutoFit/>
          </a:bodyPr>
          <a:lstStyle/>
          <a:p>
            <a:endParaRPr lang="fa-IR"/>
          </a:p>
        </p:txBody>
      </p:sp>
      <p:graphicFrame>
        <p:nvGraphicFramePr>
          <p:cNvPr id="122888" name="Object 26"/>
          <p:cNvGraphicFramePr>
            <a:graphicFrameLocks noChangeAspect="1"/>
          </p:cNvGraphicFramePr>
          <p:nvPr/>
        </p:nvGraphicFramePr>
        <p:xfrm>
          <a:off x="2051050" y="5589588"/>
          <a:ext cx="6767513" cy="571500"/>
        </p:xfrm>
        <a:graphic>
          <a:graphicData uri="http://schemas.openxmlformats.org/presentationml/2006/ole">
            <mc:AlternateContent xmlns:mc="http://schemas.openxmlformats.org/markup-compatibility/2006">
              <mc:Choice xmlns:v="urn:schemas-microsoft-com:vml" Requires="v">
                <p:oleObj spid="_x0000_s122902" name="Equation" r:id="rId15" imgW="2590800" imgH="215900" progId="Equation.3">
                  <p:embed/>
                </p:oleObj>
              </mc:Choice>
              <mc:Fallback>
                <p:oleObj name="Equation" r:id="rId15" imgW="2590800" imgH="215900" progId="Equation.3">
                  <p:embed/>
                  <p:pic>
                    <p:nvPicPr>
                      <p:cNvPr id="0" name="Object 26"/>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051050" y="5589588"/>
                        <a:ext cx="6767513" cy="571500"/>
                      </a:xfrm>
                      <a:prstGeom prst="rect">
                        <a:avLst/>
                      </a:prstGeom>
                      <a:solidFill>
                        <a:srgbClr val="FFFF99"/>
                      </a:solidFill>
                    </p:spPr>
                  </p:pic>
                </p:oleObj>
              </mc:Fallback>
            </mc:AlternateContent>
          </a:graphicData>
        </a:graphic>
      </p:graphicFrame>
      <p:sp>
        <p:nvSpPr>
          <p:cNvPr id="122898" name="Rectangle 28"/>
          <p:cNvSpPr>
            <a:spLocks noChangeArrowheads="1"/>
          </p:cNvSpPr>
          <p:nvPr/>
        </p:nvSpPr>
        <p:spPr bwMode="auto">
          <a:xfrm>
            <a:off x="0" y="3538538"/>
            <a:ext cx="9144000" cy="0"/>
          </a:xfrm>
          <a:prstGeom prst="rect">
            <a:avLst/>
          </a:prstGeom>
          <a:noFill/>
          <a:ln w="9525">
            <a:noFill/>
            <a:miter lim="800000"/>
            <a:headEnd/>
            <a:tailEnd/>
          </a:ln>
        </p:spPr>
        <p:txBody>
          <a:bodyPr wrap="none" anchor="ctr">
            <a:spAutoFit/>
          </a:bodyPr>
          <a:lstStyle/>
          <a:p>
            <a:endParaRPr lang="fa-IR"/>
          </a:p>
        </p:txBody>
      </p:sp>
    </p:spTree>
  </p:cSld>
  <p:clrMapOvr>
    <a:masterClrMapping/>
  </p:clrMapOvr>
  <p:transition>
    <p:cover dir="u"/>
  </p:transition>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3908" name="Rectangle 4"/>
          <p:cNvSpPr>
            <a:spLocks noChangeArrowheads="1"/>
          </p:cNvSpPr>
          <p:nvPr/>
        </p:nvSpPr>
        <p:spPr bwMode="auto">
          <a:xfrm>
            <a:off x="468313" y="908050"/>
            <a:ext cx="8516937" cy="1554163"/>
          </a:xfrm>
          <a:prstGeom prst="rect">
            <a:avLst/>
          </a:prstGeom>
          <a:noFill/>
          <a:ln w="9525">
            <a:noFill/>
            <a:miter lim="800000"/>
            <a:headEnd/>
            <a:tailEnd/>
          </a:ln>
        </p:spPr>
        <p:txBody>
          <a:bodyPr anchor="ctr">
            <a:spAutoFit/>
          </a:bodyPr>
          <a:lstStyle/>
          <a:p>
            <a:pPr algn="just" rtl="1"/>
            <a:r>
              <a:rPr lang="fa-IR">
                <a:solidFill>
                  <a:srgbClr val="FFFF00"/>
                </a:solidFill>
                <a:cs typeface="2  Zar" pitchFamily="2" charset="-78"/>
              </a:rPr>
              <a:t>یعنی اگر </a:t>
            </a:r>
            <a:r>
              <a:rPr lang="en-US" sz="2800" b="1">
                <a:solidFill>
                  <a:srgbClr val="FFFF00"/>
                </a:solidFill>
                <a:latin typeface="Times New Roman" pitchFamily="18" charset="0"/>
                <a:cs typeface="Times New Roman" pitchFamily="18" charset="0"/>
              </a:rPr>
              <a:t>n</a:t>
            </a:r>
            <a:r>
              <a:rPr lang="en-US">
                <a:solidFill>
                  <a:srgbClr val="FFFF00"/>
                </a:solidFill>
                <a:cs typeface="2  Zar" pitchFamily="2" charset="-78"/>
              </a:rPr>
              <a:t> </a:t>
            </a:r>
            <a:r>
              <a:rPr lang="fa-IR">
                <a:solidFill>
                  <a:srgbClr val="FFFF00"/>
                </a:solidFill>
                <a:cs typeface="2  Zar" pitchFamily="2" charset="-78"/>
              </a:rPr>
              <a:t>اتم از جسم </a:t>
            </a:r>
            <a:r>
              <a:rPr lang="en-US">
                <a:solidFill>
                  <a:srgbClr val="FFFF00"/>
                </a:solidFill>
                <a:cs typeface="2  Zar" pitchFamily="2" charset="-78"/>
              </a:rPr>
              <a:t>A</a:t>
            </a:r>
            <a:r>
              <a:rPr lang="fa-IR">
                <a:solidFill>
                  <a:srgbClr val="FFFF00"/>
                </a:solidFill>
                <a:cs typeface="2  Zar" pitchFamily="2" charset="-78"/>
              </a:rPr>
              <a:t> و </a:t>
            </a:r>
            <a:r>
              <a:rPr lang="en-US" sz="2800" b="1">
                <a:solidFill>
                  <a:srgbClr val="FFFF00"/>
                </a:solidFill>
                <a:latin typeface="Times New Roman" pitchFamily="18" charset="0"/>
                <a:cs typeface="Times New Roman" pitchFamily="18" charset="0"/>
              </a:rPr>
              <a:t>(N-n)</a:t>
            </a:r>
            <a:r>
              <a:rPr lang="fa-IR">
                <a:solidFill>
                  <a:srgbClr val="FFFF00"/>
                </a:solidFill>
                <a:cs typeface="2  Zar" pitchFamily="2" charset="-78"/>
              </a:rPr>
              <a:t> اتم از جسم </a:t>
            </a:r>
            <a:r>
              <a:rPr lang="en-US" sz="2800" b="1">
                <a:solidFill>
                  <a:srgbClr val="FFFF00"/>
                </a:solidFill>
                <a:latin typeface="Times New Roman" pitchFamily="18" charset="0"/>
                <a:cs typeface="Times New Roman" pitchFamily="18" charset="0"/>
              </a:rPr>
              <a:t>B</a:t>
            </a:r>
            <a:r>
              <a:rPr lang="fa-IR">
                <a:solidFill>
                  <a:srgbClr val="FFFF00"/>
                </a:solidFill>
                <a:cs typeface="2  Zar" pitchFamily="2" charset="-78"/>
              </a:rPr>
              <a:t> تشکیل یک محلول جامد بدهند ، محلول حاصل دارای </a:t>
            </a:r>
            <a:r>
              <a:rPr lang="en-US" sz="2800" b="1">
                <a:solidFill>
                  <a:srgbClr val="FFFF00"/>
                </a:solidFill>
                <a:latin typeface="Times New Roman" pitchFamily="18" charset="0"/>
                <a:cs typeface="Times New Roman" pitchFamily="18" charset="0"/>
              </a:rPr>
              <a:t>n</a:t>
            </a:r>
            <a:r>
              <a:rPr lang="fa-IR" sz="2800" b="1">
                <a:solidFill>
                  <a:srgbClr val="FFFF00"/>
                </a:solidFill>
                <a:latin typeface="Times New Roman" pitchFamily="18" charset="0"/>
                <a:cs typeface="Times New Roman" pitchFamily="18" charset="0"/>
              </a:rPr>
              <a:t> </a:t>
            </a:r>
            <a:r>
              <a:rPr lang="fa-IR">
                <a:solidFill>
                  <a:srgbClr val="FFFF00"/>
                </a:solidFill>
                <a:cs typeface="2  Zar" pitchFamily="2" charset="-78"/>
              </a:rPr>
              <a:t>اتم و </a:t>
            </a:r>
            <a:r>
              <a:rPr lang="en-US" sz="2800" b="1">
                <a:solidFill>
                  <a:srgbClr val="FFFF00"/>
                </a:solidFill>
                <a:latin typeface="Times New Roman" pitchFamily="18" charset="0"/>
                <a:cs typeface="Times New Roman" pitchFamily="18" charset="0"/>
              </a:rPr>
              <a:t>(N-n)</a:t>
            </a:r>
            <a:r>
              <a:rPr lang="fa-IR">
                <a:solidFill>
                  <a:srgbClr val="FFFF00"/>
                </a:solidFill>
                <a:cs typeface="2  Zar" pitchFamily="2" charset="-78"/>
              </a:rPr>
              <a:t> اتم از </a:t>
            </a:r>
            <a:r>
              <a:rPr lang="en-US" sz="2800" b="1">
                <a:solidFill>
                  <a:srgbClr val="FFFF00"/>
                </a:solidFill>
                <a:latin typeface="Times New Roman" pitchFamily="18" charset="0"/>
                <a:cs typeface="Times New Roman" pitchFamily="18" charset="0"/>
              </a:rPr>
              <a:t>B</a:t>
            </a:r>
            <a:r>
              <a:rPr lang="fa-IR">
                <a:solidFill>
                  <a:srgbClr val="FFFF00"/>
                </a:solidFill>
                <a:cs typeface="2  Zar" pitchFamily="2" charset="-78"/>
              </a:rPr>
              <a:t> خواهد بود.</a:t>
            </a:r>
          </a:p>
        </p:txBody>
      </p:sp>
      <p:sp>
        <p:nvSpPr>
          <p:cNvPr id="123909" name="Rectangle 5"/>
          <p:cNvSpPr>
            <a:spLocks noChangeArrowheads="1"/>
          </p:cNvSpPr>
          <p:nvPr/>
        </p:nvSpPr>
        <p:spPr bwMode="auto">
          <a:xfrm>
            <a:off x="2771775" y="2997200"/>
            <a:ext cx="6630988" cy="579438"/>
          </a:xfrm>
          <a:prstGeom prst="rect">
            <a:avLst/>
          </a:prstGeom>
          <a:noFill/>
          <a:ln w="9525">
            <a:noFill/>
            <a:miter lim="800000"/>
            <a:headEnd/>
            <a:tailEnd/>
          </a:ln>
        </p:spPr>
        <p:txBody>
          <a:bodyPr anchor="ctr">
            <a:spAutoFit/>
          </a:bodyPr>
          <a:lstStyle/>
          <a:p>
            <a:pPr algn="just" rtl="1"/>
            <a:r>
              <a:rPr lang="en-US">
                <a:cs typeface="2  Zar" pitchFamily="2" charset="-78"/>
              </a:rPr>
              <a:t>   </a:t>
            </a:r>
            <a:r>
              <a:rPr lang="fa-IR">
                <a:cs typeface="2  Zar" pitchFamily="2" charset="-78"/>
              </a:rPr>
              <a:t>آنتروپی ماکزیمم برای دو اتم در حال ترکیب</a:t>
            </a:r>
            <a:r>
              <a:rPr lang="en-US">
                <a:cs typeface="2  Zar" pitchFamily="2" charset="-78"/>
              </a:rPr>
              <a:t> : </a:t>
            </a:r>
          </a:p>
        </p:txBody>
      </p:sp>
      <p:sp>
        <p:nvSpPr>
          <p:cNvPr id="123910" name="Rectangle 7"/>
          <p:cNvSpPr>
            <a:spLocks noChangeArrowheads="1"/>
          </p:cNvSpPr>
          <p:nvPr/>
        </p:nvSpPr>
        <p:spPr bwMode="auto">
          <a:xfrm>
            <a:off x="0" y="3314700"/>
            <a:ext cx="9144000" cy="0"/>
          </a:xfrm>
          <a:prstGeom prst="rect">
            <a:avLst/>
          </a:prstGeom>
          <a:noFill/>
          <a:ln w="9525">
            <a:noFill/>
            <a:miter lim="800000"/>
            <a:headEnd/>
            <a:tailEnd/>
          </a:ln>
        </p:spPr>
        <p:txBody>
          <a:bodyPr wrap="none" anchor="ctr">
            <a:spAutoFit/>
          </a:bodyPr>
          <a:lstStyle/>
          <a:p>
            <a:endParaRPr lang="fa-IR"/>
          </a:p>
        </p:txBody>
      </p:sp>
      <p:graphicFrame>
        <p:nvGraphicFramePr>
          <p:cNvPr id="123906" name="Object 6"/>
          <p:cNvGraphicFramePr>
            <a:graphicFrameLocks noChangeAspect="1"/>
          </p:cNvGraphicFramePr>
          <p:nvPr/>
        </p:nvGraphicFramePr>
        <p:xfrm>
          <a:off x="3059113" y="4076700"/>
          <a:ext cx="3890962" cy="649288"/>
        </p:xfrm>
        <a:graphic>
          <a:graphicData uri="http://schemas.openxmlformats.org/presentationml/2006/ole">
            <mc:AlternateContent xmlns:mc="http://schemas.openxmlformats.org/markup-compatibility/2006">
              <mc:Choice xmlns:v="urn:schemas-microsoft-com:vml" Requires="v">
                <p:oleObj spid="_x0000_s123910" name="Equation" r:id="rId3" imgW="1371600" imgH="228600" progId="Equation.3">
                  <p:embed/>
                </p:oleObj>
              </mc:Choice>
              <mc:Fallback>
                <p:oleObj name="Equation" r:id="rId3" imgW="1371600" imgH="228600" progId="Equation.3">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59113" y="4076700"/>
                        <a:ext cx="3890962" cy="649288"/>
                      </a:xfrm>
                      <a:prstGeom prst="rect">
                        <a:avLst/>
                      </a:prstGeom>
                      <a:solidFill>
                        <a:srgbClr val="FFFF99"/>
                      </a:solidFill>
                    </p:spPr>
                  </p:pic>
                </p:oleObj>
              </mc:Fallback>
            </mc:AlternateContent>
          </a:graphicData>
        </a:graphic>
      </p:graphicFrame>
      <p:sp>
        <p:nvSpPr>
          <p:cNvPr id="123911" name="Rectangle 8"/>
          <p:cNvSpPr>
            <a:spLocks noChangeArrowheads="1"/>
          </p:cNvSpPr>
          <p:nvPr/>
        </p:nvSpPr>
        <p:spPr bwMode="auto">
          <a:xfrm>
            <a:off x="0" y="3543300"/>
            <a:ext cx="9144000" cy="0"/>
          </a:xfrm>
          <a:prstGeom prst="rect">
            <a:avLst/>
          </a:prstGeom>
          <a:noFill/>
          <a:ln w="9525">
            <a:noFill/>
            <a:miter lim="800000"/>
            <a:headEnd/>
            <a:tailEnd/>
          </a:ln>
        </p:spPr>
        <p:txBody>
          <a:bodyPr wrap="none" anchor="ctr">
            <a:spAutoFit/>
          </a:bodyPr>
          <a:lstStyle/>
          <a:p>
            <a:endParaRPr lang="fa-IR"/>
          </a:p>
        </p:txBody>
      </p:sp>
      <p:sp>
        <p:nvSpPr>
          <p:cNvPr id="123912" name="Rectangle 9"/>
          <p:cNvSpPr>
            <a:spLocks noChangeArrowheads="1"/>
          </p:cNvSpPr>
          <p:nvPr/>
        </p:nvSpPr>
        <p:spPr bwMode="auto">
          <a:xfrm>
            <a:off x="4064000" y="5267325"/>
            <a:ext cx="4795838" cy="579438"/>
          </a:xfrm>
          <a:prstGeom prst="rect">
            <a:avLst/>
          </a:prstGeom>
          <a:noFill/>
          <a:ln w="9525">
            <a:noFill/>
            <a:miter lim="800000"/>
            <a:headEnd/>
            <a:tailEnd/>
          </a:ln>
        </p:spPr>
        <p:txBody>
          <a:bodyPr wrap="none" anchor="ctr">
            <a:spAutoFit/>
          </a:bodyPr>
          <a:lstStyle/>
          <a:p>
            <a:pPr algn="r" rtl="1"/>
            <a:r>
              <a:rPr lang="fa-IR">
                <a:solidFill>
                  <a:srgbClr val="66FF33"/>
                </a:solidFill>
                <a:cs typeface="2  Zar" pitchFamily="2" charset="-78"/>
              </a:rPr>
              <a:t>در صورتی که محلول خالص باشد:</a:t>
            </a:r>
          </a:p>
        </p:txBody>
      </p:sp>
      <p:sp>
        <p:nvSpPr>
          <p:cNvPr id="123913" name="Rectangle 11"/>
          <p:cNvSpPr>
            <a:spLocks noChangeArrowheads="1"/>
          </p:cNvSpPr>
          <p:nvPr/>
        </p:nvSpPr>
        <p:spPr bwMode="auto">
          <a:xfrm>
            <a:off x="0" y="3314700"/>
            <a:ext cx="9144000" cy="0"/>
          </a:xfrm>
          <a:prstGeom prst="rect">
            <a:avLst/>
          </a:prstGeom>
          <a:noFill/>
          <a:ln w="9525">
            <a:noFill/>
            <a:miter lim="800000"/>
            <a:headEnd/>
            <a:tailEnd/>
          </a:ln>
        </p:spPr>
        <p:txBody>
          <a:bodyPr wrap="none" anchor="ctr">
            <a:spAutoFit/>
          </a:bodyPr>
          <a:lstStyle/>
          <a:p>
            <a:endParaRPr lang="fa-IR"/>
          </a:p>
        </p:txBody>
      </p:sp>
      <p:graphicFrame>
        <p:nvGraphicFramePr>
          <p:cNvPr id="123907" name="Object 10"/>
          <p:cNvGraphicFramePr>
            <a:graphicFrameLocks noChangeAspect="1"/>
          </p:cNvGraphicFramePr>
          <p:nvPr/>
        </p:nvGraphicFramePr>
        <p:xfrm>
          <a:off x="971550" y="5734050"/>
          <a:ext cx="2665413" cy="620713"/>
        </p:xfrm>
        <a:graphic>
          <a:graphicData uri="http://schemas.openxmlformats.org/presentationml/2006/ole">
            <mc:AlternateContent xmlns:mc="http://schemas.openxmlformats.org/markup-compatibility/2006">
              <mc:Choice xmlns:v="urn:schemas-microsoft-com:vml" Requires="v">
                <p:oleObj spid="_x0000_s123911" name="Equation" r:id="rId5" imgW="977900" imgH="228600" progId="Equation.3">
                  <p:embed/>
                </p:oleObj>
              </mc:Choice>
              <mc:Fallback>
                <p:oleObj name="Equation" r:id="rId5" imgW="977900" imgH="228600" progId="Equation.3">
                  <p:embed/>
                  <p:pic>
                    <p:nvPicPr>
                      <p:cNvPr id="0" name="Object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71550" y="5734050"/>
                        <a:ext cx="2665413" cy="620713"/>
                      </a:xfrm>
                      <a:prstGeom prst="rect">
                        <a:avLst/>
                      </a:prstGeom>
                      <a:solidFill>
                        <a:srgbClr val="FFFF99"/>
                      </a:solidFill>
                    </p:spPr>
                  </p:pic>
                </p:oleObj>
              </mc:Fallback>
            </mc:AlternateContent>
          </a:graphicData>
        </a:graphic>
      </p:graphicFrame>
      <p:sp>
        <p:nvSpPr>
          <p:cNvPr id="123914" name="Rectangle 12"/>
          <p:cNvSpPr>
            <a:spLocks noChangeArrowheads="1"/>
          </p:cNvSpPr>
          <p:nvPr/>
        </p:nvSpPr>
        <p:spPr bwMode="auto">
          <a:xfrm>
            <a:off x="0" y="3543300"/>
            <a:ext cx="9144000" cy="0"/>
          </a:xfrm>
          <a:prstGeom prst="rect">
            <a:avLst/>
          </a:prstGeom>
          <a:noFill/>
          <a:ln w="9525">
            <a:noFill/>
            <a:miter lim="800000"/>
            <a:headEnd/>
            <a:tailEnd/>
          </a:ln>
        </p:spPr>
        <p:txBody>
          <a:bodyPr wrap="none" anchor="ctr">
            <a:spAutoFit/>
          </a:bodyPr>
          <a:lstStyle/>
          <a:p>
            <a:endParaRPr lang="fa-I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3" name="Slide Number Placeholder 12"/>
          <p:cNvSpPr>
            <a:spLocks noGrp="1"/>
          </p:cNvSpPr>
          <p:nvPr>
            <p:ph type="sldNum" sz="quarter" idx="12"/>
          </p:nvPr>
        </p:nvSpPr>
        <p:spPr/>
        <p:txBody>
          <a:bodyPr/>
          <a:lstStyle/>
          <a:p>
            <a:pPr>
              <a:defRPr/>
            </a:pPr>
            <a:fld id="{0ED26D57-BC3A-4A89-ACEE-A300F66D652A}" type="slidenum">
              <a:rPr lang="ar-SA"/>
              <a:pPr>
                <a:defRPr/>
              </a:pPr>
              <a:t>164</a:t>
            </a:fld>
            <a:endParaRPr lang="en-US"/>
          </a:p>
        </p:txBody>
      </p:sp>
    </p:spTree>
  </p:cSld>
  <p:clrMapOvr>
    <a:masterClrMapping/>
  </p:clrMapOvr>
  <p:transition>
    <p:cover dir="r"/>
  </p:transition>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4932" name="Rectangle 4"/>
          <p:cNvSpPr>
            <a:spLocks noChangeArrowheads="1"/>
          </p:cNvSpPr>
          <p:nvPr/>
        </p:nvSpPr>
        <p:spPr bwMode="auto">
          <a:xfrm>
            <a:off x="179388" y="609600"/>
            <a:ext cx="8645525" cy="1066800"/>
          </a:xfrm>
          <a:prstGeom prst="rect">
            <a:avLst/>
          </a:prstGeom>
          <a:noFill/>
          <a:ln w="9525">
            <a:noFill/>
            <a:miter lim="800000"/>
            <a:headEnd/>
            <a:tailEnd/>
          </a:ln>
        </p:spPr>
        <p:txBody>
          <a:bodyPr anchor="ctr">
            <a:spAutoFit/>
          </a:bodyPr>
          <a:lstStyle/>
          <a:p>
            <a:pPr algn="r" rtl="1"/>
            <a:r>
              <a:rPr lang="fa-IR">
                <a:cs typeface="2  Zar" pitchFamily="2" charset="-78"/>
              </a:rPr>
              <a:t>در بعد میکروسکپیک ( در حالتی که حرف از مولکول در میان باشد)</a:t>
            </a:r>
          </a:p>
        </p:txBody>
      </p:sp>
      <p:sp>
        <p:nvSpPr>
          <p:cNvPr id="124933" name="Rectangle 6"/>
          <p:cNvSpPr>
            <a:spLocks noChangeArrowheads="1"/>
          </p:cNvSpPr>
          <p:nvPr/>
        </p:nvSpPr>
        <p:spPr bwMode="auto">
          <a:xfrm>
            <a:off x="0" y="3314700"/>
            <a:ext cx="9144000" cy="0"/>
          </a:xfrm>
          <a:prstGeom prst="rect">
            <a:avLst/>
          </a:prstGeom>
          <a:noFill/>
          <a:ln w="9525">
            <a:noFill/>
            <a:miter lim="800000"/>
            <a:headEnd/>
            <a:tailEnd/>
          </a:ln>
        </p:spPr>
        <p:txBody>
          <a:bodyPr wrap="none" anchor="ctr">
            <a:spAutoFit/>
          </a:bodyPr>
          <a:lstStyle/>
          <a:p>
            <a:endParaRPr lang="fa-IR"/>
          </a:p>
        </p:txBody>
      </p:sp>
      <p:graphicFrame>
        <p:nvGraphicFramePr>
          <p:cNvPr id="124930" name="Object 5"/>
          <p:cNvGraphicFramePr>
            <a:graphicFrameLocks noChangeAspect="1"/>
          </p:cNvGraphicFramePr>
          <p:nvPr/>
        </p:nvGraphicFramePr>
        <p:xfrm>
          <a:off x="1042988" y="1989138"/>
          <a:ext cx="7343775" cy="622300"/>
        </p:xfrm>
        <a:graphic>
          <a:graphicData uri="http://schemas.openxmlformats.org/presentationml/2006/ole">
            <mc:AlternateContent xmlns:mc="http://schemas.openxmlformats.org/markup-compatibility/2006">
              <mc:Choice xmlns:v="urn:schemas-microsoft-com:vml" Requires="v">
                <p:oleObj spid="_x0000_s124934" name="Equation" r:id="rId3" imgW="2692400" imgH="228600" progId="Equation.3">
                  <p:embed/>
                </p:oleObj>
              </mc:Choice>
              <mc:Fallback>
                <p:oleObj name="Equation" r:id="rId3" imgW="2692400" imgH="228600" progId="Equation.3">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2988" y="1989138"/>
                        <a:ext cx="7343775" cy="622300"/>
                      </a:xfrm>
                      <a:prstGeom prst="rect">
                        <a:avLst/>
                      </a:prstGeom>
                      <a:solidFill>
                        <a:srgbClr val="FFFF99"/>
                      </a:solidFill>
                    </p:spPr>
                  </p:pic>
                </p:oleObj>
              </mc:Fallback>
            </mc:AlternateContent>
          </a:graphicData>
        </a:graphic>
      </p:graphicFrame>
      <p:sp>
        <p:nvSpPr>
          <p:cNvPr id="124934" name="Rectangle 7"/>
          <p:cNvSpPr>
            <a:spLocks noChangeArrowheads="1"/>
          </p:cNvSpPr>
          <p:nvPr/>
        </p:nvSpPr>
        <p:spPr bwMode="auto">
          <a:xfrm>
            <a:off x="0" y="3543300"/>
            <a:ext cx="9144000" cy="0"/>
          </a:xfrm>
          <a:prstGeom prst="rect">
            <a:avLst/>
          </a:prstGeom>
          <a:noFill/>
          <a:ln w="9525">
            <a:noFill/>
            <a:miter lim="800000"/>
            <a:headEnd/>
            <a:tailEnd/>
          </a:ln>
        </p:spPr>
        <p:txBody>
          <a:bodyPr wrap="none" anchor="ctr">
            <a:spAutoFit/>
          </a:bodyPr>
          <a:lstStyle/>
          <a:p>
            <a:endParaRPr lang="fa-IR"/>
          </a:p>
        </p:txBody>
      </p:sp>
      <p:sp>
        <p:nvSpPr>
          <p:cNvPr id="124935" name="Rectangle 8"/>
          <p:cNvSpPr>
            <a:spLocks noChangeArrowheads="1"/>
          </p:cNvSpPr>
          <p:nvPr/>
        </p:nvSpPr>
        <p:spPr bwMode="auto">
          <a:xfrm>
            <a:off x="4859338" y="3284538"/>
            <a:ext cx="4010025" cy="579437"/>
          </a:xfrm>
          <a:prstGeom prst="rect">
            <a:avLst/>
          </a:prstGeom>
          <a:noFill/>
          <a:ln w="9525">
            <a:noFill/>
            <a:miter lim="800000"/>
            <a:headEnd/>
            <a:tailEnd/>
          </a:ln>
        </p:spPr>
        <p:txBody>
          <a:bodyPr wrap="none" anchor="ctr">
            <a:spAutoFit/>
          </a:bodyPr>
          <a:lstStyle/>
          <a:p>
            <a:pPr algn="r" rtl="1"/>
            <a:r>
              <a:rPr lang="fa-IR" b="1">
                <a:solidFill>
                  <a:srgbClr val="FF99FF"/>
                </a:solidFill>
                <a:cs typeface="2  Zar" pitchFamily="2" charset="-78"/>
              </a:rPr>
              <a:t>آنتروپی محلول های جامد</a:t>
            </a:r>
          </a:p>
        </p:txBody>
      </p:sp>
      <p:sp>
        <p:nvSpPr>
          <p:cNvPr id="124936" name="Rectangle 10"/>
          <p:cNvSpPr>
            <a:spLocks noChangeArrowheads="1"/>
          </p:cNvSpPr>
          <p:nvPr/>
        </p:nvSpPr>
        <p:spPr bwMode="auto">
          <a:xfrm>
            <a:off x="0" y="3314700"/>
            <a:ext cx="9144000" cy="0"/>
          </a:xfrm>
          <a:prstGeom prst="rect">
            <a:avLst/>
          </a:prstGeom>
          <a:noFill/>
          <a:ln w="9525">
            <a:noFill/>
            <a:miter lim="800000"/>
            <a:headEnd/>
            <a:tailEnd/>
          </a:ln>
        </p:spPr>
        <p:txBody>
          <a:bodyPr wrap="none" anchor="ctr">
            <a:spAutoFit/>
          </a:bodyPr>
          <a:lstStyle/>
          <a:p>
            <a:endParaRPr lang="fa-IR"/>
          </a:p>
        </p:txBody>
      </p:sp>
      <p:graphicFrame>
        <p:nvGraphicFramePr>
          <p:cNvPr id="124931" name="Object 9"/>
          <p:cNvGraphicFramePr>
            <a:graphicFrameLocks noChangeAspect="1"/>
          </p:cNvGraphicFramePr>
          <p:nvPr/>
        </p:nvGraphicFramePr>
        <p:xfrm>
          <a:off x="1692275" y="4149725"/>
          <a:ext cx="5740400" cy="539750"/>
        </p:xfrm>
        <a:graphic>
          <a:graphicData uri="http://schemas.openxmlformats.org/presentationml/2006/ole">
            <mc:AlternateContent xmlns:mc="http://schemas.openxmlformats.org/markup-compatibility/2006">
              <mc:Choice xmlns:v="urn:schemas-microsoft-com:vml" Requires="v">
                <p:oleObj spid="_x0000_s124935" name="Equation" r:id="rId5" imgW="2425700" imgH="228600" progId="Equation.3">
                  <p:embed/>
                </p:oleObj>
              </mc:Choice>
              <mc:Fallback>
                <p:oleObj name="Equation" r:id="rId5" imgW="2425700" imgH="228600" progId="Equation.3">
                  <p:embed/>
                  <p:pic>
                    <p:nvPicPr>
                      <p:cNvPr id="0" name="Object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92275" y="4149725"/>
                        <a:ext cx="5740400" cy="539750"/>
                      </a:xfrm>
                      <a:prstGeom prst="rect">
                        <a:avLst/>
                      </a:prstGeom>
                      <a:solidFill>
                        <a:srgbClr val="FFFF99"/>
                      </a:solidFill>
                    </p:spPr>
                  </p:pic>
                </p:oleObj>
              </mc:Fallback>
            </mc:AlternateContent>
          </a:graphicData>
        </a:graphic>
      </p:graphicFrame>
      <p:sp>
        <p:nvSpPr>
          <p:cNvPr id="124937" name="Rectangle 11"/>
          <p:cNvSpPr>
            <a:spLocks noChangeArrowheads="1"/>
          </p:cNvSpPr>
          <p:nvPr/>
        </p:nvSpPr>
        <p:spPr bwMode="auto">
          <a:xfrm>
            <a:off x="0" y="3543300"/>
            <a:ext cx="9144000" cy="0"/>
          </a:xfrm>
          <a:prstGeom prst="rect">
            <a:avLst/>
          </a:prstGeom>
          <a:noFill/>
          <a:ln w="9525">
            <a:noFill/>
            <a:miter lim="800000"/>
            <a:headEnd/>
            <a:tailEnd/>
          </a:ln>
        </p:spPr>
        <p:txBody>
          <a:bodyPr wrap="none" anchor="ctr">
            <a:spAutoFit/>
          </a:bodyPr>
          <a:lstStyle/>
          <a:p>
            <a:endParaRPr lang="fa-I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2" name="Slide Number Placeholder 11"/>
          <p:cNvSpPr>
            <a:spLocks noGrp="1"/>
          </p:cNvSpPr>
          <p:nvPr>
            <p:ph type="sldNum" sz="quarter" idx="12"/>
          </p:nvPr>
        </p:nvSpPr>
        <p:spPr/>
        <p:txBody>
          <a:bodyPr/>
          <a:lstStyle/>
          <a:p>
            <a:pPr>
              <a:defRPr/>
            </a:pPr>
            <a:fld id="{FE79A3C3-B6B1-404A-9ACE-9DF6AF302073}" type="slidenum">
              <a:rPr lang="ar-SA"/>
              <a:pPr>
                <a:defRPr/>
              </a:pPr>
              <a:t>165</a:t>
            </a:fld>
            <a:endParaRPr lang="en-US"/>
          </a:p>
        </p:txBody>
      </p:sp>
    </p:spTree>
  </p:cSld>
  <p:clrMapOvr>
    <a:masterClrMapping/>
  </p:clrMapOvr>
  <p:transition>
    <p:cover/>
  </p:transition>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5957" name="Rectangle 4"/>
          <p:cNvSpPr>
            <a:spLocks noChangeArrowheads="1"/>
          </p:cNvSpPr>
          <p:nvPr/>
        </p:nvSpPr>
        <p:spPr bwMode="auto">
          <a:xfrm>
            <a:off x="468313" y="765175"/>
            <a:ext cx="8377237" cy="1066800"/>
          </a:xfrm>
          <a:prstGeom prst="rect">
            <a:avLst/>
          </a:prstGeom>
          <a:noFill/>
          <a:ln w="9525">
            <a:noFill/>
            <a:miter lim="800000"/>
            <a:headEnd/>
            <a:tailEnd/>
          </a:ln>
        </p:spPr>
        <p:txBody>
          <a:bodyPr anchor="ctr">
            <a:spAutoFit/>
          </a:bodyPr>
          <a:lstStyle/>
          <a:p>
            <a:pPr algn="r" rtl="1"/>
            <a:r>
              <a:rPr lang="fa-IR">
                <a:cs typeface="2  Zar" pitchFamily="2" charset="-78"/>
              </a:rPr>
              <a:t>در گاز های کامل تغییرات انرژی درونی در یک تحول ایزوترم  صفر است .(قانون ژول)</a:t>
            </a:r>
          </a:p>
        </p:txBody>
      </p:sp>
      <p:graphicFrame>
        <p:nvGraphicFramePr>
          <p:cNvPr id="125954" name="Object 5"/>
          <p:cNvGraphicFramePr>
            <a:graphicFrameLocks noChangeAspect="1"/>
          </p:cNvGraphicFramePr>
          <p:nvPr/>
        </p:nvGraphicFramePr>
        <p:xfrm>
          <a:off x="2484438" y="2133600"/>
          <a:ext cx="3825875" cy="669925"/>
        </p:xfrm>
        <a:graphic>
          <a:graphicData uri="http://schemas.openxmlformats.org/presentationml/2006/ole">
            <mc:AlternateContent xmlns:mc="http://schemas.openxmlformats.org/markup-compatibility/2006">
              <mc:Choice xmlns:v="urn:schemas-microsoft-com:vml" Requires="v">
                <p:oleObj spid="_x0000_s125960" name="Equation" r:id="rId3" imgW="1308100" imgH="228600" progId="Equation.3">
                  <p:embed/>
                </p:oleObj>
              </mc:Choice>
              <mc:Fallback>
                <p:oleObj name="Equation" r:id="rId3" imgW="1308100" imgH="228600" progId="Equation.3">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84438" y="2133600"/>
                        <a:ext cx="3825875" cy="669925"/>
                      </a:xfrm>
                      <a:prstGeom prst="rect">
                        <a:avLst/>
                      </a:prstGeom>
                      <a:solidFill>
                        <a:srgbClr val="FFFF99"/>
                      </a:solidFill>
                    </p:spPr>
                  </p:pic>
                </p:oleObj>
              </mc:Fallback>
            </mc:AlternateContent>
          </a:graphicData>
        </a:graphic>
      </p:graphicFrame>
      <p:sp>
        <p:nvSpPr>
          <p:cNvPr id="125958" name="Rectangle 8"/>
          <p:cNvSpPr>
            <a:spLocks noChangeArrowheads="1"/>
          </p:cNvSpPr>
          <p:nvPr/>
        </p:nvSpPr>
        <p:spPr bwMode="auto">
          <a:xfrm>
            <a:off x="7035800" y="3357563"/>
            <a:ext cx="1525588" cy="579437"/>
          </a:xfrm>
          <a:prstGeom prst="rect">
            <a:avLst/>
          </a:prstGeom>
          <a:noFill/>
          <a:ln w="9525">
            <a:noFill/>
            <a:miter lim="800000"/>
            <a:headEnd/>
            <a:tailEnd/>
          </a:ln>
        </p:spPr>
        <p:txBody>
          <a:bodyPr wrap="none" anchor="ctr">
            <a:spAutoFit/>
          </a:bodyPr>
          <a:lstStyle/>
          <a:p>
            <a:pPr algn="r" rtl="1"/>
            <a:r>
              <a:rPr lang="fa-IR">
                <a:solidFill>
                  <a:srgbClr val="FF00FF"/>
                </a:solidFill>
                <a:cs typeface="2  Zar" pitchFamily="2" charset="-78"/>
              </a:rPr>
              <a:t>در نتیجه :</a:t>
            </a:r>
          </a:p>
        </p:txBody>
      </p:sp>
      <p:sp>
        <p:nvSpPr>
          <p:cNvPr id="125959" name="Rectangle 10"/>
          <p:cNvSpPr>
            <a:spLocks noChangeArrowheads="1"/>
          </p:cNvSpPr>
          <p:nvPr/>
        </p:nvSpPr>
        <p:spPr bwMode="auto">
          <a:xfrm>
            <a:off x="0" y="3314700"/>
            <a:ext cx="9144000" cy="0"/>
          </a:xfrm>
          <a:prstGeom prst="rect">
            <a:avLst/>
          </a:prstGeom>
          <a:noFill/>
          <a:ln w="9525">
            <a:noFill/>
            <a:miter lim="800000"/>
            <a:headEnd/>
            <a:tailEnd/>
          </a:ln>
        </p:spPr>
        <p:txBody>
          <a:bodyPr wrap="none" anchor="ctr">
            <a:spAutoFit/>
          </a:bodyPr>
          <a:lstStyle/>
          <a:p>
            <a:endParaRPr lang="fa-IR"/>
          </a:p>
        </p:txBody>
      </p:sp>
      <p:graphicFrame>
        <p:nvGraphicFramePr>
          <p:cNvPr id="125955" name="Object 9"/>
          <p:cNvGraphicFramePr>
            <a:graphicFrameLocks noChangeAspect="1"/>
          </p:cNvGraphicFramePr>
          <p:nvPr/>
        </p:nvGraphicFramePr>
        <p:xfrm>
          <a:off x="2627313" y="3860800"/>
          <a:ext cx="3887787" cy="692150"/>
        </p:xfrm>
        <a:graphic>
          <a:graphicData uri="http://schemas.openxmlformats.org/presentationml/2006/ole">
            <mc:AlternateContent xmlns:mc="http://schemas.openxmlformats.org/markup-compatibility/2006">
              <mc:Choice xmlns:v="urn:schemas-microsoft-com:vml" Requires="v">
                <p:oleObj spid="_x0000_s125961" name="Equation" r:id="rId5" imgW="1282700" imgH="228600" progId="Equation.3">
                  <p:embed/>
                </p:oleObj>
              </mc:Choice>
              <mc:Fallback>
                <p:oleObj name="Equation" r:id="rId5" imgW="1282700" imgH="228600" progId="Equation.3">
                  <p:embed/>
                  <p:pic>
                    <p:nvPicPr>
                      <p:cNvPr id="0" name="Object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27313" y="3860800"/>
                        <a:ext cx="3887787" cy="692150"/>
                      </a:xfrm>
                      <a:prstGeom prst="rect">
                        <a:avLst/>
                      </a:prstGeom>
                      <a:solidFill>
                        <a:srgbClr val="FFFF99"/>
                      </a:solidFill>
                    </p:spPr>
                  </p:pic>
                </p:oleObj>
              </mc:Fallback>
            </mc:AlternateContent>
          </a:graphicData>
        </a:graphic>
      </p:graphicFrame>
      <p:sp>
        <p:nvSpPr>
          <p:cNvPr id="125960" name="Rectangle 11"/>
          <p:cNvSpPr>
            <a:spLocks noChangeArrowheads="1"/>
          </p:cNvSpPr>
          <p:nvPr/>
        </p:nvSpPr>
        <p:spPr bwMode="auto">
          <a:xfrm>
            <a:off x="0" y="3543300"/>
            <a:ext cx="9144000" cy="0"/>
          </a:xfrm>
          <a:prstGeom prst="rect">
            <a:avLst/>
          </a:prstGeom>
          <a:noFill/>
          <a:ln w="9525">
            <a:noFill/>
            <a:miter lim="800000"/>
            <a:headEnd/>
            <a:tailEnd/>
          </a:ln>
        </p:spPr>
        <p:txBody>
          <a:bodyPr wrap="none" anchor="ctr">
            <a:spAutoFit/>
          </a:bodyPr>
          <a:lstStyle/>
          <a:p>
            <a:endParaRPr lang="fa-IR"/>
          </a:p>
        </p:txBody>
      </p:sp>
      <p:sp>
        <p:nvSpPr>
          <p:cNvPr id="125961" name="Rectangle 13"/>
          <p:cNvSpPr>
            <a:spLocks noChangeArrowheads="1"/>
          </p:cNvSpPr>
          <p:nvPr/>
        </p:nvSpPr>
        <p:spPr bwMode="auto">
          <a:xfrm>
            <a:off x="0" y="3233738"/>
            <a:ext cx="9144000" cy="0"/>
          </a:xfrm>
          <a:prstGeom prst="rect">
            <a:avLst/>
          </a:prstGeom>
          <a:noFill/>
          <a:ln w="9525">
            <a:noFill/>
            <a:miter lim="800000"/>
            <a:headEnd/>
            <a:tailEnd/>
          </a:ln>
        </p:spPr>
        <p:txBody>
          <a:bodyPr wrap="none" anchor="ctr">
            <a:spAutoFit/>
          </a:bodyPr>
          <a:lstStyle/>
          <a:p>
            <a:endParaRPr lang="fa-IR"/>
          </a:p>
        </p:txBody>
      </p:sp>
      <p:graphicFrame>
        <p:nvGraphicFramePr>
          <p:cNvPr id="125956" name="Object 12"/>
          <p:cNvGraphicFramePr>
            <a:graphicFrameLocks noChangeAspect="1"/>
          </p:cNvGraphicFramePr>
          <p:nvPr/>
        </p:nvGraphicFramePr>
        <p:xfrm>
          <a:off x="3851275" y="5445125"/>
          <a:ext cx="1366838" cy="876300"/>
        </p:xfrm>
        <a:graphic>
          <a:graphicData uri="http://schemas.openxmlformats.org/presentationml/2006/ole">
            <mc:AlternateContent xmlns:mc="http://schemas.openxmlformats.org/markup-compatibility/2006">
              <mc:Choice xmlns:v="urn:schemas-microsoft-com:vml" Requires="v">
                <p:oleObj spid="_x0000_s125962" name="Equation" r:id="rId7" imgW="609336" imgH="393529" progId="Equation.3">
                  <p:embed/>
                </p:oleObj>
              </mc:Choice>
              <mc:Fallback>
                <p:oleObj name="Equation" r:id="rId7" imgW="609336" imgH="393529" progId="Equation.3">
                  <p:embed/>
                  <p:pic>
                    <p:nvPicPr>
                      <p:cNvPr id="0" name="Object 1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851275" y="5445125"/>
                        <a:ext cx="1366838" cy="876300"/>
                      </a:xfrm>
                      <a:prstGeom prst="rect">
                        <a:avLst/>
                      </a:prstGeom>
                      <a:solidFill>
                        <a:srgbClr val="FFFF99"/>
                      </a:solidFill>
                    </p:spPr>
                  </p:pic>
                </p:oleObj>
              </mc:Fallback>
            </mc:AlternateContent>
          </a:graphicData>
        </a:graphic>
      </p:graphicFrame>
      <p:sp>
        <p:nvSpPr>
          <p:cNvPr id="125962" name="Rectangle 14"/>
          <p:cNvSpPr>
            <a:spLocks noChangeArrowheads="1"/>
          </p:cNvSpPr>
          <p:nvPr/>
        </p:nvSpPr>
        <p:spPr bwMode="auto">
          <a:xfrm>
            <a:off x="0" y="3624263"/>
            <a:ext cx="9144000" cy="0"/>
          </a:xfrm>
          <a:prstGeom prst="rect">
            <a:avLst/>
          </a:prstGeom>
          <a:noFill/>
          <a:ln w="9525">
            <a:noFill/>
            <a:miter lim="800000"/>
            <a:headEnd/>
            <a:tailEnd/>
          </a:ln>
        </p:spPr>
        <p:txBody>
          <a:bodyPr wrap="none" anchor="ctr">
            <a:spAutoFit/>
          </a:bodyPr>
          <a:lstStyle/>
          <a:p>
            <a:endParaRPr lang="fa-I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3" name="Slide Number Placeholder 12"/>
          <p:cNvSpPr>
            <a:spLocks noGrp="1"/>
          </p:cNvSpPr>
          <p:nvPr>
            <p:ph type="sldNum" sz="quarter" idx="12"/>
          </p:nvPr>
        </p:nvSpPr>
        <p:spPr/>
        <p:txBody>
          <a:bodyPr/>
          <a:lstStyle/>
          <a:p>
            <a:pPr>
              <a:defRPr/>
            </a:pPr>
            <a:fld id="{79209335-2C3F-4967-B3E6-B28284D1FFFD}" type="slidenum">
              <a:rPr lang="ar-SA"/>
              <a:pPr>
                <a:defRPr/>
              </a:pPr>
              <a:t>166</a:t>
            </a:fld>
            <a:endParaRPr lang="en-US"/>
          </a:p>
        </p:txBody>
      </p:sp>
    </p:spTree>
  </p:cSld>
  <p:clrMapOvr>
    <a:masterClrMapping/>
  </p:clrMapOvr>
  <p:transition>
    <p:cover dir="d"/>
  </p:transition>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6982" name="Rectangle 4"/>
          <p:cNvSpPr>
            <a:spLocks noChangeArrowheads="1"/>
          </p:cNvSpPr>
          <p:nvPr/>
        </p:nvSpPr>
        <p:spPr bwMode="auto">
          <a:xfrm>
            <a:off x="539750" y="476250"/>
            <a:ext cx="8243888" cy="1066800"/>
          </a:xfrm>
          <a:prstGeom prst="rect">
            <a:avLst/>
          </a:prstGeom>
          <a:noFill/>
          <a:ln w="9525">
            <a:noFill/>
            <a:miter lim="800000"/>
            <a:headEnd/>
            <a:tailEnd/>
          </a:ln>
        </p:spPr>
        <p:txBody>
          <a:bodyPr anchor="ctr">
            <a:spAutoFit/>
          </a:bodyPr>
          <a:lstStyle/>
          <a:p>
            <a:pPr algn="r" rtl="1"/>
            <a:r>
              <a:rPr lang="fa-IR">
                <a:cs typeface="2  Zar" pitchFamily="2" charset="-78"/>
              </a:rPr>
              <a:t>روش محاسبه کار برگشت پذیر انجام شده در اثر انبساط ایزوترم یک مول گاز کامل :</a:t>
            </a:r>
          </a:p>
        </p:txBody>
      </p:sp>
      <p:sp>
        <p:nvSpPr>
          <p:cNvPr id="126983" name="Rectangle 6"/>
          <p:cNvSpPr>
            <a:spLocks noChangeArrowheads="1"/>
          </p:cNvSpPr>
          <p:nvPr/>
        </p:nvSpPr>
        <p:spPr bwMode="auto">
          <a:xfrm>
            <a:off x="0" y="3205163"/>
            <a:ext cx="9144000" cy="0"/>
          </a:xfrm>
          <a:prstGeom prst="rect">
            <a:avLst/>
          </a:prstGeom>
          <a:noFill/>
          <a:ln w="9525">
            <a:noFill/>
            <a:miter lim="800000"/>
            <a:headEnd/>
            <a:tailEnd/>
          </a:ln>
        </p:spPr>
        <p:txBody>
          <a:bodyPr wrap="none" anchor="ctr">
            <a:spAutoFit/>
          </a:bodyPr>
          <a:lstStyle/>
          <a:p>
            <a:endParaRPr lang="fa-IR"/>
          </a:p>
        </p:txBody>
      </p:sp>
      <p:graphicFrame>
        <p:nvGraphicFramePr>
          <p:cNvPr id="126978" name="Object 5"/>
          <p:cNvGraphicFramePr>
            <a:graphicFrameLocks noChangeAspect="1"/>
          </p:cNvGraphicFramePr>
          <p:nvPr/>
        </p:nvGraphicFramePr>
        <p:xfrm>
          <a:off x="2843213" y="1557338"/>
          <a:ext cx="1868487" cy="777875"/>
        </p:xfrm>
        <a:graphic>
          <a:graphicData uri="http://schemas.openxmlformats.org/presentationml/2006/ole">
            <mc:AlternateContent xmlns:mc="http://schemas.openxmlformats.org/markup-compatibility/2006">
              <mc:Choice xmlns:v="urn:schemas-microsoft-com:vml" Requires="v">
                <p:oleObj spid="_x0000_s126986" name="Equation" r:id="rId3" imgW="1079032" imgH="444307" progId="Equation.3">
                  <p:embed/>
                </p:oleObj>
              </mc:Choice>
              <mc:Fallback>
                <p:oleObj name="Equation" r:id="rId3" imgW="1079032" imgH="444307" progId="Equation.3">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43213" y="1557338"/>
                        <a:ext cx="1868487" cy="777875"/>
                      </a:xfrm>
                      <a:prstGeom prst="rect">
                        <a:avLst/>
                      </a:prstGeom>
                      <a:solidFill>
                        <a:srgbClr val="FFFF99"/>
                      </a:solidFill>
                    </p:spPr>
                  </p:pic>
                </p:oleObj>
              </mc:Fallback>
            </mc:AlternateContent>
          </a:graphicData>
        </a:graphic>
      </p:graphicFrame>
      <p:sp>
        <p:nvSpPr>
          <p:cNvPr id="126984" name="Rectangle 7"/>
          <p:cNvSpPr>
            <a:spLocks noChangeArrowheads="1"/>
          </p:cNvSpPr>
          <p:nvPr/>
        </p:nvSpPr>
        <p:spPr bwMode="auto">
          <a:xfrm>
            <a:off x="0" y="3652838"/>
            <a:ext cx="9144000" cy="0"/>
          </a:xfrm>
          <a:prstGeom prst="rect">
            <a:avLst/>
          </a:prstGeom>
          <a:noFill/>
          <a:ln w="9525">
            <a:noFill/>
            <a:miter lim="800000"/>
            <a:headEnd/>
            <a:tailEnd/>
          </a:ln>
        </p:spPr>
        <p:txBody>
          <a:bodyPr wrap="none" anchor="ctr">
            <a:spAutoFit/>
          </a:bodyPr>
          <a:lstStyle/>
          <a:p>
            <a:endParaRPr lang="fa-IR"/>
          </a:p>
        </p:txBody>
      </p:sp>
      <p:sp>
        <p:nvSpPr>
          <p:cNvPr id="126985" name="Rectangle 8"/>
          <p:cNvSpPr>
            <a:spLocks noChangeArrowheads="1"/>
          </p:cNvSpPr>
          <p:nvPr/>
        </p:nvSpPr>
        <p:spPr bwMode="auto">
          <a:xfrm>
            <a:off x="755650" y="2420938"/>
            <a:ext cx="7980363" cy="1066800"/>
          </a:xfrm>
          <a:prstGeom prst="rect">
            <a:avLst/>
          </a:prstGeom>
          <a:noFill/>
          <a:ln w="9525">
            <a:noFill/>
            <a:miter lim="800000"/>
            <a:headEnd/>
            <a:tailEnd/>
          </a:ln>
        </p:spPr>
        <p:txBody>
          <a:bodyPr anchor="ctr">
            <a:spAutoFit/>
          </a:bodyPr>
          <a:lstStyle/>
          <a:p>
            <a:pPr algn="r" rtl="1"/>
            <a:r>
              <a:rPr lang="fa-IR">
                <a:solidFill>
                  <a:srgbClr val="FFFF00"/>
                </a:solidFill>
                <a:cs typeface="2  Zar" pitchFamily="2" charset="-78"/>
              </a:rPr>
              <a:t>روش محاسبه تغییرات آنتروپی مربوط به انبساط ایزوترم یک مول گاز کامل:</a:t>
            </a:r>
          </a:p>
        </p:txBody>
      </p:sp>
      <p:graphicFrame>
        <p:nvGraphicFramePr>
          <p:cNvPr id="126979" name="Object 9"/>
          <p:cNvGraphicFramePr>
            <a:graphicFrameLocks noChangeAspect="1"/>
          </p:cNvGraphicFramePr>
          <p:nvPr/>
        </p:nvGraphicFramePr>
        <p:xfrm>
          <a:off x="2987675" y="3500438"/>
          <a:ext cx="1873250" cy="1012825"/>
        </p:xfrm>
        <a:graphic>
          <a:graphicData uri="http://schemas.openxmlformats.org/presentationml/2006/ole">
            <mc:AlternateContent xmlns:mc="http://schemas.openxmlformats.org/markup-compatibility/2006">
              <mc:Choice xmlns:v="urn:schemas-microsoft-com:vml" Requires="v">
                <p:oleObj spid="_x0000_s126987" name="Equation" r:id="rId5" imgW="825142" imgH="444307" progId="Equation.3">
                  <p:embed/>
                </p:oleObj>
              </mc:Choice>
              <mc:Fallback>
                <p:oleObj name="Equation" r:id="rId5" imgW="825142" imgH="444307" progId="Equation.3">
                  <p:embed/>
                  <p:pic>
                    <p:nvPicPr>
                      <p:cNvPr id="0" name="Object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87675" y="3500438"/>
                        <a:ext cx="1873250" cy="1012825"/>
                      </a:xfrm>
                      <a:prstGeom prst="rect">
                        <a:avLst/>
                      </a:prstGeom>
                      <a:solidFill>
                        <a:srgbClr val="FFFF99"/>
                      </a:solidFill>
                    </p:spPr>
                  </p:pic>
                </p:oleObj>
              </mc:Fallback>
            </mc:AlternateContent>
          </a:graphicData>
        </a:graphic>
      </p:graphicFrame>
      <p:sp>
        <p:nvSpPr>
          <p:cNvPr id="126986" name="Rectangle 11"/>
          <p:cNvSpPr>
            <a:spLocks noChangeArrowheads="1"/>
          </p:cNvSpPr>
          <p:nvPr/>
        </p:nvSpPr>
        <p:spPr bwMode="auto">
          <a:xfrm>
            <a:off x="0" y="3652838"/>
            <a:ext cx="9144000" cy="0"/>
          </a:xfrm>
          <a:prstGeom prst="rect">
            <a:avLst/>
          </a:prstGeom>
          <a:noFill/>
          <a:ln w="9525">
            <a:noFill/>
            <a:miter lim="800000"/>
            <a:headEnd/>
            <a:tailEnd/>
          </a:ln>
        </p:spPr>
        <p:txBody>
          <a:bodyPr wrap="none" anchor="ctr">
            <a:spAutoFit/>
          </a:bodyPr>
          <a:lstStyle/>
          <a:p>
            <a:endParaRPr lang="fa-IR"/>
          </a:p>
        </p:txBody>
      </p:sp>
      <p:sp>
        <p:nvSpPr>
          <p:cNvPr id="126987" name="Rectangle 12"/>
          <p:cNvSpPr>
            <a:spLocks noChangeArrowheads="1"/>
          </p:cNvSpPr>
          <p:nvPr/>
        </p:nvSpPr>
        <p:spPr bwMode="auto">
          <a:xfrm>
            <a:off x="6502400" y="4835525"/>
            <a:ext cx="2020888" cy="579438"/>
          </a:xfrm>
          <a:prstGeom prst="rect">
            <a:avLst/>
          </a:prstGeom>
          <a:noFill/>
          <a:ln w="9525">
            <a:noFill/>
            <a:miter lim="800000"/>
            <a:headEnd/>
            <a:tailEnd/>
          </a:ln>
        </p:spPr>
        <p:txBody>
          <a:bodyPr wrap="none" anchor="ctr">
            <a:spAutoFit/>
          </a:bodyPr>
          <a:lstStyle/>
          <a:p>
            <a:pPr algn="r" rtl="1"/>
            <a:r>
              <a:rPr lang="fa-IR">
                <a:solidFill>
                  <a:srgbClr val="66FF33"/>
                </a:solidFill>
                <a:cs typeface="2  Zar" pitchFamily="2" charset="-78"/>
              </a:rPr>
              <a:t>واحد آنتروپی:</a:t>
            </a:r>
          </a:p>
        </p:txBody>
      </p:sp>
      <p:graphicFrame>
        <p:nvGraphicFramePr>
          <p:cNvPr id="126980" name="Object 13"/>
          <p:cNvGraphicFramePr>
            <a:graphicFrameLocks noGrp="1" noChangeAspect="1"/>
          </p:cNvGraphicFramePr>
          <p:nvPr>
            <p:ph/>
          </p:nvPr>
        </p:nvGraphicFramePr>
        <p:xfrm>
          <a:off x="900113" y="5589588"/>
          <a:ext cx="2519362" cy="509587"/>
        </p:xfrm>
        <a:graphic>
          <a:graphicData uri="http://schemas.openxmlformats.org/presentationml/2006/ole">
            <mc:AlternateContent xmlns:mc="http://schemas.openxmlformats.org/markup-compatibility/2006">
              <mc:Choice xmlns:v="urn:schemas-microsoft-com:vml" Requires="v">
                <p:oleObj spid="_x0000_s126988" name="Equation" r:id="rId7" imgW="1130040" imgH="228600" progId="Equation.3">
                  <p:embed/>
                </p:oleObj>
              </mc:Choice>
              <mc:Fallback>
                <p:oleObj name="Equation" r:id="rId7" imgW="1130040" imgH="228600" progId="Equation.3">
                  <p:embed/>
                  <p:pic>
                    <p:nvPicPr>
                      <p:cNvPr id="0" name="Object 1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00113" y="5589588"/>
                        <a:ext cx="2519362" cy="509587"/>
                      </a:xfrm>
                      <a:prstGeom prst="rect">
                        <a:avLst/>
                      </a:prstGeom>
                      <a:solidFill>
                        <a:srgbClr val="FFFF99"/>
                      </a:solidFill>
                    </p:spPr>
                  </p:pic>
                </p:oleObj>
              </mc:Fallback>
            </mc:AlternateContent>
          </a:graphicData>
        </a:graphic>
      </p:graphicFrame>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7" name="Slide Number Placeholder 16"/>
          <p:cNvSpPr>
            <a:spLocks noGrp="1"/>
          </p:cNvSpPr>
          <p:nvPr>
            <p:ph type="sldNum" sz="quarter" idx="12"/>
          </p:nvPr>
        </p:nvSpPr>
        <p:spPr/>
        <p:txBody>
          <a:bodyPr/>
          <a:lstStyle/>
          <a:p>
            <a:pPr>
              <a:defRPr/>
            </a:pPr>
            <a:fld id="{7EF15A56-10D7-45D0-A25B-5E6AC71B394F}" type="slidenum">
              <a:rPr lang="ar-SA"/>
              <a:pPr>
                <a:defRPr/>
              </a:pPr>
              <a:t>167</a:t>
            </a:fld>
            <a:endParaRPr lang="en-US"/>
          </a:p>
        </p:txBody>
      </p:sp>
      <p:sp>
        <p:nvSpPr>
          <p:cNvPr id="126988" name="Rectangle 16"/>
          <p:cNvSpPr>
            <a:spLocks noChangeArrowheads="1"/>
          </p:cNvSpPr>
          <p:nvPr/>
        </p:nvSpPr>
        <p:spPr bwMode="auto">
          <a:xfrm>
            <a:off x="0" y="3319463"/>
            <a:ext cx="9144000" cy="0"/>
          </a:xfrm>
          <a:prstGeom prst="rect">
            <a:avLst/>
          </a:prstGeom>
          <a:noFill/>
          <a:ln w="9525">
            <a:noFill/>
            <a:miter lim="800000"/>
            <a:headEnd/>
            <a:tailEnd/>
          </a:ln>
        </p:spPr>
        <p:txBody>
          <a:bodyPr wrap="none" anchor="ctr">
            <a:spAutoFit/>
          </a:bodyPr>
          <a:lstStyle/>
          <a:p>
            <a:endParaRPr lang="fa-IR"/>
          </a:p>
        </p:txBody>
      </p:sp>
      <p:graphicFrame>
        <p:nvGraphicFramePr>
          <p:cNvPr id="126981" name="Object 15"/>
          <p:cNvGraphicFramePr>
            <a:graphicFrameLocks noChangeAspect="1"/>
          </p:cNvGraphicFramePr>
          <p:nvPr/>
        </p:nvGraphicFramePr>
        <p:xfrm>
          <a:off x="6011863" y="5661025"/>
          <a:ext cx="1009650" cy="438150"/>
        </p:xfrm>
        <a:graphic>
          <a:graphicData uri="http://schemas.openxmlformats.org/presentationml/2006/ole">
            <mc:AlternateContent xmlns:mc="http://schemas.openxmlformats.org/markup-compatibility/2006">
              <mc:Choice xmlns:v="urn:schemas-microsoft-com:vml" Requires="v">
                <p:oleObj spid="_x0000_s126989" name="Equation" r:id="rId9" imgW="507780" imgH="215806" progId="Equation.3">
                  <p:embed/>
                </p:oleObj>
              </mc:Choice>
              <mc:Fallback>
                <p:oleObj name="Equation" r:id="rId9" imgW="507780" imgH="215806" progId="Equation.3">
                  <p:embed/>
                  <p:pic>
                    <p:nvPicPr>
                      <p:cNvPr id="0" name="Object 1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011863" y="5661025"/>
                        <a:ext cx="1009650" cy="438150"/>
                      </a:xfrm>
                      <a:prstGeom prst="rect">
                        <a:avLst/>
                      </a:prstGeom>
                      <a:solidFill>
                        <a:srgbClr val="FFFF99"/>
                      </a:solidFill>
                    </p:spPr>
                  </p:pic>
                </p:oleObj>
              </mc:Fallback>
            </mc:AlternateContent>
          </a:graphicData>
        </a:graphic>
      </p:graphicFrame>
      <p:sp>
        <p:nvSpPr>
          <p:cNvPr id="126989" name="Rectangle 17"/>
          <p:cNvSpPr>
            <a:spLocks noChangeArrowheads="1"/>
          </p:cNvSpPr>
          <p:nvPr/>
        </p:nvSpPr>
        <p:spPr bwMode="auto">
          <a:xfrm>
            <a:off x="0" y="3538538"/>
            <a:ext cx="9144000" cy="0"/>
          </a:xfrm>
          <a:prstGeom prst="rect">
            <a:avLst/>
          </a:prstGeom>
          <a:noFill/>
          <a:ln w="9525">
            <a:noFill/>
            <a:miter lim="800000"/>
            <a:headEnd/>
            <a:tailEnd/>
          </a:ln>
        </p:spPr>
        <p:txBody>
          <a:bodyPr wrap="none" anchor="ctr">
            <a:spAutoFit/>
          </a:bodyPr>
          <a:lstStyle/>
          <a:p>
            <a:endParaRPr lang="fa-IR"/>
          </a:p>
        </p:txBody>
      </p:sp>
      <p:sp>
        <p:nvSpPr>
          <p:cNvPr id="126990" name="Rectangle 18"/>
          <p:cNvSpPr>
            <a:spLocks noChangeArrowheads="1"/>
          </p:cNvSpPr>
          <p:nvPr/>
        </p:nvSpPr>
        <p:spPr bwMode="auto">
          <a:xfrm>
            <a:off x="4514850" y="5554663"/>
            <a:ext cx="439738" cy="579437"/>
          </a:xfrm>
          <a:prstGeom prst="rect">
            <a:avLst/>
          </a:prstGeom>
          <a:noFill/>
          <a:ln w="9525">
            <a:noFill/>
            <a:miter lim="800000"/>
            <a:headEnd/>
            <a:tailEnd/>
          </a:ln>
        </p:spPr>
        <p:txBody>
          <a:bodyPr wrap="none" anchor="ctr">
            <a:spAutoFit/>
          </a:bodyPr>
          <a:lstStyle/>
          <a:p>
            <a:pPr algn="r" rtl="1"/>
            <a:r>
              <a:rPr lang="fa-IR">
                <a:cs typeface="2  Zar" pitchFamily="2" charset="-78"/>
              </a:rPr>
              <a:t>یا</a:t>
            </a:r>
            <a:r>
              <a:rPr lang="en-US" sz="1800">
                <a:cs typeface="Arial" charset="0"/>
              </a:rPr>
              <a:t> </a:t>
            </a:r>
          </a:p>
        </p:txBody>
      </p:sp>
    </p:spTree>
  </p:cSld>
  <p:clrMapOvr>
    <a:masterClrMapping/>
  </p:clrMapOvr>
  <p:transition>
    <p:cover dir="u"/>
  </p:transition>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8004" name="Rectangle 4"/>
          <p:cNvSpPr>
            <a:spLocks noChangeArrowheads="1"/>
          </p:cNvSpPr>
          <p:nvPr/>
        </p:nvSpPr>
        <p:spPr bwMode="auto">
          <a:xfrm>
            <a:off x="323850" y="476250"/>
            <a:ext cx="8562975" cy="1066800"/>
          </a:xfrm>
          <a:prstGeom prst="rect">
            <a:avLst/>
          </a:prstGeom>
          <a:noFill/>
          <a:ln w="9525">
            <a:noFill/>
            <a:miter lim="800000"/>
            <a:headEnd/>
            <a:tailEnd/>
          </a:ln>
        </p:spPr>
        <p:txBody>
          <a:bodyPr anchor="ctr">
            <a:spAutoFit/>
          </a:bodyPr>
          <a:lstStyle/>
          <a:p>
            <a:pPr algn="r" rtl="1"/>
            <a:r>
              <a:rPr lang="fa-IR">
                <a:cs typeface="2  Zar" pitchFamily="2" charset="-78"/>
              </a:rPr>
              <a:t>اگر انبساط ایزوترم مربوط به </a:t>
            </a:r>
            <a:r>
              <a:rPr lang="en-US" sz="2800" b="1">
                <a:latin typeface="Times New Roman" pitchFamily="18" charset="0"/>
                <a:cs typeface="Times New Roman" pitchFamily="18" charset="0"/>
              </a:rPr>
              <a:t>n</a:t>
            </a:r>
            <a:r>
              <a:rPr lang="fa-IR">
                <a:cs typeface="2  Zar" pitchFamily="2" charset="-78"/>
              </a:rPr>
              <a:t> مول از گاز کامل باشد کار انجام شده و همچنین گرمای مبادله شده </a:t>
            </a:r>
            <a:r>
              <a:rPr lang="en-US" sz="2800" b="1">
                <a:latin typeface="Times New Roman" pitchFamily="18" charset="0"/>
                <a:cs typeface="Times New Roman" pitchFamily="18" charset="0"/>
              </a:rPr>
              <a:t>n</a:t>
            </a:r>
            <a:r>
              <a:rPr lang="fa-IR">
                <a:cs typeface="2  Zar" pitchFamily="2" charset="-78"/>
              </a:rPr>
              <a:t> برابر است با :</a:t>
            </a:r>
          </a:p>
        </p:txBody>
      </p:sp>
      <p:sp>
        <p:nvSpPr>
          <p:cNvPr id="128005" name="Rectangle 6"/>
          <p:cNvSpPr>
            <a:spLocks noChangeArrowheads="1"/>
          </p:cNvSpPr>
          <p:nvPr/>
        </p:nvSpPr>
        <p:spPr bwMode="auto">
          <a:xfrm>
            <a:off x="0" y="3205163"/>
            <a:ext cx="9144000" cy="0"/>
          </a:xfrm>
          <a:prstGeom prst="rect">
            <a:avLst/>
          </a:prstGeom>
          <a:noFill/>
          <a:ln w="9525">
            <a:noFill/>
            <a:miter lim="800000"/>
            <a:headEnd/>
            <a:tailEnd/>
          </a:ln>
        </p:spPr>
        <p:txBody>
          <a:bodyPr wrap="none" anchor="ctr">
            <a:spAutoFit/>
          </a:bodyPr>
          <a:lstStyle/>
          <a:p>
            <a:endParaRPr lang="fa-IR"/>
          </a:p>
        </p:txBody>
      </p:sp>
      <p:graphicFrame>
        <p:nvGraphicFramePr>
          <p:cNvPr id="128002" name="Object 5"/>
          <p:cNvGraphicFramePr>
            <a:graphicFrameLocks noChangeAspect="1"/>
          </p:cNvGraphicFramePr>
          <p:nvPr/>
        </p:nvGraphicFramePr>
        <p:xfrm>
          <a:off x="3419475" y="1844675"/>
          <a:ext cx="2065338" cy="874713"/>
        </p:xfrm>
        <a:graphic>
          <a:graphicData uri="http://schemas.openxmlformats.org/presentationml/2006/ole">
            <mc:AlternateContent xmlns:mc="http://schemas.openxmlformats.org/markup-compatibility/2006">
              <mc:Choice xmlns:v="urn:schemas-microsoft-com:vml" Requires="v">
                <p:oleObj spid="_x0000_s128006" name="Equation" r:id="rId3" imgW="1054100" imgH="444500" progId="Equation.3">
                  <p:embed/>
                </p:oleObj>
              </mc:Choice>
              <mc:Fallback>
                <p:oleObj name="Equation" r:id="rId3" imgW="1054100" imgH="444500" progId="Equation.3">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19475" y="1844675"/>
                        <a:ext cx="2065338" cy="874713"/>
                      </a:xfrm>
                      <a:prstGeom prst="rect">
                        <a:avLst/>
                      </a:prstGeom>
                      <a:solidFill>
                        <a:srgbClr val="FFFF99"/>
                      </a:solidFill>
                    </p:spPr>
                  </p:pic>
                </p:oleObj>
              </mc:Fallback>
            </mc:AlternateContent>
          </a:graphicData>
        </a:graphic>
      </p:graphicFrame>
      <p:sp>
        <p:nvSpPr>
          <p:cNvPr id="128006" name="Rectangle 7"/>
          <p:cNvSpPr>
            <a:spLocks noChangeArrowheads="1"/>
          </p:cNvSpPr>
          <p:nvPr/>
        </p:nvSpPr>
        <p:spPr bwMode="auto">
          <a:xfrm>
            <a:off x="0" y="3652838"/>
            <a:ext cx="9144000" cy="0"/>
          </a:xfrm>
          <a:prstGeom prst="rect">
            <a:avLst/>
          </a:prstGeom>
          <a:noFill/>
          <a:ln w="9525">
            <a:noFill/>
            <a:miter lim="800000"/>
            <a:headEnd/>
            <a:tailEnd/>
          </a:ln>
        </p:spPr>
        <p:txBody>
          <a:bodyPr wrap="none" anchor="ctr">
            <a:spAutoFit/>
          </a:bodyPr>
          <a:lstStyle/>
          <a:p>
            <a:endParaRPr lang="fa-IR"/>
          </a:p>
        </p:txBody>
      </p:sp>
      <p:sp>
        <p:nvSpPr>
          <p:cNvPr id="128007" name="Rectangle 8"/>
          <p:cNvSpPr>
            <a:spLocks noChangeArrowheads="1"/>
          </p:cNvSpPr>
          <p:nvPr/>
        </p:nvSpPr>
        <p:spPr bwMode="auto">
          <a:xfrm>
            <a:off x="1082675" y="3213100"/>
            <a:ext cx="7712075" cy="579438"/>
          </a:xfrm>
          <a:prstGeom prst="rect">
            <a:avLst/>
          </a:prstGeom>
          <a:noFill/>
          <a:ln w="9525">
            <a:noFill/>
            <a:miter lim="800000"/>
            <a:headEnd/>
            <a:tailEnd/>
          </a:ln>
        </p:spPr>
        <p:txBody>
          <a:bodyPr wrap="none" anchor="ctr">
            <a:spAutoFit/>
          </a:bodyPr>
          <a:lstStyle/>
          <a:p>
            <a:pPr algn="r" rtl="1"/>
            <a:r>
              <a:rPr lang="fa-IR">
                <a:solidFill>
                  <a:srgbClr val="66FF33"/>
                </a:solidFill>
                <a:cs typeface="2  Zar" pitchFamily="2" charset="-78"/>
              </a:rPr>
              <a:t>بنابر این تغییرات آنتروپی نیز </a:t>
            </a:r>
            <a:r>
              <a:rPr lang="en-US" sz="2800" b="1">
                <a:solidFill>
                  <a:srgbClr val="66FF33"/>
                </a:solidFill>
                <a:latin typeface="Times New Roman" pitchFamily="18" charset="0"/>
                <a:cs typeface="Times New Roman" pitchFamily="18" charset="0"/>
              </a:rPr>
              <a:t>n</a:t>
            </a:r>
            <a:r>
              <a:rPr lang="en-US">
                <a:solidFill>
                  <a:srgbClr val="66FF33"/>
                </a:solidFill>
                <a:cs typeface="2  Zar" pitchFamily="2" charset="-78"/>
              </a:rPr>
              <a:t> </a:t>
            </a:r>
            <a:r>
              <a:rPr lang="fa-IR">
                <a:solidFill>
                  <a:srgbClr val="66FF33"/>
                </a:solidFill>
                <a:cs typeface="2  Zar" pitchFamily="2" charset="-78"/>
              </a:rPr>
              <a:t> برابر خواهد شد. یعنی :</a:t>
            </a:r>
          </a:p>
        </p:txBody>
      </p:sp>
      <p:sp>
        <p:nvSpPr>
          <p:cNvPr id="128008" name="Rectangle 10"/>
          <p:cNvSpPr>
            <a:spLocks noChangeArrowheads="1"/>
          </p:cNvSpPr>
          <p:nvPr/>
        </p:nvSpPr>
        <p:spPr bwMode="auto">
          <a:xfrm>
            <a:off x="0" y="3205163"/>
            <a:ext cx="9144000" cy="0"/>
          </a:xfrm>
          <a:prstGeom prst="rect">
            <a:avLst/>
          </a:prstGeom>
          <a:noFill/>
          <a:ln w="9525">
            <a:noFill/>
            <a:miter lim="800000"/>
            <a:headEnd/>
            <a:tailEnd/>
          </a:ln>
        </p:spPr>
        <p:txBody>
          <a:bodyPr wrap="none" anchor="ctr">
            <a:spAutoFit/>
          </a:bodyPr>
          <a:lstStyle/>
          <a:p>
            <a:endParaRPr lang="fa-IR"/>
          </a:p>
        </p:txBody>
      </p:sp>
      <p:graphicFrame>
        <p:nvGraphicFramePr>
          <p:cNvPr id="128003" name="Object 9"/>
          <p:cNvGraphicFramePr>
            <a:graphicFrameLocks noChangeAspect="1"/>
          </p:cNvGraphicFramePr>
          <p:nvPr/>
        </p:nvGraphicFramePr>
        <p:xfrm>
          <a:off x="3492500" y="4076700"/>
          <a:ext cx="1912938" cy="946150"/>
        </p:xfrm>
        <a:graphic>
          <a:graphicData uri="http://schemas.openxmlformats.org/presentationml/2006/ole">
            <mc:AlternateContent xmlns:mc="http://schemas.openxmlformats.org/markup-compatibility/2006">
              <mc:Choice xmlns:v="urn:schemas-microsoft-com:vml" Requires="v">
                <p:oleObj spid="_x0000_s128007" name="Equation" r:id="rId5" imgW="901309" imgH="444307" progId="Equation.3">
                  <p:embed/>
                </p:oleObj>
              </mc:Choice>
              <mc:Fallback>
                <p:oleObj name="Equation" r:id="rId5" imgW="901309" imgH="444307" progId="Equation.3">
                  <p:embed/>
                  <p:pic>
                    <p:nvPicPr>
                      <p:cNvPr id="0" name="Object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492500" y="4076700"/>
                        <a:ext cx="1912938" cy="946150"/>
                      </a:xfrm>
                      <a:prstGeom prst="rect">
                        <a:avLst/>
                      </a:prstGeom>
                      <a:solidFill>
                        <a:srgbClr val="FFFF99"/>
                      </a:solidFill>
                    </p:spPr>
                  </p:pic>
                </p:oleObj>
              </mc:Fallback>
            </mc:AlternateContent>
          </a:graphicData>
        </a:graphic>
      </p:graphicFrame>
      <p:sp>
        <p:nvSpPr>
          <p:cNvPr id="128009" name="Rectangle 11"/>
          <p:cNvSpPr>
            <a:spLocks noChangeArrowheads="1"/>
          </p:cNvSpPr>
          <p:nvPr/>
        </p:nvSpPr>
        <p:spPr bwMode="auto">
          <a:xfrm>
            <a:off x="0" y="3652838"/>
            <a:ext cx="9144000" cy="0"/>
          </a:xfrm>
          <a:prstGeom prst="rect">
            <a:avLst/>
          </a:prstGeom>
          <a:noFill/>
          <a:ln w="9525">
            <a:noFill/>
            <a:miter lim="800000"/>
            <a:headEnd/>
            <a:tailEnd/>
          </a:ln>
        </p:spPr>
        <p:txBody>
          <a:bodyPr wrap="none" anchor="ctr">
            <a:spAutoFit/>
          </a:bodyPr>
          <a:lstStyle/>
          <a:p>
            <a:endParaRPr lang="fa-I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2" name="Slide Number Placeholder 11"/>
          <p:cNvSpPr>
            <a:spLocks noGrp="1"/>
          </p:cNvSpPr>
          <p:nvPr>
            <p:ph type="sldNum" sz="quarter" idx="12"/>
          </p:nvPr>
        </p:nvSpPr>
        <p:spPr/>
        <p:txBody>
          <a:bodyPr/>
          <a:lstStyle/>
          <a:p>
            <a:pPr>
              <a:defRPr/>
            </a:pPr>
            <a:fld id="{91523D2C-9C4C-4D26-B9C5-BC8943B23127}" type="slidenum">
              <a:rPr lang="ar-SA"/>
              <a:pPr>
                <a:defRPr/>
              </a:pPr>
              <a:t>168</a:t>
            </a:fld>
            <a:endParaRPr lang="en-US"/>
          </a:p>
        </p:txBody>
      </p:sp>
    </p:spTree>
  </p:cSld>
  <p:clrMapOvr>
    <a:masterClrMapping/>
  </p:clrMapOvr>
  <p:transition>
    <p:cover dir="r"/>
  </p:transition>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9027" name="Rectangle 4"/>
          <p:cNvSpPr>
            <a:spLocks noChangeArrowheads="1"/>
          </p:cNvSpPr>
          <p:nvPr/>
        </p:nvSpPr>
        <p:spPr bwMode="auto">
          <a:xfrm>
            <a:off x="2189163" y="514350"/>
            <a:ext cx="6713537" cy="579438"/>
          </a:xfrm>
          <a:prstGeom prst="rect">
            <a:avLst/>
          </a:prstGeom>
          <a:noFill/>
          <a:ln w="9525">
            <a:noFill/>
            <a:miter lim="800000"/>
            <a:headEnd/>
            <a:tailEnd/>
          </a:ln>
        </p:spPr>
        <p:txBody>
          <a:bodyPr wrap="none" anchor="ctr">
            <a:spAutoFit/>
          </a:bodyPr>
          <a:lstStyle/>
          <a:p>
            <a:pPr algn="r" rtl="1"/>
            <a:r>
              <a:rPr lang="fa-IR" b="1">
                <a:solidFill>
                  <a:srgbClr val="FF99FF"/>
                </a:solidFill>
                <a:cs typeface="2  Zar" pitchFamily="2" charset="-78"/>
              </a:rPr>
              <a:t>آنتروپی به عنوان تابعی از دو متغیر دما و حجم</a:t>
            </a:r>
          </a:p>
        </p:txBody>
      </p:sp>
      <p:sp>
        <p:nvSpPr>
          <p:cNvPr id="129028" name="Rectangle 5"/>
          <p:cNvSpPr>
            <a:spLocks noChangeArrowheads="1"/>
          </p:cNvSpPr>
          <p:nvPr/>
        </p:nvSpPr>
        <p:spPr bwMode="auto">
          <a:xfrm>
            <a:off x="395288" y="2276475"/>
            <a:ext cx="8540750" cy="1066800"/>
          </a:xfrm>
          <a:prstGeom prst="rect">
            <a:avLst/>
          </a:prstGeom>
          <a:noFill/>
          <a:ln w="9525">
            <a:noFill/>
            <a:miter lim="800000"/>
            <a:headEnd/>
            <a:tailEnd/>
          </a:ln>
        </p:spPr>
        <p:txBody>
          <a:bodyPr anchor="ctr">
            <a:spAutoFit/>
          </a:bodyPr>
          <a:lstStyle/>
          <a:p>
            <a:pPr algn="r" rtl="1"/>
            <a:r>
              <a:rPr lang="fa-IR">
                <a:cs typeface="2  Zar" pitchFamily="2" charset="-78"/>
              </a:rPr>
              <a:t>اگر آنتروپی را تابعی از دو متغیر دما و حجم بدانیم دیفرانسیل کامل آن بر حسب این دو متغیر به صورت زیر نوشته می شود:</a:t>
            </a:r>
          </a:p>
        </p:txBody>
      </p:sp>
      <p:sp>
        <p:nvSpPr>
          <p:cNvPr id="129029" name="Rectangle 7"/>
          <p:cNvSpPr>
            <a:spLocks noChangeArrowheads="1"/>
          </p:cNvSpPr>
          <p:nvPr/>
        </p:nvSpPr>
        <p:spPr bwMode="auto">
          <a:xfrm>
            <a:off x="0" y="3205163"/>
            <a:ext cx="9144000" cy="0"/>
          </a:xfrm>
          <a:prstGeom prst="rect">
            <a:avLst/>
          </a:prstGeom>
          <a:noFill/>
          <a:ln w="9525">
            <a:noFill/>
            <a:miter lim="800000"/>
            <a:headEnd/>
            <a:tailEnd/>
          </a:ln>
        </p:spPr>
        <p:txBody>
          <a:bodyPr wrap="none" anchor="ctr">
            <a:spAutoFit/>
          </a:bodyPr>
          <a:lstStyle/>
          <a:p>
            <a:endParaRPr lang="fa-IR"/>
          </a:p>
        </p:txBody>
      </p:sp>
      <p:graphicFrame>
        <p:nvGraphicFramePr>
          <p:cNvPr id="129026" name="Object 6"/>
          <p:cNvGraphicFramePr>
            <a:graphicFrameLocks noChangeAspect="1"/>
          </p:cNvGraphicFramePr>
          <p:nvPr/>
        </p:nvGraphicFramePr>
        <p:xfrm>
          <a:off x="2700338" y="4005263"/>
          <a:ext cx="3743325" cy="930275"/>
        </p:xfrm>
        <a:graphic>
          <a:graphicData uri="http://schemas.openxmlformats.org/presentationml/2006/ole">
            <mc:AlternateContent xmlns:mc="http://schemas.openxmlformats.org/markup-compatibility/2006">
              <mc:Choice xmlns:v="urn:schemas-microsoft-com:vml" Requires="v">
                <p:oleObj spid="_x0000_s129028" name="Equation" r:id="rId3" imgW="1803400" imgH="444500" progId="Equation.3">
                  <p:embed/>
                </p:oleObj>
              </mc:Choice>
              <mc:Fallback>
                <p:oleObj name="Equation" r:id="rId3" imgW="1803400" imgH="444500" progId="Equation.3">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00338" y="4005263"/>
                        <a:ext cx="3743325" cy="930275"/>
                      </a:xfrm>
                      <a:prstGeom prst="rect">
                        <a:avLst/>
                      </a:prstGeom>
                      <a:solidFill>
                        <a:srgbClr val="FFFF99"/>
                      </a:solidFill>
                    </p:spPr>
                  </p:pic>
                </p:oleObj>
              </mc:Fallback>
            </mc:AlternateContent>
          </a:graphicData>
        </a:graphic>
      </p:graphicFrame>
      <p:sp>
        <p:nvSpPr>
          <p:cNvPr id="129030" name="Rectangle 8"/>
          <p:cNvSpPr>
            <a:spLocks noChangeArrowheads="1"/>
          </p:cNvSpPr>
          <p:nvPr/>
        </p:nvSpPr>
        <p:spPr bwMode="auto">
          <a:xfrm>
            <a:off x="0" y="3652838"/>
            <a:ext cx="9144000" cy="0"/>
          </a:xfrm>
          <a:prstGeom prst="rect">
            <a:avLst/>
          </a:prstGeom>
          <a:noFill/>
          <a:ln w="9525">
            <a:noFill/>
            <a:miter lim="800000"/>
            <a:headEnd/>
            <a:tailEnd/>
          </a:ln>
        </p:spPr>
        <p:txBody>
          <a:bodyPr wrap="none" anchor="ctr">
            <a:spAutoFit/>
          </a:bodyPr>
          <a:lstStyle/>
          <a:p>
            <a:endParaRPr lang="fa-I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9" name="Slide Number Placeholder 8"/>
          <p:cNvSpPr>
            <a:spLocks noGrp="1"/>
          </p:cNvSpPr>
          <p:nvPr>
            <p:ph type="sldNum" sz="quarter" idx="12"/>
          </p:nvPr>
        </p:nvSpPr>
        <p:spPr/>
        <p:txBody>
          <a:bodyPr/>
          <a:lstStyle/>
          <a:p>
            <a:pPr>
              <a:defRPr/>
            </a:pPr>
            <a:fld id="{32FA8BB2-57A0-4505-BF82-BE63625139CD}" type="slidenum">
              <a:rPr lang="ar-SA"/>
              <a:pPr>
                <a:defRPr/>
              </a:pPr>
              <a:t>169</a:t>
            </a:fld>
            <a:endParaRPr lang="en-US"/>
          </a:p>
        </p:txBody>
      </p:sp>
    </p:spTree>
  </p:cSld>
  <p:clrMapOvr>
    <a:masterClrMapping/>
  </p:clrMapOvr>
  <p:transition>
    <p:cove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291" name="Rectangle 4"/>
          <p:cNvSpPr>
            <a:spLocks noChangeArrowheads="1"/>
          </p:cNvSpPr>
          <p:nvPr/>
        </p:nvSpPr>
        <p:spPr bwMode="auto">
          <a:xfrm>
            <a:off x="539750" y="434975"/>
            <a:ext cx="8386763" cy="1066800"/>
          </a:xfrm>
          <a:prstGeom prst="rect">
            <a:avLst/>
          </a:prstGeom>
          <a:noFill/>
          <a:ln w="9525">
            <a:noFill/>
            <a:miter lim="800000"/>
            <a:headEnd/>
            <a:tailEnd/>
          </a:ln>
        </p:spPr>
        <p:txBody>
          <a:bodyPr anchor="ctr">
            <a:spAutoFit/>
          </a:bodyPr>
          <a:lstStyle/>
          <a:p>
            <a:pPr algn="justLow" rtl="1">
              <a:tabLst>
                <a:tab pos="-800100" algn="l"/>
                <a:tab pos="457200" algn="l"/>
              </a:tabLst>
            </a:pPr>
            <a:r>
              <a:rPr lang="fa-IR">
                <a:solidFill>
                  <a:srgbClr val="FF0066"/>
                </a:solidFill>
                <a:latin typeface="Arial" charset="0"/>
              </a:rPr>
              <a:t>2)نبودن اثر جاذبه یا دافعه بین مولکولهای گاز یعنی صفر بودن نیروهای بین مولکولی .</a:t>
            </a:r>
          </a:p>
        </p:txBody>
      </p:sp>
      <p:sp>
        <p:nvSpPr>
          <p:cNvPr id="12292" name="Rectangle 5"/>
          <p:cNvSpPr>
            <a:spLocks noChangeArrowheads="1"/>
          </p:cNvSpPr>
          <p:nvPr/>
        </p:nvSpPr>
        <p:spPr bwMode="auto">
          <a:xfrm>
            <a:off x="1187450" y="2074863"/>
            <a:ext cx="7608888" cy="579437"/>
          </a:xfrm>
          <a:prstGeom prst="rect">
            <a:avLst/>
          </a:prstGeom>
          <a:noFill/>
          <a:ln w="9525">
            <a:noFill/>
            <a:miter lim="800000"/>
            <a:headEnd/>
            <a:tailEnd/>
          </a:ln>
        </p:spPr>
        <p:txBody>
          <a:bodyPr anchor="ctr">
            <a:spAutoFit/>
          </a:bodyPr>
          <a:lstStyle/>
          <a:p>
            <a:pPr algn="r" rtl="1"/>
            <a:r>
              <a:rPr lang="fa-IR">
                <a:solidFill>
                  <a:srgbClr val="FFFF00"/>
                </a:solidFill>
                <a:latin typeface="Arial" charset="0"/>
              </a:rPr>
              <a:t>نکته : گازهای حقیقی هیچ یک از دو خصلت را ندارند</a:t>
            </a:r>
            <a:r>
              <a:rPr lang="en-US">
                <a:solidFill>
                  <a:srgbClr val="FFFF00"/>
                </a:solidFill>
                <a:latin typeface="Arial" charset="0"/>
              </a:rPr>
              <a:t> .</a:t>
            </a:r>
          </a:p>
        </p:txBody>
      </p:sp>
      <p:sp>
        <p:nvSpPr>
          <p:cNvPr id="12293" name="Rectangle 6"/>
          <p:cNvSpPr>
            <a:spLocks noChangeArrowheads="1"/>
          </p:cNvSpPr>
          <p:nvPr/>
        </p:nvSpPr>
        <p:spPr bwMode="auto">
          <a:xfrm>
            <a:off x="250825" y="3206750"/>
            <a:ext cx="8570913" cy="1066800"/>
          </a:xfrm>
          <a:prstGeom prst="rect">
            <a:avLst/>
          </a:prstGeom>
          <a:noFill/>
          <a:ln w="9525">
            <a:noFill/>
            <a:miter lim="800000"/>
            <a:headEnd/>
            <a:tailEnd/>
          </a:ln>
        </p:spPr>
        <p:txBody>
          <a:bodyPr anchor="ctr">
            <a:spAutoFit/>
          </a:bodyPr>
          <a:lstStyle/>
          <a:p>
            <a:pPr algn="r" rtl="1"/>
            <a:r>
              <a:rPr lang="fa-IR">
                <a:solidFill>
                  <a:srgbClr val="FF66FF"/>
                </a:solidFill>
                <a:latin typeface="Arial" charset="0"/>
              </a:rPr>
              <a:t>حجم مستثنی : فضای لازم برای قرار گرفتن دو مولکول درکنار</a:t>
            </a:r>
          </a:p>
          <a:p>
            <a:pPr algn="r" rtl="1"/>
            <a:r>
              <a:rPr lang="fa-IR">
                <a:solidFill>
                  <a:srgbClr val="FF66FF"/>
                </a:solidFill>
                <a:latin typeface="Arial" charset="0"/>
              </a:rPr>
              <a:t> یکدیگرکه برابر</a:t>
            </a:r>
            <a:r>
              <a:rPr lang="en-US">
                <a:latin typeface="Arial" charset="0"/>
              </a:rPr>
              <a:t> </a:t>
            </a:r>
          </a:p>
        </p:txBody>
      </p:sp>
      <p:sp>
        <p:nvSpPr>
          <p:cNvPr id="12294" name="Rectangle 8"/>
          <p:cNvSpPr>
            <a:spLocks noChangeArrowheads="1"/>
          </p:cNvSpPr>
          <p:nvPr/>
        </p:nvSpPr>
        <p:spPr bwMode="auto">
          <a:xfrm>
            <a:off x="8367713" y="4932363"/>
            <a:ext cx="9144000" cy="0"/>
          </a:xfrm>
          <a:prstGeom prst="rect">
            <a:avLst/>
          </a:prstGeom>
          <a:noFill/>
          <a:ln w="9525">
            <a:noFill/>
            <a:miter lim="800000"/>
            <a:headEnd/>
            <a:tailEnd/>
          </a:ln>
        </p:spPr>
        <p:txBody>
          <a:bodyPr wrap="none" anchor="ctr">
            <a:spAutoFit/>
          </a:bodyPr>
          <a:lstStyle/>
          <a:p>
            <a:endParaRPr lang="fa-IR"/>
          </a:p>
        </p:txBody>
      </p:sp>
      <p:graphicFrame>
        <p:nvGraphicFramePr>
          <p:cNvPr id="12290" name="Object 7"/>
          <p:cNvGraphicFramePr>
            <a:graphicFrameLocks noChangeAspect="1"/>
          </p:cNvGraphicFramePr>
          <p:nvPr/>
        </p:nvGraphicFramePr>
        <p:xfrm>
          <a:off x="5076825" y="3789363"/>
          <a:ext cx="1512888" cy="533400"/>
        </p:xfrm>
        <a:graphic>
          <a:graphicData uri="http://schemas.openxmlformats.org/presentationml/2006/ole">
            <mc:AlternateContent xmlns:mc="http://schemas.openxmlformats.org/markup-compatibility/2006">
              <mc:Choice xmlns:v="urn:schemas-microsoft-com:vml" Requires="v">
                <p:oleObj spid="_x0000_s12292" name="Equation" r:id="rId3" imgW="520248" imgH="177646" progId="Equation.3">
                  <p:embed/>
                </p:oleObj>
              </mc:Choice>
              <mc:Fallback>
                <p:oleObj name="Equation" r:id="rId3" imgW="520248" imgH="177646" progId="Equation.3">
                  <p:embed/>
                  <p:pic>
                    <p:nvPicPr>
                      <p:cNvPr id="0"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76825" y="3789363"/>
                        <a:ext cx="1512888" cy="533400"/>
                      </a:xfrm>
                      <a:prstGeom prst="rect">
                        <a:avLst/>
                      </a:prstGeom>
                      <a:solidFill>
                        <a:srgbClr val="FFFF99"/>
                      </a:solidFill>
                    </p:spPr>
                  </p:pic>
                </p:oleObj>
              </mc:Fallback>
            </mc:AlternateContent>
          </a:graphicData>
        </a:graphic>
      </p:graphicFrame>
      <p:sp>
        <p:nvSpPr>
          <p:cNvPr id="12295" name="Rectangle 9"/>
          <p:cNvSpPr>
            <a:spLocks noChangeArrowheads="1"/>
          </p:cNvSpPr>
          <p:nvPr/>
        </p:nvSpPr>
        <p:spPr bwMode="auto">
          <a:xfrm>
            <a:off x="8367713" y="5170488"/>
            <a:ext cx="9144000" cy="0"/>
          </a:xfrm>
          <a:prstGeom prst="rect">
            <a:avLst/>
          </a:prstGeom>
          <a:noFill/>
          <a:ln w="9525">
            <a:noFill/>
            <a:miter lim="800000"/>
            <a:headEnd/>
            <a:tailEnd/>
          </a:ln>
        </p:spPr>
        <p:txBody>
          <a:bodyPr wrap="none" anchor="ctr">
            <a:spAutoFit/>
          </a:bodyPr>
          <a:lstStyle/>
          <a:p>
            <a:endParaRPr lang="fa-IR"/>
          </a:p>
        </p:txBody>
      </p:sp>
      <p:sp>
        <p:nvSpPr>
          <p:cNvPr id="12296" name="Rectangle 10"/>
          <p:cNvSpPr>
            <a:spLocks noChangeArrowheads="1"/>
          </p:cNvSpPr>
          <p:nvPr/>
        </p:nvSpPr>
        <p:spPr bwMode="auto">
          <a:xfrm>
            <a:off x="2905125" y="4330700"/>
            <a:ext cx="5843588" cy="579438"/>
          </a:xfrm>
          <a:prstGeom prst="rect">
            <a:avLst/>
          </a:prstGeom>
          <a:noFill/>
          <a:ln w="9525">
            <a:noFill/>
            <a:miter lim="800000"/>
            <a:headEnd/>
            <a:tailEnd/>
          </a:ln>
        </p:spPr>
        <p:txBody>
          <a:bodyPr anchor="ctr">
            <a:spAutoFit/>
          </a:bodyPr>
          <a:lstStyle/>
          <a:p>
            <a:pPr algn="r" rtl="1"/>
            <a:r>
              <a:rPr lang="fa-IR">
                <a:solidFill>
                  <a:srgbClr val="FF66FF"/>
                </a:solidFill>
                <a:latin typeface="Arial" charset="0"/>
              </a:rPr>
              <a:t>گاز ها هرگز به سمت صفر میل نمی کند .</a:t>
            </a:r>
            <a:r>
              <a:rPr lang="fa-IR">
                <a:latin typeface="Arial" charset="0"/>
              </a:rPr>
              <a:t> </a:t>
            </a:r>
          </a:p>
        </p:txBody>
      </p:sp>
      <p:sp>
        <p:nvSpPr>
          <p:cNvPr id="12297" name="Rectangle 11"/>
          <p:cNvSpPr>
            <a:spLocks noChangeArrowheads="1"/>
          </p:cNvSpPr>
          <p:nvPr/>
        </p:nvSpPr>
        <p:spPr bwMode="auto">
          <a:xfrm>
            <a:off x="627063" y="3752850"/>
            <a:ext cx="4257675" cy="579438"/>
          </a:xfrm>
          <a:prstGeom prst="rect">
            <a:avLst/>
          </a:prstGeom>
          <a:noFill/>
          <a:ln w="9525">
            <a:noFill/>
            <a:miter lim="800000"/>
            <a:headEnd/>
            <a:tailEnd/>
          </a:ln>
        </p:spPr>
        <p:txBody>
          <a:bodyPr wrap="none">
            <a:spAutoFit/>
          </a:bodyPr>
          <a:lstStyle/>
          <a:p>
            <a:pPr algn="r" rtl="1"/>
            <a:r>
              <a:rPr lang="fa-IR">
                <a:solidFill>
                  <a:srgbClr val="FF66FF"/>
                </a:solidFill>
                <a:latin typeface="Arial" charset="0"/>
              </a:rPr>
              <a:t>، و به این  مفهوم است که حجم</a:t>
            </a:r>
            <a:endParaRPr lang="en-US">
              <a:solidFill>
                <a:srgbClr val="FF66FF"/>
              </a:solidFill>
              <a:latin typeface="Arial" charset="0"/>
            </a:endParaRP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2" name="Slide Number Placeholder 11"/>
          <p:cNvSpPr>
            <a:spLocks noGrp="1"/>
          </p:cNvSpPr>
          <p:nvPr>
            <p:ph type="sldNum" sz="quarter" idx="12"/>
          </p:nvPr>
        </p:nvSpPr>
        <p:spPr/>
        <p:txBody>
          <a:bodyPr/>
          <a:lstStyle/>
          <a:p>
            <a:pPr>
              <a:defRPr/>
            </a:pPr>
            <a:fld id="{BCBD098D-2609-4CE0-BA5A-B93833303857}" type="slidenum">
              <a:rPr lang="ar-SA"/>
              <a:pPr>
                <a:defRPr/>
              </a:pPr>
              <a:t>17</a:t>
            </a:fld>
            <a:endParaRPr lang="en-US"/>
          </a:p>
        </p:txBody>
      </p:sp>
    </p:spTree>
  </p:cSld>
  <p:clrMapOvr>
    <a:masterClrMapping/>
  </p:clrMapOvr>
  <p:transition>
    <p:cover dir="ld"/>
  </p:transition>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0054" name="Rectangle 4"/>
          <p:cNvSpPr>
            <a:spLocks noChangeArrowheads="1"/>
          </p:cNvSpPr>
          <p:nvPr/>
        </p:nvSpPr>
        <p:spPr bwMode="auto">
          <a:xfrm>
            <a:off x="4391025" y="442913"/>
            <a:ext cx="4191000" cy="579437"/>
          </a:xfrm>
          <a:prstGeom prst="rect">
            <a:avLst/>
          </a:prstGeom>
          <a:noFill/>
          <a:ln w="9525">
            <a:noFill/>
            <a:miter lim="800000"/>
            <a:headEnd/>
            <a:tailEnd/>
          </a:ln>
        </p:spPr>
        <p:txBody>
          <a:bodyPr wrap="none" anchor="ctr">
            <a:spAutoFit/>
          </a:bodyPr>
          <a:lstStyle/>
          <a:p>
            <a:pPr algn="r" rtl="1"/>
            <a:r>
              <a:rPr lang="fa-IR">
                <a:cs typeface="2  Zar" pitchFamily="2" charset="-78"/>
              </a:rPr>
              <a:t>با توجه به اصل اول ترمودینامیک:</a:t>
            </a:r>
          </a:p>
        </p:txBody>
      </p:sp>
      <p:graphicFrame>
        <p:nvGraphicFramePr>
          <p:cNvPr id="130050" name="Object 5"/>
          <p:cNvGraphicFramePr>
            <a:graphicFrameLocks noChangeAspect="1"/>
          </p:cNvGraphicFramePr>
          <p:nvPr/>
        </p:nvGraphicFramePr>
        <p:xfrm>
          <a:off x="3203575" y="1268413"/>
          <a:ext cx="2608263" cy="547687"/>
        </p:xfrm>
        <a:graphic>
          <a:graphicData uri="http://schemas.openxmlformats.org/presentationml/2006/ole">
            <mc:AlternateContent xmlns:mc="http://schemas.openxmlformats.org/markup-compatibility/2006">
              <mc:Choice xmlns:v="urn:schemas-microsoft-com:vml" Requires="v">
                <p:oleObj spid="_x0000_s130058" name="Equation" r:id="rId3" imgW="952087" imgH="203112" progId="Equation.3">
                  <p:embed/>
                </p:oleObj>
              </mc:Choice>
              <mc:Fallback>
                <p:oleObj name="Equation" r:id="rId3" imgW="952087" imgH="203112" progId="Equation.3">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03575" y="1268413"/>
                        <a:ext cx="2608263" cy="547687"/>
                      </a:xfrm>
                      <a:prstGeom prst="rect">
                        <a:avLst/>
                      </a:prstGeom>
                      <a:solidFill>
                        <a:srgbClr val="FFFF99"/>
                      </a:solidFill>
                    </p:spPr>
                  </p:pic>
                </p:oleObj>
              </mc:Fallback>
            </mc:AlternateContent>
          </a:graphicData>
        </a:graphic>
      </p:graphicFrame>
      <p:graphicFrame>
        <p:nvGraphicFramePr>
          <p:cNvPr id="130051" name="Object 8"/>
          <p:cNvGraphicFramePr>
            <a:graphicFrameLocks noChangeAspect="1"/>
          </p:cNvGraphicFramePr>
          <p:nvPr/>
        </p:nvGraphicFramePr>
        <p:xfrm>
          <a:off x="3203575" y="2349500"/>
          <a:ext cx="2679700" cy="574675"/>
        </p:xfrm>
        <a:graphic>
          <a:graphicData uri="http://schemas.openxmlformats.org/presentationml/2006/ole">
            <mc:AlternateContent xmlns:mc="http://schemas.openxmlformats.org/markup-compatibility/2006">
              <mc:Choice xmlns:v="urn:schemas-microsoft-com:vml" Requires="v">
                <p:oleObj spid="_x0000_s130059" name="Equation" r:id="rId5" imgW="1091726" imgH="177723" progId="Equation.3">
                  <p:embed/>
                </p:oleObj>
              </mc:Choice>
              <mc:Fallback>
                <p:oleObj name="Equation" r:id="rId5" imgW="1091726" imgH="177723" progId="Equation.3">
                  <p:embed/>
                  <p:pic>
                    <p:nvPicPr>
                      <p:cNvPr id="0" name="Object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03575" y="2349500"/>
                        <a:ext cx="2679700" cy="574675"/>
                      </a:xfrm>
                      <a:prstGeom prst="rect">
                        <a:avLst/>
                      </a:prstGeom>
                      <a:solidFill>
                        <a:srgbClr val="FFFF99"/>
                      </a:solidFill>
                    </p:spPr>
                  </p:pic>
                </p:oleObj>
              </mc:Fallback>
            </mc:AlternateContent>
          </a:graphicData>
        </a:graphic>
      </p:graphicFrame>
      <p:sp>
        <p:nvSpPr>
          <p:cNvPr id="130055" name="Rectangle 12"/>
          <p:cNvSpPr>
            <a:spLocks noChangeArrowheads="1"/>
          </p:cNvSpPr>
          <p:nvPr/>
        </p:nvSpPr>
        <p:spPr bwMode="auto">
          <a:xfrm>
            <a:off x="0" y="3233738"/>
            <a:ext cx="9144000" cy="0"/>
          </a:xfrm>
          <a:prstGeom prst="rect">
            <a:avLst/>
          </a:prstGeom>
          <a:noFill/>
          <a:ln w="9525">
            <a:noFill/>
            <a:miter lim="800000"/>
            <a:headEnd/>
            <a:tailEnd/>
          </a:ln>
        </p:spPr>
        <p:txBody>
          <a:bodyPr wrap="none" anchor="ctr">
            <a:spAutoFit/>
          </a:bodyPr>
          <a:lstStyle/>
          <a:p>
            <a:endParaRPr lang="fa-IR"/>
          </a:p>
        </p:txBody>
      </p:sp>
      <p:graphicFrame>
        <p:nvGraphicFramePr>
          <p:cNvPr id="130052" name="Object 11"/>
          <p:cNvGraphicFramePr>
            <a:graphicFrameLocks noChangeAspect="1"/>
          </p:cNvGraphicFramePr>
          <p:nvPr/>
        </p:nvGraphicFramePr>
        <p:xfrm>
          <a:off x="3203575" y="3500438"/>
          <a:ext cx="2736850" cy="762000"/>
        </p:xfrm>
        <a:graphic>
          <a:graphicData uri="http://schemas.openxmlformats.org/presentationml/2006/ole">
            <mc:AlternateContent xmlns:mc="http://schemas.openxmlformats.org/markup-compatibility/2006">
              <mc:Choice xmlns:v="urn:schemas-microsoft-com:vml" Requires="v">
                <p:oleObj spid="_x0000_s130060" name="Equation" r:id="rId7" imgW="1205977" imgH="393529" progId="Equation.3">
                  <p:embed/>
                </p:oleObj>
              </mc:Choice>
              <mc:Fallback>
                <p:oleObj name="Equation" r:id="rId7" imgW="1205977" imgH="393529" progId="Equation.3">
                  <p:embed/>
                  <p:pic>
                    <p:nvPicPr>
                      <p:cNvPr id="0" name="Object 1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203575" y="3500438"/>
                        <a:ext cx="2736850" cy="762000"/>
                      </a:xfrm>
                      <a:prstGeom prst="rect">
                        <a:avLst/>
                      </a:prstGeom>
                      <a:solidFill>
                        <a:srgbClr val="FFFF99"/>
                      </a:solidFill>
                    </p:spPr>
                  </p:pic>
                </p:oleObj>
              </mc:Fallback>
            </mc:AlternateContent>
          </a:graphicData>
        </a:graphic>
      </p:graphicFrame>
      <p:sp>
        <p:nvSpPr>
          <p:cNvPr id="130056" name="Rectangle 13"/>
          <p:cNvSpPr>
            <a:spLocks noChangeArrowheads="1"/>
          </p:cNvSpPr>
          <p:nvPr/>
        </p:nvSpPr>
        <p:spPr bwMode="auto">
          <a:xfrm>
            <a:off x="0" y="3624263"/>
            <a:ext cx="9144000" cy="0"/>
          </a:xfrm>
          <a:prstGeom prst="rect">
            <a:avLst/>
          </a:prstGeom>
          <a:noFill/>
          <a:ln w="9525">
            <a:noFill/>
            <a:miter lim="800000"/>
            <a:headEnd/>
            <a:tailEnd/>
          </a:ln>
        </p:spPr>
        <p:txBody>
          <a:bodyPr wrap="none" anchor="ctr">
            <a:spAutoFit/>
          </a:bodyPr>
          <a:lstStyle/>
          <a:p>
            <a:endParaRPr lang="fa-IR"/>
          </a:p>
        </p:txBody>
      </p:sp>
      <p:sp>
        <p:nvSpPr>
          <p:cNvPr id="130057" name="Rectangle 15"/>
          <p:cNvSpPr>
            <a:spLocks noChangeArrowheads="1"/>
          </p:cNvSpPr>
          <p:nvPr/>
        </p:nvSpPr>
        <p:spPr bwMode="auto">
          <a:xfrm>
            <a:off x="0" y="3205163"/>
            <a:ext cx="9144000" cy="0"/>
          </a:xfrm>
          <a:prstGeom prst="rect">
            <a:avLst/>
          </a:prstGeom>
          <a:noFill/>
          <a:ln w="9525">
            <a:noFill/>
            <a:miter lim="800000"/>
            <a:headEnd/>
            <a:tailEnd/>
          </a:ln>
        </p:spPr>
        <p:txBody>
          <a:bodyPr wrap="none" anchor="ctr">
            <a:spAutoFit/>
          </a:bodyPr>
          <a:lstStyle/>
          <a:p>
            <a:endParaRPr lang="fa-IR"/>
          </a:p>
        </p:txBody>
      </p:sp>
      <p:graphicFrame>
        <p:nvGraphicFramePr>
          <p:cNvPr id="130053" name="Object 14"/>
          <p:cNvGraphicFramePr>
            <a:graphicFrameLocks noChangeAspect="1"/>
          </p:cNvGraphicFramePr>
          <p:nvPr/>
        </p:nvGraphicFramePr>
        <p:xfrm>
          <a:off x="2627313" y="4797425"/>
          <a:ext cx="4032250" cy="947738"/>
        </p:xfrm>
        <a:graphic>
          <a:graphicData uri="http://schemas.openxmlformats.org/presentationml/2006/ole">
            <mc:AlternateContent xmlns:mc="http://schemas.openxmlformats.org/markup-compatibility/2006">
              <mc:Choice xmlns:v="urn:schemas-microsoft-com:vml" Requires="v">
                <p:oleObj spid="_x0000_s130061" name="Equation" r:id="rId9" imgW="1905000" imgH="444500" progId="Equation.3">
                  <p:embed/>
                </p:oleObj>
              </mc:Choice>
              <mc:Fallback>
                <p:oleObj name="Equation" r:id="rId9" imgW="1905000" imgH="444500" progId="Equation.3">
                  <p:embed/>
                  <p:pic>
                    <p:nvPicPr>
                      <p:cNvPr id="0" name="Object 1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627313" y="4797425"/>
                        <a:ext cx="4032250" cy="947738"/>
                      </a:xfrm>
                      <a:prstGeom prst="rect">
                        <a:avLst/>
                      </a:prstGeom>
                      <a:solidFill>
                        <a:srgbClr val="FFFF99"/>
                      </a:solidFill>
                    </p:spPr>
                  </p:pic>
                </p:oleObj>
              </mc:Fallback>
            </mc:AlternateContent>
          </a:graphicData>
        </a:graphic>
      </p:graphicFrame>
      <p:sp>
        <p:nvSpPr>
          <p:cNvPr id="130058" name="Rectangle 16"/>
          <p:cNvSpPr>
            <a:spLocks noChangeArrowheads="1"/>
          </p:cNvSpPr>
          <p:nvPr/>
        </p:nvSpPr>
        <p:spPr bwMode="auto">
          <a:xfrm>
            <a:off x="0" y="3652838"/>
            <a:ext cx="9144000" cy="0"/>
          </a:xfrm>
          <a:prstGeom prst="rect">
            <a:avLst/>
          </a:prstGeom>
          <a:noFill/>
          <a:ln w="9525">
            <a:noFill/>
            <a:miter lim="800000"/>
            <a:headEnd/>
            <a:tailEnd/>
          </a:ln>
        </p:spPr>
        <p:txBody>
          <a:bodyPr wrap="none" anchor="ctr">
            <a:spAutoFit/>
          </a:bodyPr>
          <a:lstStyle/>
          <a:p>
            <a:endParaRPr lang="fa-I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3" name="Slide Number Placeholder 12"/>
          <p:cNvSpPr>
            <a:spLocks noGrp="1"/>
          </p:cNvSpPr>
          <p:nvPr>
            <p:ph type="sldNum" sz="quarter" idx="12"/>
          </p:nvPr>
        </p:nvSpPr>
        <p:spPr/>
        <p:txBody>
          <a:bodyPr/>
          <a:lstStyle/>
          <a:p>
            <a:pPr>
              <a:defRPr/>
            </a:pPr>
            <a:fld id="{21369324-F62D-4E1D-AE37-ABC54A0D5421}" type="slidenum">
              <a:rPr lang="ar-SA"/>
              <a:pPr>
                <a:defRPr/>
              </a:pPr>
              <a:t>170</a:t>
            </a:fld>
            <a:endParaRPr lang="en-US"/>
          </a:p>
        </p:txBody>
      </p:sp>
    </p:spTree>
  </p:cSld>
  <p:clrMapOvr>
    <a:masterClrMapping/>
  </p:clrMapOvr>
  <p:transition>
    <p:cover dir="d"/>
  </p:transition>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1076" name="Rectangle 5"/>
          <p:cNvSpPr>
            <a:spLocks noChangeArrowheads="1"/>
          </p:cNvSpPr>
          <p:nvPr/>
        </p:nvSpPr>
        <p:spPr bwMode="auto">
          <a:xfrm>
            <a:off x="0" y="3205163"/>
            <a:ext cx="9144000" cy="0"/>
          </a:xfrm>
          <a:prstGeom prst="rect">
            <a:avLst/>
          </a:prstGeom>
          <a:noFill/>
          <a:ln w="9525">
            <a:noFill/>
            <a:miter lim="800000"/>
            <a:headEnd/>
            <a:tailEnd/>
          </a:ln>
        </p:spPr>
        <p:txBody>
          <a:bodyPr wrap="none" anchor="ctr">
            <a:spAutoFit/>
          </a:bodyPr>
          <a:lstStyle/>
          <a:p>
            <a:endParaRPr lang="fa-IR"/>
          </a:p>
        </p:txBody>
      </p:sp>
      <p:graphicFrame>
        <p:nvGraphicFramePr>
          <p:cNvPr id="131074" name="Object 4"/>
          <p:cNvGraphicFramePr>
            <a:graphicFrameLocks noChangeAspect="1"/>
          </p:cNvGraphicFramePr>
          <p:nvPr/>
        </p:nvGraphicFramePr>
        <p:xfrm>
          <a:off x="2627313" y="908050"/>
          <a:ext cx="3298825" cy="939800"/>
        </p:xfrm>
        <a:graphic>
          <a:graphicData uri="http://schemas.openxmlformats.org/presentationml/2006/ole">
            <mc:AlternateContent xmlns:mc="http://schemas.openxmlformats.org/markup-compatibility/2006">
              <mc:Choice xmlns:v="urn:schemas-microsoft-com:vml" Requires="v">
                <p:oleObj spid="_x0000_s131078" name="Equation" r:id="rId3" imgW="1574800" imgH="444500" progId="Equation.3">
                  <p:embed/>
                </p:oleObj>
              </mc:Choice>
              <mc:Fallback>
                <p:oleObj name="Equation" r:id="rId3" imgW="1574800" imgH="444500" progId="Equation.3">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27313" y="908050"/>
                        <a:ext cx="3298825" cy="939800"/>
                      </a:xfrm>
                      <a:prstGeom prst="rect">
                        <a:avLst/>
                      </a:prstGeom>
                      <a:solidFill>
                        <a:srgbClr val="FFFF99"/>
                      </a:solidFill>
                    </p:spPr>
                  </p:pic>
                </p:oleObj>
              </mc:Fallback>
            </mc:AlternateContent>
          </a:graphicData>
        </a:graphic>
      </p:graphicFrame>
      <p:sp>
        <p:nvSpPr>
          <p:cNvPr id="131077" name="Rectangle 6"/>
          <p:cNvSpPr>
            <a:spLocks noChangeArrowheads="1"/>
          </p:cNvSpPr>
          <p:nvPr/>
        </p:nvSpPr>
        <p:spPr bwMode="auto">
          <a:xfrm>
            <a:off x="0" y="3652838"/>
            <a:ext cx="9144000" cy="0"/>
          </a:xfrm>
          <a:prstGeom prst="rect">
            <a:avLst/>
          </a:prstGeom>
          <a:noFill/>
          <a:ln w="9525">
            <a:noFill/>
            <a:miter lim="800000"/>
            <a:headEnd/>
            <a:tailEnd/>
          </a:ln>
        </p:spPr>
        <p:txBody>
          <a:bodyPr wrap="none" anchor="ctr">
            <a:spAutoFit/>
          </a:bodyPr>
          <a:lstStyle/>
          <a:p>
            <a:endParaRPr lang="fa-IR"/>
          </a:p>
        </p:txBody>
      </p:sp>
      <p:sp>
        <p:nvSpPr>
          <p:cNvPr id="131078" name="Rectangle 8"/>
          <p:cNvSpPr>
            <a:spLocks noChangeArrowheads="1"/>
          </p:cNvSpPr>
          <p:nvPr/>
        </p:nvSpPr>
        <p:spPr bwMode="auto">
          <a:xfrm>
            <a:off x="0" y="3186113"/>
            <a:ext cx="9144000" cy="0"/>
          </a:xfrm>
          <a:prstGeom prst="rect">
            <a:avLst/>
          </a:prstGeom>
          <a:noFill/>
          <a:ln w="9525">
            <a:noFill/>
            <a:miter lim="800000"/>
            <a:headEnd/>
            <a:tailEnd/>
          </a:ln>
        </p:spPr>
        <p:txBody>
          <a:bodyPr wrap="none" anchor="ctr">
            <a:spAutoFit/>
          </a:bodyPr>
          <a:lstStyle/>
          <a:p>
            <a:endParaRPr lang="fa-IR"/>
          </a:p>
        </p:txBody>
      </p:sp>
      <p:graphicFrame>
        <p:nvGraphicFramePr>
          <p:cNvPr id="131075" name="Object 7"/>
          <p:cNvGraphicFramePr>
            <a:graphicFrameLocks noChangeAspect="1"/>
          </p:cNvGraphicFramePr>
          <p:nvPr/>
        </p:nvGraphicFramePr>
        <p:xfrm>
          <a:off x="2268538" y="2636838"/>
          <a:ext cx="4321175" cy="996950"/>
        </p:xfrm>
        <a:graphic>
          <a:graphicData uri="http://schemas.openxmlformats.org/presentationml/2006/ole">
            <mc:AlternateContent xmlns:mc="http://schemas.openxmlformats.org/markup-compatibility/2006">
              <mc:Choice xmlns:v="urn:schemas-microsoft-com:vml" Requires="v">
                <p:oleObj spid="_x0000_s131079" name="Equation" r:id="rId5" imgW="2108200" imgH="482600" progId="Equation.3">
                  <p:embed/>
                </p:oleObj>
              </mc:Choice>
              <mc:Fallback>
                <p:oleObj name="Equation" r:id="rId5" imgW="2108200" imgH="482600" progId="Equation.3">
                  <p:embed/>
                  <p:pic>
                    <p:nvPicPr>
                      <p:cNvPr id="0" name="Object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68538" y="2636838"/>
                        <a:ext cx="4321175" cy="996950"/>
                      </a:xfrm>
                      <a:prstGeom prst="rect">
                        <a:avLst/>
                      </a:prstGeom>
                      <a:solidFill>
                        <a:srgbClr val="FFFF99"/>
                      </a:solidFill>
                    </p:spPr>
                  </p:pic>
                </p:oleObj>
              </mc:Fallback>
            </mc:AlternateContent>
          </a:graphicData>
        </a:graphic>
      </p:graphicFrame>
      <p:sp>
        <p:nvSpPr>
          <p:cNvPr id="131079" name="Rectangle 9"/>
          <p:cNvSpPr>
            <a:spLocks noChangeArrowheads="1"/>
          </p:cNvSpPr>
          <p:nvPr/>
        </p:nvSpPr>
        <p:spPr bwMode="auto">
          <a:xfrm>
            <a:off x="0" y="3671888"/>
            <a:ext cx="9144000" cy="0"/>
          </a:xfrm>
          <a:prstGeom prst="rect">
            <a:avLst/>
          </a:prstGeom>
          <a:noFill/>
          <a:ln w="9525">
            <a:noFill/>
            <a:miter lim="800000"/>
            <a:headEnd/>
            <a:tailEnd/>
          </a:ln>
        </p:spPr>
        <p:txBody>
          <a:bodyPr wrap="none" anchor="ctr">
            <a:spAutoFit/>
          </a:bodyPr>
          <a:lstStyle/>
          <a:p>
            <a:endParaRPr lang="fa-IR"/>
          </a:p>
        </p:txBody>
      </p:sp>
      <p:sp>
        <p:nvSpPr>
          <p:cNvPr id="131080" name="Rectangle 10"/>
          <p:cNvSpPr>
            <a:spLocks noChangeArrowheads="1"/>
          </p:cNvSpPr>
          <p:nvPr/>
        </p:nvSpPr>
        <p:spPr bwMode="auto">
          <a:xfrm>
            <a:off x="0" y="4518025"/>
            <a:ext cx="9144000" cy="1066800"/>
          </a:xfrm>
          <a:prstGeom prst="rect">
            <a:avLst/>
          </a:prstGeom>
          <a:noFill/>
          <a:ln w="9525">
            <a:noFill/>
            <a:miter lim="800000"/>
            <a:headEnd/>
            <a:tailEnd/>
          </a:ln>
        </p:spPr>
        <p:txBody>
          <a:bodyPr anchor="ctr">
            <a:spAutoFit/>
          </a:bodyPr>
          <a:lstStyle/>
          <a:p>
            <a:pPr algn="r" rtl="1"/>
            <a:r>
              <a:rPr lang="fa-IR">
                <a:cs typeface="2  Zar" pitchFamily="2" charset="-78"/>
              </a:rPr>
              <a:t>اگر فرايند  در حجم ثابت انجام گیرد آنگاه رابطه فوق برابر صفر می شود .</a:t>
            </a:r>
            <a:endParaRPr lang="en-US">
              <a:latin typeface="Arial" charset="0"/>
              <a:cs typeface="2  Zar" pitchFamily="2" charset="-78"/>
            </a:endParaRP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1" name="Slide Number Placeholder 10"/>
          <p:cNvSpPr>
            <a:spLocks noGrp="1"/>
          </p:cNvSpPr>
          <p:nvPr>
            <p:ph type="sldNum" sz="quarter" idx="12"/>
          </p:nvPr>
        </p:nvSpPr>
        <p:spPr/>
        <p:txBody>
          <a:bodyPr/>
          <a:lstStyle/>
          <a:p>
            <a:pPr>
              <a:defRPr/>
            </a:pPr>
            <a:fld id="{B27DEA3C-34C2-4415-8D13-42B5EEA35ADA}" type="slidenum">
              <a:rPr lang="ar-SA"/>
              <a:pPr>
                <a:defRPr/>
              </a:pPr>
              <a:t>171</a:t>
            </a:fld>
            <a:endParaRPr lang="en-US"/>
          </a:p>
        </p:txBody>
      </p:sp>
    </p:spTree>
  </p:cSld>
  <p:clrMapOvr>
    <a:masterClrMapping/>
  </p:clrMapOvr>
  <p:transition>
    <p:comb dir="vert"/>
  </p:transition>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2102" name="Rectangle 5"/>
          <p:cNvSpPr>
            <a:spLocks noChangeArrowheads="1"/>
          </p:cNvSpPr>
          <p:nvPr/>
        </p:nvSpPr>
        <p:spPr bwMode="auto">
          <a:xfrm>
            <a:off x="0" y="3205163"/>
            <a:ext cx="9144000" cy="0"/>
          </a:xfrm>
          <a:prstGeom prst="rect">
            <a:avLst/>
          </a:prstGeom>
          <a:noFill/>
          <a:ln w="9525">
            <a:noFill/>
            <a:miter lim="800000"/>
            <a:headEnd/>
            <a:tailEnd/>
          </a:ln>
        </p:spPr>
        <p:txBody>
          <a:bodyPr wrap="none" anchor="ctr">
            <a:spAutoFit/>
          </a:bodyPr>
          <a:lstStyle/>
          <a:p>
            <a:endParaRPr lang="fa-IR"/>
          </a:p>
        </p:txBody>
      </p:sp>
      <p:graphicFrame>
        <p:nvGraphicFramePr>
          <p:cNvPr id="132098" name="Object 4"/>
          <p:cNvGraphicFramePr>
            <a:graphicFrameLocks noChangeAspect="1"/>
          </p:cNvGraphicFramePr>
          <p:nvPr/>
        </p:nvGraphicFramePr>
        <p:xfrm>
          <a:off x="3563938" y="836613"/>
          <a:ext cx="1730375" cy="893762"/>
        </p:xfrm>
        <a:graphic>
          <a:graphicData uri="http://schemas.openxmlformats.org/presentationml/2006/ole">
            <mc:AlternateContent xmlns:mc="http://schemas.openxmlformats.org/markup-compatibility/2006">
              <mc:Choice xmlns:v="urn:schemas-microsoft-com:vml" Requires="v">
                <p:oleObj spid="_x0000_s132106" name="Equation" r:id="rId3" imgW="863225" imgH="444307" progId="Equation.3">
                  <p:embed/>
                </p:oleObj>
              </mc:Choice>
              <mc:Fallback>
                <p:oleObj name="Equation" r:id="rId3" imgW="863225" imgH="444307" progId="Equation.3">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63938" y="836613"/>
                        <a:ext cx="1730375" cy="893762"/>
                      </a:xfrm>
                      <a:prstGeom prst="rect">
                        <a:avLst/>
                      </a:prstGeom>
                      <a:solidFill>
                        <a:srgbClr val="FFFF99"/>
                      </a:solidFill>
                    </p:spPr>
                  </p:pic>
                </p:oleObj>
              </mc:Fallback>
            </mc:AlternateContent>
          </a:graphicData>
        </a:graphic>
      </p:graphicFrame>
      <p:sp>
        <p:nvSpPr>
          <p:cNvPr id="132103" name="Rectangle 6"/>
          <p:cNvSpPr>
            <a:spLocks noChangeArrowheads="1"/>
          </p:cNvSpPr>
          <p:nvPr/>
        </p:nvSpPr>
        <p:spPr bwMode="auto">
          <a:xfrm>
            <a:off x="0" y="3652838"/>
            <a:ext cx="9144000" cy="0"/>
          </a:xfrm>
          <a:prstGeom prst="rect">
            <a:avLst/>
          </a:prstGeom>
          <a:noFill/>
          <a:ln w="9525">
            <a:noFill/>
            <a:miter lim="800000"/>
            <a:headEnd/>
            <a:tailEnd/>
          </a:ln>
        </p:spPr>
        <p:txBody>
          <a:bodyPr wrap="none" anchor="ctr">
            <a:spAutoFit/>
          </a:bodyPr>
          <a:lstStyle/>
          <a:p>
            <a:endParaRPr lang="fa-IR"/>
          </a:p>
        </p:txBody>
      </p:sp>
      <p:sp>
        <p:nvSpPr>
          <p:cNvPr id="132104" name="Rectangle 8"/>
          <p:cNvSpPr>
            <a:spLocks noChangeArrowheads="1"/>
          </p:cNvSpPr>
          <p:nvPr/>
        </p:nvSpPr>
        <p:spPr bwMode="auto">
          <a:xfrm>
            <a:off x="0" y="3186113"/>
            <a:ext cx="9144000" cy="0"/>
          </a:xfrm>
          <a:prstGeom prst="rect">
            <a:avLst/>
          </a:prstGeom>
          <a:noFill/>
          <a:ln w="9525">
            <a:noFill/>
            <a:miter lim="800000"/>
            <a:headEnd/>
            <a:tailEnd/>
          </a:ln>
        </p:spPr>
        <p:txBody>
          <a:bodyPr wrap="none" anchor="ctr">
            <a:spAutoFit/>
          </a:bodyPr>
          <a:lstStyle/>
          <a:p>
            <a:endParaRPr lang="fa-IR"/>
          </a:p>
        </p:txBody>
      </p:sp>
      <p:graphicFrame>
        <p:nvGraphicFramePr>
          <p:cNvPr id="132099" name="Object 7"/>
          <p:cNvGraphicFramePr>
            <a:graphicFrameLocks noChangeAspect="1"/>
          </p:cNvGraphicFramePr>
          <p:nvPr/>
        </p:nvGraphicFramePr>
        <p:xfrm>
          <a:off x="2700338" y="2205038"/>
          <a:ext cx="3529012" cy="1052512"/>
        </p:xfrm>
        <a:graphic>
          <a:graphicData uri="http://schemas.openxmlformats.org/presentationml/2006/ole">
            <mc:AlternateContent xmlns:mc="http://schemas.openxmlformats.org/markup-compatibility/2006">
              <mc:Choice xmlns:v="urn:schemas-microsoft-com:vml" Requires="v">
                <p:oleObj spid="_x0000_s132107" name="Equation" r:id="rId5" imgW="1625600" imgH="482600" progId="Equation.3">
                  <p:embed/>
                </p:oleObj>
              </mc:Choice>
              <mc:Fallback>
                <p:oleObj name="Equation" r:id="rId5" imgW="1625600" imgH="482600" progId="Equation.3">
                  <p:embed/>
                  <p:pic>
                    <p:nvPicPr>
                      <p:cNvPr id="0" name="Object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00338" y="2205038"/>
                        <a:ext cx="3529012" cy="1052512"/>
                      </a:xfrm>
                      <a:prstGeom prst="rect">
                        <a:avLst/>
                      </a:prstGeom>
                      <a:solidFill>
                        <a:srgbClr val="FFFF99"/>
                      </a:solidFill>
                    </p:spPr>
                  </p:pic>
                </p:oleObj>
              </mc:Fallback>
            </mc:AlternateContent>
          </a:graphicData>
        </a:graphic>
      </p:graphicFrame>
      <p:sp>
        <p:nvSpPr>
          <p:cNvPr id="132105" name="Rectangle 9"/>
          <p:cNvSpPr>
            <a:spLocks noChangeArrowheads="1"/>
          </p:cNvSpPr>
          <p:nvPr/>
        </p:nvSpPr>
        <p:spPr bwMode="auto">
          <a:xfrm>
            <a:off x="0" y="3671888"/>
            <a:ext cx="9144000" cy="0"/>
          </a:xfrm>
          <a:prstGeom prst="rect">
            <a:avLst/>
          </a:prstGeom>
          <a:noFill/>
          <a:ln w="9525">
            <a:noFill/>
            <a:miter lim="800000"/>
            <a:headEnd/>
            <a:tailEnd/>
          </a:ln>
        </p:spPr>
        <p:txBody>
          <a:bodyPr wrap="none" anchor="ctr">
            <a:spAutoFit/>
          </a:bodyPr>
          <a:lstStyle/>
          <a:p>
            <a:endParaRPr lang="fa-IR"/>
          </a:p>
        </p:txBody>
      </p:sp>
      <p:sp>
        <p:nvSpPr>
          <p:cNvPr id="132106" name="Rectangle 11"/>
          <p:cNvSpPr>
            <a:spLocks noChangeArrowheads="1"/>
          </p:cNvSpPr>
          <p:nvPr/>
        </p:nvSpPr>
        <p:spPr bwMode="auto">
          <a:xfrm>
            <a:off x="0" y="3214688"/>
            <a:ext cx="9144000" cy="0"/>
          </a:xfrm>
          <a:prstGeom prst="rect">
            <a:avLst/>
          </a:prstGeom>
          <a:noFill/>
          <a:ln w="9525">
            <a:noFill/>
            <a:miter lim="800000"/>
            <a:headEnd/>
            <a:tailEnd/>
          </a:ln>
        </p:spPr>
        <p:txBody>
          <a:bodyPr wrap="none" anchor="ctr">
            <a:spAutoFit/>
          </a:bodyPr>
          <a:lstStyle/>
          <a:p>
            <a:endParaRPr lang="fa-IR"/>
          </a:p>
        </p:txBody>
      </p:sp>
      <p:graphicFrame>
        <p:nvGraphicFramePr>
          <p:cNvPr id="132100" name="Object 10"/>
          <p:cNvGraphicFramePr>
            <a:graphicFrameLocks noChangeAspect="1"/>
          </p:cNvGraphicFramePr>
          <p:nvPr/>
        </p:nvGraphicFramePr>
        <p:xfrm>
          <a:off x="2700338" y="3716338"/>
          <a:ext cx="3527425" cy="1152525"/>
        </p:xfrm>
        <a:graphic>
          <a:graphicData uri="http://schemas.openxmlformats.org/presentationml/2006/ole">
            <mc:AlternateContent xmlns:mc="http://schemas.openxmlformats.org/markup-compatibility/2006">
              <mc:Choice xmlns:v="urn:schemas-microsoft-com:vml" Requires="v">
                <p:oleObj spid="_x0000_s132108" name="Equation" r:id="rId7" imgW="1117600" imgH="431800" progId="Equation.3">
                  <p:embed/>
                </p:oleObj>
              </mc:Choice>
              <mc:Fallback>
                <p:oleObj name="Equation" r:id="rId7" imgW="1117600" imgH="431800" progId="Equation.3">
                  <p:embed/>
                  <p:pic>
                    <p:nvPicPr>
                      <p:cNvPr id="0" name="Object 1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700338" y="3716338"/>
                        <a:ext cx="3527425" cy="1152525"/>
                      </a:xfrm>
                      <a:prstGeom prst="rect">
                        <a:avLst/>
                      </a:prstGeom>
                      <a:solidFill>
                        <a:srgbClr val="FFFF99"/>
                      </a:solidFill>
                    </p:spPr>
                  </p:pic>
                </p:oleObj>
              </mc:Fallback>
            </mc:AlternateContent>
          </a:graphicData>
        </a:graphic>
      </p:graphicFrame>
      <p:sp>
        <p:nvSpPr>
          <p:cNvPr id="132107" name="Rectangle 12"/>
          <p:cNvSpPr>
            <a:spLocks noChangeArrowheads="1"/>
          </p:cNvSpPr>
          <p:nvPr/>
        </p:nvSpPr>
        <p:spPr bwMode="auto">
          <a:xfrm>
            <a:off x="0" y="3643313"/>
            <a:ext cx="9144000" cy="0"/>
          </a:xfrm>
          <a:prstGeom prst="rect">
            <a:avLst/>
          </a:prstGeom>
          <a:noFill/>
          <a:ln w="9525">
            <a:noFill/>
            <a:miter lim="800000"/>
            <a:headEnd/>
            <a:tailEnd/>
          </a:ln>
        </p:spPr>
        <p:txBody>
          <a:bodyPr wrap="none" anchor="ctr">
            <a:spAutoFit/>
          </a:bodyPr>
          <a:lstStyle/>
          <a:p>
            <a:endParaRPr lang="fa-IR"/>
          </a:p>
        </p:txBody>
      </p:sp>
      <p:sp>
        <p:nvSpPr>
          <p:cNvPr id="132108" name="Rectangle 14"/>
          <p:cNvSpPr>
            <a:spLocks noChangeArrowheads="1"/>
          </p:cNvSpPr>
          <p:nvPr/>
        </p:nvSpPr>
        <p:spPr bwMode="auto">
          <a:xfrm>
            <a:off x="0" y="3186113"/>
            <a:ext cx="9144000" cy="0"/>
          </a:xfrm>
          <a:prstGeom prst="rect">
            <a:avLst/>
          </a:prstGeom>
          <a:noFill/>
          <a:ln w="9525">
            <a:noFill/>
            <a:miter lim="800000"/>
            <a:headEnd/>
            <a:tailEnd/>
          </a:ln>
        </p:spPr>
        <p:txBody>
          <a:bodyPr wrap="none" anchor="ctr">
            <a:spAutoFit/>
          </a:bodyPr>
          <a:lstStyle/>
          <a:p>
            <a:endParaRPr lang="fa-IR"/>
          </a:p>
        </p:txBody>
      </p:sp>
      <p:graphicFrame>
        <p:nvGraphicFramePr>
          <p:cNvPr id="132101" name="Object 13"/>
          <p:cNvGraphicFramePr>
            <a:graphicFrameLocks noChangeAspect="1"/>
          </p:cNvGraphicFramePr>
          <p:nvPr/>
        </p:nvGraphicFramePr>
        <p:xfrm>
          <a:off x="3059113" y="5300663"/>
          <a:ext cx="2663825" cy="1006475"/>
        </p:xfrm>
        <a:graphic>
          <a:graphicData uri="http://schemas.openxmlformats.org/presentationml/2006/ole">
            <mc:AlternateContent xmlns:mc="http://schemas.openxmlformats.org/markup-compatibility/2006">
              <mc:Choice xmlns:v="urn:schemas-microsoft-com:vml" Requires="v">
                <p:oleObj spid="_x0000_s132109" name="Equation" r:id="rId9" imgW="1282700" imgH="482600" progId="Equation.3">
                  <p:embed/>
                </p:oleObj>
              </mc:Choice>
              <mc:Fallback>
                <p:oleObj name="Equation" r:id="rId9" imgW="1282700" imgH="482600" progId="Equation.3">
                  <p:embed/>
                  <p:pic>
                    <p:nvPicPr>
                      <p:cNvPr id="0" name="Object 1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059113" y="5300663"/>
                        <a:ext cx="2663825" cy="1006475"/>
                      </a:xfrm>
                      <a:prstGeom prst="rect">
                        <a:avLst/>
                      </a:prstGeom>
                      <a:solidFill>
                        <a:srgbClr val="FFFF99"/>
                      </a:solidFill>
                    </p:spPr>
                  </p:pic>
                </p:oleObj>
              </mc:Fallback>
            </mc:AlternateContent>
          </a:graphicData>
        </a:graphic>
      </p:graphicFrame>
      <p:sp>
        <p:nvSpPr>
          <p:cNvPr id="132109" name="Rectangle 15"/>
          <p:cNvSpPr>
            <a:spLocks noChangeArrowheads="1"/>
          </p:cNvSpPr>
          <p:nvPr/>
        </p:nvSpPr>
        <p:spPr bwMode="auto">
          <a:xfrm>
            <a:off x="0" y="3671888"/>
            <a:ext cx="9144000" cy="0"/>
          </a:xfrm>
          <a:prstGeom prst="rect">
            <a:avLst/>
          </a:prstGeom>
          <a:noFill/>
          <a:ln w="9525">
            <a:noFill/>
            <a:miter lim="800000"/>
            <a:headEnd/>
            <a:tailEnd/>
          </a:ln>
        </p:spPr>
        <p:txBody>
          <a:bodyPr wrap="none" anchor="ctr">
            <a:spAutoFit/>
          </a:bodyPr>
          <a:lstStyle/>
          <a:p>
            <a:endParaRPr lang="fa-I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6" name="Slide Number Placeholder 15"/>
          <p:cNvSpPr>
            <a:spLocks noGrp="1"/>
          </p:cNvSpPr>
          <p:nvPr>
            <p:ph type="sldNum" sz="quarter" idx="12"/>
          </p:nvPr>
        </p:nvSpPr>
        <p:spPr/>
        <p:txBody>
          <a:bodyPr/>
          <a:lstStyle/>
          <a:p>
            <a:pPr>
              <a:defRPr/>
            </a:pPr>
            <a:fld id="{699FB753-255E-4952-8392-8F946ADE1F19}" type="slidenum">
              <a:rPr lang="ar-SA"/>
              <a:pPr>
                <a:defRPr/>
              </a:pPr>
              <a:t>172</a:t>
            </a:fld>
            <a:endParaRPr lang="en-US"/>
          </a:p>
        </p:txBody>
      </p:sp>
    </p:spTree>
  </p:cSld>
  <p:clrMapOvr>
    <a:masterClrMapping/>
  </p:clrMapOvr>
  <p:transition>
    <p:comb/>
  </p:transition>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3124" name="Rectangle 4"/>
          <p:cNvSpPr>
            <a:spLocks noChangeArrowheads="1"/>
          </p:cNvSpPr>
          <p:nvPr/>
        </p:nvSpPr>
        <p:spPr bwMode="auto">
          <a:xfrm>
            <a:off x="6316663" y="514350"/>
            <a:ext cx="2024062" cy="579438"/>
          </a:xfrm>
          <a:prstGeom prst="rect">
            <a:avLst/>
          </a:prstGeom>
          <a:noFill/>
          <a:ln w="9525">
            <a:noFill/>
            <a:miter lim="800000"/>
            <a:headEnd/>
            <a:tailEnd/>
          </a:ln>
        </p:spPr>
        <p:txBody>
          <a:bodyPr wrap="none" anchor="ctr">
            <a:spAutoFit/>
          </a:bodyPr>
          <a:lstStyle/>
          <a:p>
            <a:pPr algn="r" rtl="1">
              <a:tabLst>
                <a:tab pos="933450" algn="l"/>
              </a:tabLst>
            </a:pPr>
            <a:r>
              <a:rPr lang="fa-IR">
                <a:solidFill>
                  <a:srgbClr val="FF99FF"/>
                </a:solidFill>
                <a:cs typeface="2  Zar" pitchFamily="2" charset="-78"/>
              </a:rPr>
              <a:t>مقدار آنتروپی :</a:t>
            </a:r>
          </a:p>
        </p:txBody>
      </p:sp>
      <p:sp>
        <p:nvSpPr>
          <p:cNvPr id="133125" name="Rectangle 5"/>
          <p:cNvSpPr>
            <a:spLocks noChangeArrowheads="1"/>
          </p:cNvSpPr>
          <p:nvPr/>
        </p:nvSpPr>
        <p:spPr bwMode="auto">
          <a:xfrm>
            <a:off x="4427538" y="1235075"/>
            <a:ext cx="3984625" cy="579438"/>
          </a:xfrm>
          <a:prstGeom prst="rect">
            <a:avLst/>
          </a:prstGeom>
          <a:noFill/>
          <a:ln w="9525">
            <a:noFill/>
            <a:miter lim="800000"/>
            <a:headEnd/>
            <a:tailEnd/>
          </a:ln>
        </p:spPr>
        <p:txBody>
          <a:bodyPr anchor="ctr">
            <a:spAutoFit/>
          </a:bodyPr>
          <a:lstStyle/>
          <a:p>
            <a:pPr algn="r" rtl="1"/>
            <a:r>
              <a:rPr lang="fa-IR">
                <a:cs typeface="2  Zar" pitchFamily="2" charset="-78"/>
              </a:rPr>
              <a:t>گاز غیر ایده آل (گاز حقیقی</a:t>
            </a:r>
            <a:r>
              <a:rPr lang="en-US">
                <a:cs typeface="2  Zar" pitchFamily="2" charset="-78"/>
              </a:rPr>
              <a:t>(</a:t>
            </a:r>
          </a:p>
        </p:txBody>
      </p:sp>
      <p:sp>
        <p:nvSpPr>
          <p:cNvPr id="133126" name="Rectangle 7"/>
          <p:cNvSpPr>
            <a:spLocks noChangeArrowheads="1"/>
          </p:cNvSpPr>
          <p:nvPr/>
        </p:nvSpPr>
        <p:spPr bwMode="auto">
          <a:xfrm>
            <a:off x="0" y="3233738"/>
            <a:ext cx="9144000" cy="0"/>
          </a:xfrm>
          <a:prstGeom prst="rect">
            <a:avLst/>
          </a:prstGeom>
          <a:noFill/>
          <a:ln w="9525">
            <a:noFill/>
            <a:miter lim="800000"/>
            <a:headEnd/>
            <a:tailEnd/>
          </a:ln>
        </p:spPr>
        <p:txBody>
          <a:bodyPr wrap="none" anchor="ctr">
            <a:spAutoFit/>
          </a:bodyPr>
          <a:lstStyle/>
          <a:p>
            <a:endParaRPr lang="fa-IR"/>
          </a:p>
        </p:txBody>
      </p:sp>
      <p:graphicFrame>
        <p:nvGraphicFramePr>
          <p:cNvPr id="133122" name="Object 6"/>
          <p:cNvGraphicFramePr>
            <a:graphicFrameLocks noChangeAspect="1"/>
          </p:cNvGraphicFramePr>
          <p:nvPr/>
        </p:nvGraphicFramePr>
        <p:xfrm>
          <a:off x="1042988" y="1989138"/>
          <a:ext cx="2663825" cy="827087"/>
        </p:xfrm>
        <a:graphic>
          <a:graphicData uri="http://schemas.openxmlformats.org/presentationml/2006/ole">
            <mc:AlternateContent xmlns:mc="http://schemas.openxmlformats.org/markup-compatibility/2006">
              <mc:Choice xmlns:v="urn:schemas-microsoft-com:vml" Requires="v">
                <p:oleObj spid="_x0000_s133126" name="Equation" r:id="rId3" imgW="1256755" imgH="393529" progId="Equation.3">
                  <p:embed/>
                </p:oleObj>
              </mc:Choice>
              <mc:Fallback>
                <p:oleObj name="Equation" r:id="rId3" imgW="1256755" imgH="393529" progId="Equation.3">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2988" y="1989138"/>
                        <a:ext cx="2663825" cy="827087"/>
                      </a:xfrm>
                      <a:prstGeom prst="rect">
                        <a:avLst/>
                      </a:prstGeom>
                      <a:solidFill>
                        <a:srgbClr val="FFFF99"/>
                      </a:solidFill>
                    </p:spPr>
                  </p:pic>
                </p:oleObj>
              </mc:Fallback>
            </mc:AlternateContent>
          </a:graphicData>
        </a:graphic>
      </p:graphicFrame>
      <p:sp>
        <p:nvSpPr>
          <p:cNvPr id="133127" name="Rectangle 8"/>
          <p:cNvSpPr>
            <a:spLocks noChangeArrowheads="1"/>
          </p:cNvSpPr>
          <p:nvPr/>
        </p:nvSpPr>
        <p:spPr bwMode="auto">
          <a:xfrm>
            <a:off x="0" y="3624263"/>
            <a:ext cx="9144000" cy="0"/>
          </a:xfrm>
          <a:prstGeom prst="rect">
            <a:avLst/>
          </a:prstGeom>
          <a:noFill/>
          <a:ln w="9525">
            <a:noFill/>
            <a:miter lim="800000"/>
            <a:headEnd/>
            <a:tailEnd/>
          </a:ln>
        </p:spPr>
        <p:txBody>
          <a:bodyPr wrap="none" anchor="ctr">
            <a:spAutoFit/>
          </a:bodyPr>
          <a:lstStyle/>
          <a:p>
            <a:endParaRPr lang="fa-IR"/>
          </a:p>
        </p:txBody>
      </p:sp>
      <p:sp>
        <p:nvSpPr>
          <p:cNvPr id="133128" name="Rectangle 9"/>
          <p:cNvSpPr>
            <a:spLocks noChangeArrowheads="1"/>
          </p:cNvSpPr>
          <p:nvPr/>
        </p:nvSpPr>
        <p:spPr bwMode="auto">
          <a:xfrm>
            <a:off x="6230938" y="3106738"/>
            <a:ext cx="2006600" cy="579437"/>
          </a:xfrm>
          <a:prstGeom prst="rect">
            <a:avLst/>
          </a:prstGeom>
          <a:noFill/>
          <a:ln w="9525">
            <a:noFill/>
            <a:miter lim="800000"/>
            <a:headEnd/>
            <a:tailEnd/>
          </a:ln>
        </p:spPr>
        <p:txBody>
          <a:bodyPr wrap="none" anchor="ctr">
            <a:spAutoFit/>
          </a:bodyPr>
          <a:lstStyle/>
          <a:p>
            <a:pPr algn="r" rtl="1"/>
            <a:r>
              <a:rPr lang="fa-IR">
                <a:cs typeface="2  Zar" pitchFamily="2" charset="-78"/>
              </a:rPr>
              <a:t>گاز ایده آل</a:t>
            </a:r>
            <a:r>
              <a:rPr lang="en-US">
                <a:cs typeface="2  Zar" pitchFamily="2" charset="-78"/>
              </a:rPr>
              <a:t> : </a:t>
            </a:r>
          </a:p>
        </p:txBody>
      </p:sp>
      <p:sp>
        <p:nvSpPr>
          <p:cNvPr id="133129" name="Rectangle 11"/>
          <p:cNvSpPr>
            <a:spLocks noChangeArrowheads="1"/>
          </p:cNvSpPr>
          <p:nvPr/>
        </p:nvSpPr>
        <p:spPr bwMode="auto">
          <a:xfrm>
            <a:off x="0" y="3205163"/>
            <a:ext cx="9144000" cy="0"/>
          </a:xfrm>
          <a:prstGeom prst="rect">
            <a:avLst/>
          </a:prstGeom>
          <a:noFill/>
          <a:ln w="9525">
            <a:noFill/>
            <a:miter lim="800000"/>
            <a:headEnd/>
            <a:tailEnd/>
          </a:ln>
        </p:spPr>
        <p:txBody>
          <a:bodyPr wrap="none" anchor="ctr">
            <a:spAutoFit/>
          </a:bodyPr>
          <a:lstStyle/>
          <a:p>
            <a:endParaRPr lang="fa-IR"/>
          </a:p>
        </p:txBody>
      </p:sp>
      <p:graphicFrame>
        <p:nvGraphicFramePr>
          <p:cNvPr id="133123" name="Object 10"/>
          <p:cNvGraphicFramePr>
            <a:graphicFrameLocks noChangeAspect="1"/>
          </p:cNvGraphicFramePr>
          <p:nvPr/>
        </p:nvGraphicFramePr>
        <p:xfrm>
          <a:off x="971550" y="4437063"/>
          <a:ext cx="3311525" cy="996950"/>
        </p:xfrm>
        <a:graphic>
          <a:graphicData uri="http://schemas.openxmlformats.org/presentationml/2006/ole">
            <mc:AlternateContent xmlns:mc="http://schemas.openxmlformats.org/markup-compatibility/2006">
              <mc:Choice xmlns:v="urn:schemas-microsoft-com:vml" Requires="v">
                <p:oleObj spid="_x0000_s133127" name="Equation" r:id="rId5" imgW="1485255" imgH="444307" progId="Equation.3">
                  <p:embed/>
                </p:oleObj>
              </mc:Choice>
              <mc:Fallback>
                <p:oleObj name="Equation" r:id="rId5" imgW="1485255" imgH="444307" progId="Equation.3">
                  <p:embed/>
                  <p:pic>
                    <p:nvPicPr>
                      <p:cNvPr id="0" name="Object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71550" y="4437063"/>
                        <a:ext cx="3311525" cy="996950"/>
                      </a:xfrm>
                      <a:prstGeom prst="rect">
                        <a:avLst/>
                      </a:prstGeom>
                      <a:solidFill>
                        <a:srgbClr val="FFFF99"/>
                      </a:solidFill>
                    </p:spPr>
                  </p:pic>
                </p:oleObj>
              </mc:Fallback>
            </mc:AlternateContent>
          </a:graphicData>
        </a:graphic>
      </p:graphicFrame>
      <p:sp>
        <p:nvSpPr>
          <p:cNvPr id="133130" name="Rectangle 12"/>
          <p:cNvSpPr>
            <a:spLocks noChangeArrowheads="1"/>
          </p:cNvSpPr>
          <p:nvPr/>
        </p:nvSpPr>
        <p:spPr bwMode="auto">
          <a:xfrm>
            <a:off x="0" y="3652838"/>
            <a:ext cx="9144000" cy="0"/>
          </a:xfrm>
          <a:prstGeom prst="rect">
            <a:avLst/>
          </a:prstGeom>
          <a:noFill/>
          <a:ln w="9525">
            <a:noFill/>
            <a:miter lim="800000"/>
            <a:headEnd/>
            <a:tailEnd/>
          </a:ln>
        </p:spPr>
        <p:txBody>
          <a:bodyPr wrap="none" anchor="ctr">
            <a:spAutoFit/>
          </a:bodyPr>
          <a:lstStyle/>
          <a:p>
            <a:endParaRPr lang="fa-I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3" name="Slide Number Placeholder 12"/>
          <p:cNvSpPr>
            <a:spLocks noGrp="1"/>
          </p:cNvSpPr>
          <p:nvPr>
            <p:ph type="sldNum" sz="quarter" idx="12"/>
          </p:nvPr>
        </p:nvSpPr>
        <p:spPr/>
        <p:txBody>
          <a:bodyPr/>
          <a:lstStyle/>
          <a:p>
            <a:pPr>
              <a:defRPr/>
            </a:pPr>
            <a:fld id="{BB8D53A5-5D8C-4069-95CC-0A345090E6E2}" type="slidenum">
              <a:rPr lang="ar-SA"/>
              <a:pPr>
                <a:defRPr/>
              </a:pPr>
              <a:t>173</a:t>
            </a:fld>
            <a:endParaRPr lang="en-US"/>
          </a:p>
        </p:txBody>
      </p:sp>
    </p:spTree>
  </p:cSld>
  <p:clrMapOvr>
    <a:masterClrMapping/>
  </p:clrMapOvr>
  <p:transition>
    <p:checker dir="vert"/>
  </p:transition>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4147" name="Rectangle 4"/>
          <p:cNvSpPr>
            <a:spLocks noChangeArrowheads="1"/>
          </p:cNvSpPr>
          <p:nvPr/>
        </p:nvSpPr>
        <p:spPr bwMode="auto">
          <a:xfrm>
            <a:off x="2627313" y="1052513"/>
            <a:ext cx="6197600" cy="579437"/>
          </a:xfrm>
          <a:prstGeom prst="rect">
            <a:avLst/>
          </a:prstGeom>
          <a:noFill/>
          <a:ln w="9525">
            <a:noFill/>
            <a:miter lim="800000"/>
            <a:headEnd/>
            <a:tailEnd/>
          </a:ln>
        </p:spPr>
        <p:txBody>
          <a:bodyPr wrap="none" anchor="ctr">
            <a:spAutoFit/>
          </a:bodyPr>
          <a:lstStyle/>
          <a:p>
            <a:pPr algn="r" rtl="1"/>
            <a:r>
              <a:rPr lang="fa-IR" b="1">
                <a:solidFill>
                  <a:srgbClr val="FF99FF"/>
                </a:solidFill>
                <a:cs typeface="2  Zar" pitchFamily="2" charset="-78"/>
              </a:rPr>
              <a:t>تغییر آنتروپی در یک مرحله برگشت ناپذیر</a:t>
            </a:r>
          </a:p>
        </p:txBody>
      </p:sp>
      <p:sp>
        <p:nvSpPr>
          <p:cNvPr id="134148" name="Rectangle 8"/>
          <p:cNvSpPr>
            <a:spLocks noChangeArrowheads="1"/>
          </p:cNvSpPr>
          <p:nvPr/>
        </p:nvSpPr>
        <p:spPr bwMode="auto">
          <a:xfrm>
            <a:off x="1042988" y="2465388"/>
            <a:ext cx="8101012" cy="1554162"/>
          </a:xfrm>
          <a:prstGeom prst="rect">
            <a:avLst/>
          </a:prstGeom>
          <a:noFill/>
          <a:ln w="9525">
            <a:noFill/>
            <a:miter lim="800000"/>
            <a:headEnd/>
            <a:tailEnd/>
          </a:ln>
        </p:spPr>
        <p:txBody>
          <a:bodyPr anchor="ctr">
            <a:spAutoFit/>
          </a:bodyPr>
          <a:lstStyle/>
          <a:p>
            <a:pPr algn="just" rtl="1"/>
            <a:r>
              <a:rPr lang="fa-IR">
                <a:cs typeface="2  Zar" pitchFamily="2" charset="-78"/>
              </a:rPr>
              <a:t>چون آنتروپی تابع حالت است ، لذا مقدار  </a:t>
            </a:r>
            <a:r>
              <a:rPr lang="en-US">
                <a:cs typeface="2  Zar" pitchFamily="2" charset="-78"/>
              </a:rPr>
              <a:t>     </a:t>
            </a:r>
            <a:r>
              <a:rPr lang="fa-IR">
                <a:cs typeface="2  Zar" pitchFamily="2" charset="-78"/>
              </a:rPr>
              <a:t>بین دو حالت ابتدایی و انتهایی در یک مرحله برگشت پذیر و برگشت ناپذیر یکی است .</a:t>
            </a:r>
            <a:r>
              <a:rPr lang="en-US">
                <a:cs typeface="2  Zar" pitchFamily="2" charset="-78"/>
              </a:rPr>
              <a:t> </a:t>
            </a:r>
          </a:p>
        </p:txBody>
      </p:sp>
      <p:sp>
        <p:nvSpPr>
          <p:cNvPr id="134149" name="Rectangle 10"/>
          <p:cNvSpPr>
            <a:spLocks noChangeArrowheads="1"/>
          </p:cNvSpPr>
          <p:nvPr/>
        </p:nvSpPr>
        <p:spPr bwMode="auto">
          <a:xfrm>
            <a:off x="0" y="3338513"/>
            <a:ext cx="9144000" cy="0"/>
          </a:xfrm>
          <a:prstGeom prst="rect">
            <a:avLst/>
          </a:prstGeom>
          <a:noFill/>
          <a:ln w="9525">
            <a:noFill/>
            <a:miter lim="800000"/>
            <a:headEnd/>
            <a:tailEnd/>
          </a:ln>
        </p:spPr>
        <p:txBody>
          <a:bodyPr wrap="none" anchor="ctr">
            <a:spAutoFit/>
          </a:bodyPr>
          <a:lstStyle/>
          <a:p>
            <a:endParaRPr lang="fa-IR"/>
          </a:p>
        </p:txBody>
      </p:sp>
      <p:graphicFrame>
        <p:nvGraphicFramePr>
          <p:cNvPr id="134146" name="Object 9"/>
          <p:cNvGraphicFramePr>
            <a:graphicFrameLocks noChangeAspect="1"/>
          </p:cNvGraphicFramePr>
          <p:nvPr/>
        </p:nvGraphicFramePr>
        <p:xfrm>
          <a:off x="2987675" y="2492375"/>
          <a:ext cx="588963" cy="466725"/>
        </p:xfrm>
        <a:graphic>
          <a:graphicData uri="http://schemas.openxmlformats.org/presentationml/2006/ole">
            <mc:AlternateContent xmlns:mc="http://schemas.openxmlformats.org/markup-compatibility/2006">
              <mc:Choice xmlns:v="urn:schemas-microsoft-com:vml" Requires="v">
                <p:oleObj spid="_x0000_s134148" name="Equation" r:id="rId3" imgW="228402" imgH="177646" progId="Equation.3">
                  <p:embed/>
                </p:oleObj>
              </mc:Choice>
              <mc:Fallback>
                <p:oleObj name="Equation" r:id="rId3" imgW="228402" imgH="177646" progId="Equation.3">
                  <p:embed/>
                  <p:pic>
                    <p:nvPicPr>
                      <p:cNvPr id="0" name="Object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87675" y="2492375"/>
                        <a:ext cx="588963" cy="466725"/>
                      </a:xfrm>
                      <a:prstGeom prst="rect">
                        <a:avLst/>
                      </a:prstGeom>
                      <a:solidFill>
                        <a:srgbClr val="FFFFFF"/>
                      </a:solidFill>
                    </p:spPr>
                  </p:pic>
                </p:oleObj>
              </mc:Fallback>
            </mc:AlternateContent>
          </a:graphicData>
        </a:graphic>
      </p:graphicFrame>
      <p:sp>
        <p:nvSpPr>
          <p:cNvPr id="134150" name="Rectangle 11"/>
          <p:cNvSpPr>
            <a:spLocks noChangeArrowheads="1"/>
          </p:cNvSpPr>
          <p:nvPr/>
        </p:nvSpPr>
        <p:spPr bwMode="auto">
          <a:xfrm>
            <a:off x="0" y="3519488"/>
            <a:ext cx="9144000" cy="0"/>
          </a:xfrm>
          <a:prstGeom prst="rect">
            <a:avLst/>
          </a:prstGeom>
          <a:noFill/>
          <a:ln w="9525">
            <a:noFill/>
            <a:miter lim="800000"/>
            <a:headEnd/>
            <a:tailEnd/>
          </a:ln>
        </p:spPr>
        <p:txBody>
          <a:bodyPr wrap="none" anchor="ctr">
            <a:spAutoFit/>
          </a:bodyPr>
          <a:lstStyle/>
          <a:p>
            <a:endParaRPr lang="fa-IR"/>
          </a:p>
        </p:txBody>
      </p:sp>
      <p:sp>
        <p:nvSpPr>
          <p:cNvPr id="134151" name="Rectangle 14"/>
          <p:cNvSpPr>
            <a:spLocks noChangeArrowheads="1"/>
          </p:cNvSpPr>
          <p:nvPr/>
        </p:nvSpPr>
        <p:spPr bwMode="auto">
          <a:xfrm>
            <a:off x="0" y="3224213"/>
            <a:ext cx="9144000" cy="0"/>
          </a:xfrm>
          <a:prstGeom prst="rect">
            <a:avLst/>
          </a:prstGeom>
          <a:noFill/>
          <a:ln w="9525">
            <a:noFill/>
            <a:miter lim="800000"/>
            <a:headEnd/>
            <a:tailEnd/>
          </a:ln>
        </p:spPr>
        <p:txBody>
          <a:bodyPr wrap="none" anchor="ctr">
            <a:spAutoFit/>
          </a:bodyPr>
          <a:lstStyle/>
          <a:p>
            <a:endParaRPr lang="fa-I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0" name="Slide Number Placeholder 9"/>
          <p:cNvSpPr>
            <a:spLocks noGrp="1"/>
          </p:cNvSpPr>
          <p:nvPr>
            <p:ph type="sldNum" sz="quarter" idx="12"/>
          </p:nvPr>
        </p:nvSpPr>
        <p:spPr/>
        <p:txBody>
          <a:bodyPr/>
          <a:lstStyle/>
          <a:p>
            <a:pPr>
              <a:defRPr/>
            </a:pPr>
            <a:fld id="{E90F4162-755C-42D4-BB3F-9C1A022DC79B}" type="slidenum">
              <a:rPr lang="ar-SA"/>
              <a:pPr>
                <a:defRPr/>
              </a:pPr>
              <a:t>174</a:t>
            </a:fld>
            <a:endParaRPr lang="en-US"/>
          </a:p>
        </p:txBody>
      </p:sp>
    </p:spTree>
  </p:cSld>
  <p:clrMapOvr>
    <a:masterClrMapping/>
  </p:clrMapOvr>
  <p:transition>
    <p:checker/>
  </p:transition>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5171" name="Rectangle 4"/>
          <p:cNvSpPr>
            <a:spLocks noChangeArrowheads="1"/>
          </p:cNvSpPr>
          <p:nvPr/>
        </p:nvSpPr>
        <p:spPr bwMode="auto">
          <a:xfrm>
            <a:off x="827088" y="765175"/>
            <a:ext cx="8054975" cy="1066800"/>
          </a:xfrm>
          <a:prstGeom prst="rect">
            <a:avLst/>
          </a:prstGeom>
          <a:noFill/>
          <a:ln w="9525">
            <a:noFill/>
            <a:miter lim="800000"/>
            <a:headEnd/>
            <a:tailEnd/>
          </a:ln>
        </p:spPr>
        <p:txBody>
          <a:bodyPr anchor="ctr">
            <a:spAutoFit/>
          </a:bodyPr>
          <a:lstStyle/>
          <a:p>
            <a:pPr algn="r" rtl="1"/>
            <a:r>
              <a:rPr lang="fa-IR">
                <a:cs typeface="2  Zar" pitchFamily="2" charset="-78"/>
              </a:rPr>
              <a:t>برای محاسبه تغییرات آنتروپی در مرحله برگشت ناپذیر باید مرحله برگشت پذیر را محاسبه کرد . یعنی</a:t>
            </a:r>
            <a:r>
              <a:rPr lang="en-US">
                <a:cs typeface="2  Zar" pitchFamily="2" charset="-78"/>
              </a:rPr>
              <a:t> </a:t>
            </a:r>
          </a:p>
        </p:txBody>
      </p:sp>
      <p:graphicFrame>
        <p:nvGraphicFramePr>
          <p:cNvPr id="135170" name="Object 5"/>
          <p:cNvGraphicFramePr>
            <a:graphicFrameLocks noChangeAspect="1"/>
          </p:cNvGraphicFramePr>
          <p:nvPr/>
        </p:nvGraphicFramePr>
        <p:xfrm>
          <a:off x="3635375" y="2492375"/>
          <a:ext cx="1655763" cy="949325"/>
        </p:xfrm>
        <a:graphic>
          <a:graphicData uri="http://schemas.openxmlformats.org/presentationml/2006/ole">
            <mc:AlternateContent xmlns:mc="http://schemas.openxmlformats.org/markup-compatibility/2006">
              <mc:Choice xmlns:v="urn:schemas-microsoft-com:vml" Requires="v">
                <p:oleObj spid="_x0000_s135172" name="Equation" r:id="rId3" imgW="710891" imgH="406224" progId="Equation.3">
                  <p:embed/>
                </p:oleObj>
              </mc:Choice>
              <mc:Fallback>
                <p:oleObj name="Equation" r:id="rId3" imgW="710891" imgH="406224" progId="Equation.3">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35375" y="2492375"/>
                        <a:ext cx="1655763" cy="949325"/>
                      </a:xfrm>
                      <a:prstGeom prst="rect">
                        <a:avLst/>
                      </a:prstGeom>
                      <a:solidFill>
                        <a:srgbClr val="FFFF99"/>
                      </a:solidFill>
                    </p:spPr>
                  </p:pic>
                </p:oleObj>
              </mc:Fallback>
            </mc:AlternateContent>
          </a:graphicData>
        </a:graphic>
      </p:graphicFrame>
      <p:sp>
        <p:nvSpPr>
          <p:cNvPr id="135172" name="Rectangle 6"/>
          <p:cNvSpPr>
            <a:spLocks noChangeArrowheads="1"/>
          </p:cNvSpPr>
          <p:nvPr/>
        </p:nvSpPr>
        <p:spPr bwMode="auto">
          <a:xfrm>
            <a:off x="900113" y="4221163"/>
            <a:ext cx="8243887" cy="1066800"/>
          </a:xfrm>
          <a:prstGeom prst="rect">
            <a:avLst/>
          </a:prstGeom>
          <a:noFill/>
          <a:ln w="9525">
            <a:noFill/>
            <a:miter lim="800000"/>
            <a:headEnd/>
            <a:tailEnd/>
          </a:ln>
        </p:spPr>
        <p:txBody>
          <a:bodyPr anchor="ctr">
            <a:spAutoFit/>
          </a:bodyPr>
          <a:lstStyle/>
          <a:p>
            <a:pPr algn="just" rtl="1"/>
            <a:r>
              <a:rPr lang="fa-IR">
                <a:solidFill>
                  <a:srgbClr val="66FF33"/>
                </a:solidFill>
                <a:cs typeface="2  Zar" pitchFamily="2" charset="-78"/>
              </a:rPr>
              <a:t>انجام واکنش خودبخودی در یک سیستم منزوی باعث افزایش آنتروپی می شود</a:t>
            </a:r>
            <a:r>
              <a:rPr lang="en-US">
                <a:solidFill>
                  <a:srgbClr val="66FF33"/>
                </a:solidFill>
                <a:cs typeface="2  Zar" pitchFamily="2" charset="-78"/>
              </a:rPr>
              <a:t>. </a:t>
            </a: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7" name="Slide Number Placeholder 6"/>
          <p:cNvSpPr>
            <a:spLocks noGrp="1"/>
          </p:cNvSpPr>
          <p:nvPr>
            <p:ph type="sldNum" sz="quarter" idx="12"/>
          </p:nvPr>
        </p:nvSpPr>
        <p:spPr/>
        <p:txBody>
          <a:bodyPr/>
          <a:lstStyle/>
          <a:p>
            <a:pPr>
              <a:defRPr/>
            </a:pPr>
            <a:fld id="{D49FD958-3E32-49C8-9E34-653EE12F473F}" type="slidenum">
              <a:rPr lang="ar-SA"/>
              <a:pPr>
                <a:defRPr/>
              </a:pPr>
              <a:t>175</a:t>
            </a:fld>
            <a:endParaRPr lang="en-US"/>
          </a:p>
        </p:txBody>
      </p:sp>
    </p:spTree>
  </p:cSld>
  <p:clrMapOvr>
    <a:masterClrMapping/>
  </p:clrMapOvr>
  <p:transition>
    <p:zoom/>
  </p:transition>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6195" name="Rectangle 4"/>
          <p:cNvSpPr>
            <a:spLocks noChangeArrowheads="1"/>
          </p:cNvSpPr>
          <p:nvPr/>
        </p:nvSpPr>
        <p:spPr bwMode="auto">
          <a:xfrm>
            <a:off x="2030413" y="442913"/>
            <a:ext cx="6780212" cy="579437"/>
          </a:xfrm>
          <a:prstGeom prst="rect">
            <a:avLst/>
          </a:prstGeom>
          <a:noFill/>
          <a:ln w="9525">
            <a:noFill/>
            <a:miter lim="800000"/>
            <a:headEnd/>
            <a:tailEnd/>
          </a:ln>
        </p:spPr>
        <p:txBody>
          <a:bodyPr wrap="none" anchor="ctr">
            <a:spAutoFit/>
          </a:bodyPr>
          <a:lstStyle/>
          <a:p>
            <a:pPr algn="r" rtl="1"/>
            <a:r>
              <a:rPr lang="fa-IR" b="1">
                <a:solidFill>
                  <a:srgbClr val="FF99FF"/>
                </a:solidFill>
              </a:rPr>
              <a:t>تغییرات آنتروپی مربوط به تغییرحالت جسم خالص</a:t>
            </a:r>
          </a:p>
        </p:txBody>
      </p:sp>
      <p:sp>
        <p:nvSpPr>
          <p:cNvPr id="136196" name="Rectangle 5"/>
          <p:cNvSpPr>
            <a:spLocks noChangeArrowheads="1"/>
          </p:cNvSpPr>
          <p:nvPr/>
        </p:nvSpPr>
        <p:spPr bwMode="auto">
          <a:xfrm>
            <a:off x="4554538" y="1268413"/>
            <a:ext cx="4165600" cy="579437"/>
          </a:xfrm>
          <a:prstGeom prst="rect">
            <a:avLst/>
          </a:prstGeom>
          <a:noFill/>
          <a:ln w="9525">
            <a:noFill/>
            <a:miter lim="800000"/>
            <a:headEnd/>
            <a:tailEnd/>
          </a:ln>
        </p:spPr>
        <p:txBody>
          <a:bodyPr wrap="none" anchor="ctr">
            <a:spAutoFit/>
          </a:bodyPr>
          <a:lstStyle/>
          <a:p>
            <a:pPr algn="r" rtl="1"/>
            <a:r>
              <a:rPr lang="fa-IR">
                <a:solidFill>
                  <a:srgbClr val="FFFF00"/>
                </a:solidFill>
              </a:rPr>
              <a:t>انواع تغییر حالت جسم خالص:</a:t>
            </a:r>
          </a:p>
        </p:txBody>
      </p:sp>
      <p:sp>
        <p:nvSpPr>
          <p:cNvPr id="136197" name="Rectangle 6"/>
          <p:cNvSpPr>
            <a:spLocks noChangeArrowheads="1"/>
          </p:cNvSpPr>
          <p:nvPr/>
        </p:nvSpPr>
        <p:spPr bwMode="auto">
          <a:xfrm>
            <a:off x="395288" y="1962150"/>
            <a:ext cx="8545512" cy="2041525"/>
          </a:xfrm>
          <a:prstGeom prst="rect">
            <a:avLst/>
          </a:prstGeom>
          <a:noFill/>
          <a:ln w="9525">
            <a:noFill/>
            <a:miter lim="800000"/>
            <a:headEnd/>
            <a:tailEnd/>
          </a:ln>
        </p:spPr>
        <p:txBody>
          <a:bodyPr anchor="ctr">
            <a:spAutoFit/>
          </a:bodyPr>
          <a:lstStyle/>
          <a:p>
            <a:pPr algn="just" rtl="1"/>
            <a:r>
              <a:rPr lang="fa-IR"/>
              <a:t>1</a:t>
            </a:r>
            <a:r>
              <a:rPr lang="fa-IR">
                <a:solidFill>
                  <a:srgbClr val="FF6600"/>
                </a:solidFill>
              </a:rPr>
              <a:t>. تغییر آلوتروپی : تبدیل یک جسم جامد در دمای مشخصی از یک حالت متبلور با ساختمان بلوری مشخص به یک حالت متبلور دیگر مثلاً؛ تبدیل گوگرد اورتورمبیک به گوگرد منوکلینیک</a:t>
            </a:r>
            <a:r>
              <a:rPr lang="en-US">
                <a:solidFill>
                  <a:srgbClr val="FF6600"/>
                </a:solidFill>
              </a:rPr>
              <a:t> .</a:t>
            </a:r>
            <a:endParaRPr lang="en-US">
              <a:solidFill>
                <a:srgbClr val="FF6600"/>
              </a:solidFill>
              <a:latin typeface="Arial" charset="0"/>
            </a:endParaRPr>
          </a:p>
        </p:txBody>
      </p:sp>
      <p:sp>
        <p:nvSpPr>
          <p:cNvPr id="136198" name="Rectangle 7"/>
          <p:cNvSpPr>
            <a:spLocks noChangeArrowheads="1"/>
          </p:cNvSpPr>
          <p:nvPr/>
        </p:nvSpPr>
        <p:spPr bwMode="auto">
          <a:xfrm>
            <a:off x="468313" y="4076700"/>
            <a:ext cx="8434387" cy="1066800"/>
          </a:xfrm>
          <a:prstGeom prst="rect">
            <a:avLst/>
          </a:prstGeom>
          <a:noFill/>
          <a:ln w="9525">
            <a:noFill/>
            <a:miter lim="800000"/>
            <a:headEnd/>
            <a:tailEnd/>
          </a:ln>
        </p:spPr>
        <p:txBody>
          <a:bodyPr anchor="ctr">
            <a:spAutoFit/>
          </a:bodyPr>
          <a:lstStyle/>
          <a:p>
            <a:pPr algn="r" rtl="1"/>
            <a:r>
              <a:rPr lang="fa-IR"/>
              <a:t>2</a:t>
            </a:r>
            <a:r>
              <a:rPr lang="fa-IR">
                <a:solidFill>
                  <a:srgbClr val="66FF33"/>
                </a:solidFill>
              </a:rPr>
              <a:t>. تصعید یک جسم</a:t>
            </a:r>
            <a:r>
              <a:rPr lang="en-US">
                <a:solidFill>
                  <a:srgbClr val="66FF33"/>
                </a:solidFill>
              </a:rPr>
              <a:t>:  </a:t>
            </a:r>
            <a:r>
              <a:rPr lang="fa-IR">
                <a:solidFill>
                  <a:srgbClr val="66FF33"/>
                </a:solidFill>
              </a:rPr>
              <a:t>این تغییر حالت ها مستلزم تبادل گرما است و چون گرما در دمای ثابت مبادله می شود</a:t>
            </a:r>
            <a:r>
              <a:rPr lang="en-US">
                <a:solidFill>
                  <a:srgbClr val="66FF33"/>
                </a:solidFill>
              </a:rPr>
              <a:t>  </a:t>
            </a:r>
            <a:r>
              <a:rPr lang="fa-IR">
                <a:solidFill>
                  <a:srgbClr val="66FF33"/>
                </a:solidFill>
              </a:rPr>
              <a:t>داریم</a:t>
            </a:r>
            <a:r>
              <a:rPr lang="en-US">
                <a:solidFill>
                  <a:srgbClr val="66FF33"/>
                </a:solidFill>
              </a:rPr>
              <a:t> : </a:t>
            </a:r>
          </a:p>
        </p:txBody>
      </p:sp>
      <p:sp>
        <p:nvSpPr>
          <p:cNvPr id="136199" name="Rectangle 9"/>
          <p:cNvSpPr>
            <a:spLocks noChangeArrowheads="1"/>
          </p:cNvSpPr>
          <p:nvPr/>
        </p:nvSpPr>
        <p:spPr bwMode="auto">
          <a:xfrm>
            <a:off x="0" y="3195638"/>
            <a:ext cx="9144000" cy="0"/>
          </a:xfrm>
          <a:prstGeom prst="rect">
            <a:avLst/>
          </a:prstGeom>
          <a:noFill/>
          <a:ln w="9525">
            <a:noFill/>
            <a:miter lim="800000"/>
            <a:headEnd/>
            <a:tailEnd/>
          </a:ln>
        </p:spPr>
        <p:txBody>
          <a:bodyPr wrap="none" anchor="ctr">
            <a:spAutoFit/>
          </a:bodyPr>
          <a:lstStyle/>
          <a:p>
            <a:endParaRPr lang="fa-IR"/>
          </a:p>
        </p:txBody>
      </p:sp>
      <p:graphicFrame>
        <p:nvGraphicFramePr>
          <p:cNvPr id="136194" name="Object 8"/>
          <p:cNvGraphicFramePr>
            <a:graphicFrameLocks noChangeAspect="1"/>
          </p:cNvGraphicFramePr>
          <p:nvPr/>
        </p:nvGraphicFramePr>
        <p:xfrm>
          <a:off x="2916238" y="5373688"/>
          <a:ext cx="2520950" cy="1065212"/>
        </p:xfrm>
        <a:graphic>
          <a:graphicData uri="http://schemas.openxmlformats.org/presentationml/2006/ole">
            <mc:AlternateContent xmlns:mc="http://schemas.openxmlformats.org/markup-compatibility/2006">
              <mc:Choice xmlns:v="urn:schemas-microsoft-com:vml" Requires="v">
                <p:oleObj spid="_x0000_s136196" name="Equation" r:id="rId3" imgW="1104900" imgH="469900" progId="Equation.3">
                  <p:embed/>
                </p:oleObj>
              </mc:Choice>
              <mc:Fallback>
                <p:oleObj name="Equation" r:id="rId3" imgW="1104900" imgH="469900" progId="Equation.3">
                  <p:embed/>
                  <p:pic>
                    <p:nvPicPr>
                      <p:cNvPr id="0" name="Object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16238" y="5373688"/>
                        <a:ext cx="2520950" cy="1065212"/>
                      </a:xfrm>
                      <a:prstGeom prst="rect">
                        <a:avLst/>
                      </a:prstGeom>
                      <a:solidFill>
                        <a:srgbClr val="FFFF99"/>
                      </a:solidFill>
                    </p:spPr>
                  </p:pic>
                </p:oleObj>
              </mc:Fallback>
            </mc:AlternateContent>
          </a:graphicData>
        </a:graphic>
      </p:graphicFrame>
      <p:sp>
        <p:nvSpPr>
          <p:cNvPr id="136200" name="Rectangle 10"/>
          <p:cNvSpPr>
            <a:spLocks noChangeArrowheads="1"/>
          </p:cNvSpPr>
          <p:nvPr/>
        </p:nvSpPr>
        <p:spPr bwMode="auto">
          <a:xfrm>
            <a:off x="0" y="3662363"/>
            <a:ext cx="9144000" cy="0"/>
          </a:xfrm>
          <a:prstGeom prst="rect">
            <a:avLst/>
          </a:prstGeom>
          <a:noFill/>
          <a:ln w="9525">
            <a:noFill/>
            <a:miter lim="800000"/>
            <a:headEnd/>
            <a:tailEnd/>
          </a:ln>
        </p:spPr>
        <p:txBody>
          <a:bodyPr wrap="none" anchor="ctr">
            <a:spAutoFit/>
          </a:bodyPr>
          <a:lstStyle/>
          <a:p>
            <a:endParaRPr lang="fa-I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1" name="Slide Number Placeholder 10"/>
          <p:cNvSpPr>
            <a:spLocks noGrp="1"/>
          </p:cNvSpPr>
          <p:nvPr>
            <p:ph type="sldNum" sz="quarter" idx="12"/>
          </p:nvPr>
        </p:nvSpPr>
        <p:spPr/>
        <p:txBody>
          <a:bodyPr/>
          <a:lstStyle/>
          <a:p>
            <a:pPr>
              <a:defRPr/>
            </a:pPr>
            <a:fld id="{E08898EA-A319-49AF-85A6-CAAC256B38DA}" type="slidenum">
              <a:rPr lang="ar-SA"/>
              <a:pPr>
                <a:defRPr/>
              </a:pPr>
              <a:t>176</a:t>
            </a:fld>
            <a:endParaRPr lang="en-US"/>
          </a:p>
        </p:txBody>
      </p:sp>
    </p:spTree>
  </p:cSld>
  <p:clrMapOvr>
    <a:masterClrMapping/>
  </p:clrMapOvr>
  <p:transition>
    <p:zoom dir="in"/>
  </p:transition>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6546" name="Rectangle 4"/>
          <p:cNvSpPr>
            <a:spLocks noChangeArrowheads="1"/>
          </p:cNvSpPr>
          <p:nvPr/>
        </p:nvSpPr>
        <p:spPr bwMode="auto">
          <a:xfrm>
            <a:off x="900113" y="306388"/>
            <a:ext cx="8008937" cy="1066800"/>
          </a:xfrm>
          <a:prstGeom prst="rect">
            <a:avLst/>
          </a:prstGeom>
          <a:noFill/>
          <a:ln w="9525">
            <a:noFill/>
            <a:miter lim="800000"/>
            <a:headEnd/>
            <a:tailEnd/>
          </a:ln>
        </p:spPr>
        <p:txBody>
          <a:bodyPr anchor="ctr">
            <a:spAutoFit/>
          </a:bodyPr>
          <a:lstStyle/>
          <a:p>
            <a:pPr algn="just" rtl="1"/>
            <a:r>
              <a:rPr lang="fa-IR" b="1">
                <a:solidFill>
                  <a:srgbClr val="FF99FF"/>
                </a:solidFill>
              </a:rPr>
              <a:t>تغییرات آنتالپی جسم خالص در اثر تغییر دما – اندازه گیری گرما سنجی</a:t>
            </a:r>
          </a:p>
        </p:txBody>
      </p:sp>
      <p:sp>
        <p:nvSpPr>
          <p:cNvPr id="236547" name="Rectangle 5"/>
          <p:cNvSpPr>
            <a:spLocks noChangeArrowheads="1"/>
          </p:cNvSpPr>
          <p:nvPr/>
        </p:nvSpPr>
        <p:spPr bwMode="auto">
          <a:xfrm>
            <a:off x="468313" y="1844675"/>
            <a:ext cx="8280400" cy="1554163"/>
          </a:xfrm>
          <a:prstGeom prst="rect">
            <a:avLst/>
          </a:prstGeom>
          <a:noFill/>
          <a:ln w="9525">
            <a:noFill/>
            <a:miter lim="800000"/>
            <a:headEnd/>
            <a:tailEnd/>
          </a:ln>
        </p:spPr>
        <p:txBody>
          <a:bodyPr anchor="ctr">
            <a:spAutoFit/>
          </a:bodyPr>
          <a:lstStyle/>
          <a:p>
            <a:pPr algn="just" rtl="1"/>
            <a:r>
              <a:rPr lang="fa-IR">
                <a:solidFill>
                  <a:srgbClr val="FFFF00"/>
                </a:solidFill>
              </a:rPr>
              <a:t>گرم کردن جسم خالصی که دارای حالت کریستالی و در دمای صفر مطلق است باعث افزایش دمای جسم و نهایتاً با افزایش آنتروپی همراه است. و تا نقطه ذوب ادامه دارد .</a:t>
            </a:r>
          </a:p>
        </p:txBody>
      </p:sp>
      <p:sp>
        <p:nvSpPr>
          <p:cNvPr id="236548" name="Rectangle 6"/>
          <p:cNvSpPr>
            <a:spLocks noChangeArrowheads="1"/>
          </p:cNvSpPr>
          <p:nvPr/>
        </p:nvSpPr>
        <p:spPr bwMode="auto">
          <a:xfrm>
            <a:off x="971550" y="4652963"/>
            <a:ext cx="7732713" cy="1066800"/>
          </a:xfrm>
          <a:prstGeom prst="rect">
            <a:avLst/>
          </a:prstGeom>
          <a:noFill/>
          <a:ln w="9525">
            <a:noFill/>
            <a:miter lim="800000"/>
            <a:headEnd/>
            <a:tailEnd/>
          </a:ln>
        </p:spPr>
        <p:txBody>
          <a:bodyPr anchor="ctr">
            <a:spAutoFit/>
          </a:bodyPr>
          <a:lstStyle/>
          <a:p>
            <a:pPr algn="r" rtl="1"/>
            <a:r>
              <a:rPr lang="fa-IR"/>
              <a:t>تغییر حالت در نقطه ذوب مربوط به تغییر حالت جامد به مایع است.</a:t>
            </a: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7" name="Slide Number Placeholder 6"/>
          <p:cNvSpPr>
            <a:spLocks noGrp="1"/>
          </p:cNvSpPr>
          <p:nvPr>
            <p:ph type="sldNum" sz="quarter" idx="12"/>
          </p:nvPr>
        </p:nvSpPr>
        <p:spPr/>
        <p:txBody>
          <a:bodyPr/>
          <a:lstStyle/>
          <a:p>
            <a:pPr>
              <a:defRPr/>
            </a:pPr>
            <a:fld id="{5C6966BE-59C0-4432-BBF1-10F7F8BD425B}" type="slidenum">
              <a:rPr lang="ar-SA"/>
              <a:pPr>
                <a:defRPr/>
              </a:pPr>
              <a:t>177</a:t>
            </a:fld>
            <a:endParaRPr lang="en-US"/>
          </a:p>
        </p:txBody>
      </p:sp>
    </p:spTree>
  </p:cSld>
  <p:clrMapOvr>
    <a:masterClrMapping/>
  </p:clrMapOvr>
  <p:transition>
    <p:zoom/>
  </p:transition>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7570" name="Rectangle 4"/>
          <p:cNvSpPr>
            <a:spLocks noChangeArrowheads="1"/>
          </p:cNvSpPr>
          <p:nvPr/>
        </p:nvSpPr>
        <p:spPr bwMode="auto">
          <a:xfrm>
            <a:off x="539750" y="1484313"/>
            <a:ext cx="8362950" cy="1066800"/>
          </a:xfrm>
          <a:prstGeom prst="rect">
            <a:avLst/>
          </a:prstGeom>
          <a:noFill/>
          <a:ln w="9525">
            <a:noFill/>
            <a:miter lim="800000"/>
            <a:headEnd/>
            <a:tailEnd/>
          </a:ln>
        </p:spPr>
        <p:txBody>
          <a:bodyPr anchor="ctr">
            <a:spAutoFit/>
          </a:bodyPr>
          <a:lstStyle/>
          <a:p>
            <a:pPr algn="r" rtl="1"/>
            <a:r>
              <a:rPr lang="fa-IR"/>
              <a:t>با گرم شدن جسم در حالت مایع آنتروپی آن تا رسیدن به نقطه جوش افزایش می یابد.</a:t>
            </a:r>
          </a:p>
        </p:txBody>
      </p:sp>
      <p:sp>
        <p:nvSpPr>
          <p:cNvPr id="237571" name="Rectangle 5"/>
          <p:cNvSpPr>
            <a:spLocks noChangeArrowheads="1"/>
          </p:cNvSpPr>
          <p:nvPr/>
        </p:nvSpPr>
        <p:spPr bwMode="auto">
          <a:xfrm>
            <a:off x="827088" y="4581525"/>
            <a:ext cx="7950200" cy="1554163"/>
          </a:xfrm>
          <a:prstGeom prst="rect">
            <a:avLst/>
          </a:prstGeom>
          <a:noFill/>
          <a:ln w="9525">
            <a:noFill/>
            <a:miter lim="800000"/>
            <a:headEnd/>
            <a:tailEnd/>
          </a:ln>
        </p:spPr>
        <p:txBody>
          <a:bodyPr anchor="ctr">
            <a:spAutoFit/>
          </a:bodyPr>
          <a:lstStyle/>
          <a:p>
            <a:pPr algn="r" rtl="1"/>
            <a:r>
              <a:rPr lang="fa-IR">
                <a:solidFill>
                  <a:srgbClr val="FFFF00"/>
                </a:solidFill>
              </a:rPr>
              <a:t>در نقطه جوش آنتروپی مربوط به تغییر حالت مایع به بخار است تا رسیدن به دمای </a:t>
            </a:r>
            <a:r>
              <a:rPr lang="en-US">
                <a:solidFill>
                  <a:srgbClr val="FFFF00"/>
                </a:solidFill>
              </a:rPr>
              <a:t>T</a:t>
            </a:r>
            <a:r>
              <a:rPr lang="fa-IR">
                <a:solidFill>
                  <a:srgbClr val="FFFF00"/>
                </a:solidFill>
              </a:rPr>
              <a:t> و تغییر آنتروپی مربوط به حالت بخار.</a:t>
            </a: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6" name="Slide Number Placeholder 5"/>
          <p:cNvSpPr>
            <a:spLocks noGrp="1"/>
          </p:cNvSpPr>
          <p:nvPr>
            <p:ph type="sldNum" sz="quarter" idx="12"/>
          </p:nvPr>
        </p:nvSpPr>
        <p:spPr/>
        <p:txBody>
          <a:bodyPr/>
          <a:lstStyle/>
          <a:p>
            <a:pPr>
              <a:defRPr/>
            </a:pPr>
            <a:fld id="{EB05A7DF-A3E0-4D80-ABAF-D27CA78205E9}" type="slidenum">
              <a:rPr lang="ar-SA"/>
              <a:pPr>
                <a:defRPr/>
              </a:pPr>
              <a:t>178</a:t>
            </a:fld>
            <a:endParaRPr lang="en-US"/>
          </a:p>
        </p:txBody>
      </p:sp>
    </p:spTree>
  </p:cSld>
  <p:clrMapOvr>
    <a:masterClrMapping/>
  </p:clrMapOvr>
  <p:transition>
    <p:zoom dir="in"/>
  </p:transition>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7220" name="Rectangle 5"/>
          <p:cNvSpPr>
            <a:spLocks noChangeArrowheads="1"/>
          </p:cNvSpPr>
          <p:nvPr/>
        </p:nvSpPr>
        <p:spPr bwMode="auto">
          <a:xfrm>
            <a:off x="0" y="2700338"/>
            <a:ext cx="9144000" cy="0"/>
          </a:xfrm>
          <a:prstGeom prst="rect">
            <a:avLst/>
          </a:prstGeom>
          <a:noFill/>
          <a:ln w="9525">
            <a:noFill/>
            <a:miter lim="800000"/>
            <a:headEnd/>
            <a:tailEnd/>
          </a:ln>
        </p:spPr>
        <p:txBody>
          <a:bodyPr wrap="none" anchor="ctr">
            <a:spAutoFit/>
          </a:bodyPr>
          <a:lstStyle/>
          <a:p>
            <a:endParaRPr lang="fa-IR"/>
          </a:p>
        </p:txBody>
      </p:sp>
      <p:sp>
        <p:nvSpPr>
          <p:cNvPr id="137221" name="Rectangle 6"/>
          <p:cNvSpPr>
            <a:spLocks noChangeArrowheads="1"/>
          </p:cNvSpPr>
          <p:nvPr/>
        </p:nvSpPr>
        <p:spPr bwMode="auto">
          <a:xfrm>
            <a:off x="0" y="4157663"/>
            <a:ext cx="9144000" cy="0"/>
          </a:xfrm>
          <a:prstGeom prst="rect">
            <a:avLst/>
          </a:prstGeom>
          <a:noFill/>
          <a:ln w="9525">
            <a:noFill/>
            <a:miter lim="800000"/>
            <a:headEnd/>
            <a:tailEnd/>
          </a:ln>
        </p:spPr>
        <p:txBody>
          <a:bodyPr wrap="none" anchor="ctr">
            <a:spAutoFit/>
          </a:bodyPr>
          <a:lstStyle/>
          <a:p>
            <a:endParaRPr lang="fa-IR"/>
          </a:p>
        </p:txBody>
      </p:sp>
      <p:sp>
        <p:nvSpPr>
          <p:cNvPr id="137222" name="Rectangle 8"/>
          <p:cNvSpPr>
            <a:spLocks noChangeArrowheads="1"/>
          </p:cNvSpPr>
          <p:nvPr/>
        </p:nvSpPr>
        <p:spPr bwMode="auto">
          <a:xfrm>
            <a:off x="0" y="2700338"/>
            <a:ext cx="9144000" cy="0"/>
          </a:xfrm>
          <a:prstGeom prst="rect">
            <a:avLst/>
          </a:prstGeom>
          <a:noFill/>
          <a:ln w="9525">
            <a:noFill/>
            <a:miter lim="800000"/>
            <a:headEnd/>
            <a:tailEnd/>
          </a:ln>
        </p:spPr>
        <p:txBody>
          <a:bodyPr wrap="none" anchor="ctr">
            <a:spAutoFit/>
          </a:bodyPr>
          <a:lstStyle/>
          <a:p>
            <a:endParaRPr lang="fa-IR"/>
          </a:p>
        </p:txBody>
      </p:sp>
      <p:graphicFrame>
        <p:nvGraphicFramePr>
          <p:cNvPr id="137218" name="Object 7"/>
          <p:cNvGraphicFramePr>
            <a:graphicFrameLocks noChangeAspect="1"/>
          </p:cNvGraphicFramePr>
          <p:nvPr/>
        </p:nvGraphicFramePr>
        <p:xfrm>
          <a:off x="611188" y="476250"/>
          <a:ext cx="8280400" cy="2292350"/>
        </p:xfrm>
        <a:graphic>
          <a:graphicData uri="http://schemas.openxmlformats.org/presentationml/2006/ole">
            <mc:AlternateContent xmlns:mc="http://schemas.openxmlformats.org/markup-compatibility/2006">
              <mc:Choice xmlns:v="urn:schemas-microsoft-com:vml" Requires="v">
                <p:oleObj spid="_x0000_s137222" name="Equation" r:id="rId3" imgW="3314700" imgH="914400" progId="Equation.3">
                  <p:embed/>
                </p:oleObj>
              </mc:Choice>
              <mc:Fallback>
                <p:oleObj name="Equation" r:id="rId3" imgW="3314700" imgH="914400" progId="Equation.3">
                  <p:embed/>
                  <p:pic>
                    <p:nvPicPr>
                      <p:cNvPr id="0"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1188" y="476250"/>
                        <a:ext cx="8280400" cy="2292350"/>
                      </a:xfrm>
                      <a:prstGeom prst="rect">
                        <a:avLst/>
                      </a:prstGeom>
                      <a:solidFill>
                        <a:srgbClr val="FFFF99"/>
                      </a:solidFill>
                    </p:spPr>
                  </p:pic>
                </p:oleObj>
              </mc:Fallback>
            </mc:AlternateContent>
          </a:graphicData>
        </a:graphic>
      </p:graphicFrame>
      <p:sp>
        <p:nvSpPr>
          <p:cNvPr id="137223" name="Rectangle 9"/>
          <p:cNvSpPr>
            <a:spLocks noChangeArrowheads="1"/>
          </p:cNvSpPr>
          <p:nvPr/>
        </p:nvSpPr>
        <p:spPr bwMode="auto">
          <a:xfrm>
            <a:off x="0" y="4157663"/>
            <a:ext cx="9144000" cy="0"/>
          </a:xfrm>
          <a:prstGeom prst="rect">
            <a:avLst/>
          </a:prstGeom>
          <a:noFill/>
          <a:ln w="9525">
            <a:noFill/>
            <a:miter lim="800000"/>
            <a:headEnd/>
            <a:tailEnd/>
          </a:ln>
        </p:spPr>
        <p:txBody>
          <a:bodyPr wrap="none" anchor="ctr">
            <a:spAutoFit/>
          </a:bodyPr>
          <a:lstStyle/>
          <a:p>
            <a:endParaRPr lang="fa-IR"/>
          </a:p>
        </p:txBody>
      </p:sp>
      <p:sp>
        <p:nvSpPr>
          <p:cNvPr id="137224" name="Rectangle 10"/>
          <p:cNvSpPr>
            <a:spLocks noChangeArrowheads="1"/>
          </p:cNvSpPr>
          <p:nvPr/>
        </p:nvSpPr>
        <p:spPr bwMode="auto">
          <a:xfrm>
            <a:off x="5564188" y="3467100"/>
            <a:ext cx="3028950" cy="579438"/>
          </a:xfrm>
          <a:prstGeom prst="rect">
            <a:avLst/>
          </a:prstGeom>
          <a:noFill/>
          <a:ln w="9525">
            <a:noFill/>
            <a:miter lim="800000"/>
            <a:headEnd/>
            <a:tailEnd/>
          </a:ln>
        </p:spPr>
        <p:txBody>
          <a:bodyPr wrap="none" anchor="ctr">
            <a:spAutoFit/>
          </a:bodyPr>
          <a:lstStyle/>
          <a:p>
            <a:pPr algn="r" rtl="1"/>
            <a:r>
              <a:rPr lang="fa-IR">
                <a:cs typeface="2  Zar" pitchFamily="2" charset="-78"/>
              </a:rPr>
              <a:t>به خاطر داشته باشید که:</a:t>
            </a:r>
          </a:p>
        </p:txBody>
      </p:sp>
      <p:sp>
        <p:nvSpPr>
          <p:cNvPr id="137225" name="Rectangle 12"/>
          <p:cNvSpPr>
            <a:spLocks noChangeArrowheads="1"/>
          </p:cNvSpPr>
          <p:nvPr/>
        </p:nvSpPr>
        <p:spPr bwMode="auto">
          <a:xfrm>
            <a:off x="0" y="3338513"/>
            <a:ext cx="9144000" cy="0"/>
          </a:xfrm>
          <a:prstGeom prst="rect">
            <a:avLst/>
          </a:prstGeom>
          <a:noFill/>
          <a:ln w="9525">
            <a:noFill/>
            <a:miter lim="800000"/>
            <a:headEnd/>
            <a:tailEnd/>
          </a:ln>
        </p:spPr>
        <p:txBody>
          <a:bodyPr wrap="none" anchor="ctr">
            <a:spAutoFit/>
          </a:bodyPr>
          <a:lstStyle/>
          <a:p>
            <a:endParaRPr lang="fa-IR"/>
          </a:p>
        </p:txBody>
      </p:sp>
      <p:graphicFrame>
        <p:nvGraphicFramePr>
          <p:cNvPr id="137219" name="Object 11"/>
          <p:cNvGraphicFramePr>
            <a:graphicFrameLocks noChangeAspect="1"/>
          </p:cNvGraphicFramePr>
          <p:nvPr/>
        </p:nvGraphicFramePr>
        <p:xfrm>
          <a:off x="2555875" y="4652963"/>
          <a:ext cx="3432175" cy="587375"/>
        </p:xfrm>
        <a:graphic>
          <a:graphicData uri="http://schemas.openxmlformats.org/presentationml/2006/ole">
            <mc:AlternateContent xmlns:mc="http://schemas.openxmlformats.org/markup-compatibility/2006">
              <mc:Choice xmlns:v="urn:schemas-microsoft-com:vml" Requires="v">
                <p:oleObj spid="_x0000_s137223" name="Equation" r:id="rId5" imgW="1053643" imgH="177723" progId="Equation.3">
                  <p:embed/>
                </p:oleObj>
              </mc:Choice>
              <mc:Fallback>
                <p:oleObj name="Equation" r:id="rId5" imgW="1053643" imgH="177723" progId="Equation.3">
                  <p:embed/>
                  <p:pic>
                    <p:nvPicPr>
                      <p:cNvPr id="0" name="Object 1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55875" y="4652963"/>
                        <a:ext cx="3432175" cy="587375"/>
                      </a:xfrm>
                      <a:prstGeom prst="rect">
                        <a:avLst/>
                      </a:prstGeom>
                      <a:solidFill>
                        <a:srgbClr val="FFFF99"/>
                      </a:solidFill>
                    </p:spPr>
                  </p:pic>
                </p:oleObj>
              </mc:Fallback>
            </mc:AlternateContent>
          </a:graphicData>
        </a:graphic>
      </p:graphicFrame>
      <p:sp>
        <p:nvSpPr>
          <p:cNvPr id="137226" name="Rectangle 13"/>
          <p:cNvSpPr>
            <a:spLocks noChangeArrowheads="1"/>
          </p:cNvSpPr>
          <p:nvPr/>
        </p:nvSpPr>
        <p:spPr bwMode="auto">
          <a:xfrm>
            <a:off x="0" y="3519488"/>
            <a:ext cx="9144000" cy="0"/>
          </a:xfrm>
          <a:prstGeom prst="rect">
            <a:avLst/>
          </a:prstGeom>
          <a:noFill/>
          <a:ln w="9525">
            <a:noFill/>
            <a:miter lim="800000"/>
            <a:headEnd/>
            <a:tailEnd/>
          </a:ln>
        </p:spPr>
        <p:txBody>
          <a:bodyPr wrap="none" anchor="ctr">
            <a:spAutoFit/>
          </a:bodyPr>
          <a:lstStyle/>
          <a:p>
            <a:endParaRPr lang="fa-I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3" name="Slide Number Placeholder 12"/>
          <p:cNvSpPr>
            <a:spLocks noGrp="1"/>
          </p:cNvSpPr>
          <p:nvPr>
            <p:ph type="sldNum" sz="quarter" idx="12"/>
          </p:nvPr>
        </p:nvSpPr>
        <p:spPr/>
        <p:txBody>
          <a:bodyPr/>
          <a:lstStyle/>
          <a:p>
            <a:pPr>
              <a:defRPr/>
            </a:pPr>
            <a:fld id="{ACE75E25-7611-4B56-B354-8594A42DE627}" type="slidenum">
              <a:rPr lang="ar-SA"/>
              <a:pPr>
                <a:defRPr/>
              </a:pPr>
              <a:t>179</a:t>
            </a:fld>
            <a:endParaRPr lang="en-US"/>
          </a:p>
        </p:txBody>
      </p:sp>
    </p:spTree>
  </p:cSld>
  <p:clrMapOvr>
    <a:masterClrMapping/>
  </p:clrMapOvr>
  <p:transition>
    <p:blinds dir="vert"/>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317" name="Rectangle 4"/>
          <p:cNvSpPr>
            <a:spLocks noChangeArrowheads="1"/>
          </p:cNvSpPr>
          <p:nvPr/>
        </p:nvSpPr>
        <p:spPr bwMode="auto">
          <a:xfrm>
            <a:off x="0" y="650875"/>
            <a:ext cx="9131300" cy="579438"/>
          </a:xfrm>
          <a:prstGeom prst="rect">
            <a:avLst/>
          </a:prstGeom>
          <a:noFill/>
          <a:ln w="9525">
            <a:noFill/>
            <a:miter lim="800000"/>
            <a:headEnd/>
            <a:tailEnd/>
          </a:ln>
        </p:spPr>
        <p:txBody>
          <a:bodyPr anchor="ctr">
            <a:spAutoFit/>
          </a:bodyPr>
          <a:lstStyle/>
          <a:p>
            <a:pPr algn="r" rtl="1"/>
            <a:r>
              <a:rPr lang="fa-IR">
                <a:solidFill>
                  <a:srgbClr val="FFFF00"/>
                </a:solidFill>
                <a:latin typeface="Arial" charset="0"/>
              </a:rPr>
              <a:t>نکته: حداقل فضای لازم برای مولکولها به اندازه حجم مستثنی است.</a:t>
            </a:r>
          </a:p>
        </p:txBody>
      </p:sp>
      <p:sp>
        <p:nvSpPr>
          <p:cNvPr id="13318" name="Rectangle 10"/>
          <p:cNvSpPr>
            <a:spLocks noChangeArrowheads="1"/>
          </p:cNvSpPr>
          <p:nvPr/>
        </p:nvSpPr>
        <p:spPr bwMode="auto">
          <a:xfrm>
            <a:off x="5738813" y="2601913"/>
            <a:ext cx="3189287" cy="579437"/>
          </a:xfrm>
          <a:prstGeom prst="rect">
            <a:avLst/>
          </a:prstGeom>
          <a:noFill/>
          <a:ln w="9525">
            <a:noFill/>
            <a:miter lim="800000"/>
            <a:headEnd/>
            <a:tailEnd/>
          </a:ln>
        </p:spPr>
        <p:txBody>
          <a:bodyPr wrap="none" anchor="ctr">
            <a:spAutoFit/>
          </a:bodyPr>
          <a:lstStyle/>
          <a:p>
            <a:pPr algn="r" rtl="1"/>
            <a:r>
              <a:rPr lang="fa-IR">
                <a:latin typeface="Arial" charset="0"/>
              </a:rPr>
              <a:t>حجم یک مولکول گاز : </a:t>
            </a:r>
          </a:p>
        </p:txBody>
      </p:sp>
      <p:sp>
        <p:nvSpPr>
          <p:cNvPr id="13319" name="Rectangle 12"/>
          <p:cNvSpPr>
            <a:spLocks noChangeArrowheads="1"/>
          </p:cNvSpPr>
          <p:nvPr/>
        </p:nvSpPr>
        <p:spPr bwMode="auto">
          <a:xfrm>
            <a:off x="0" y="3162300"/>
            <a:ext cx="9144000" cy="0"/>
          </a:xfrm>
          <a:prstGeom prst="rect">
            <a:avLst/>
          </a:prstGeom>
          <a:noFill/>
          <a:ln w="9525">
            <a:noFill/>
            <a:miter lim="800000"/>
            <a:headEnd/>
            <a:tailEnd/>
          </a:ln>
        </p:spPr>
        <p:txBody>
          <a:bodyPr wrap="none" anchor="ctr">
            <a:spAutoFit/>
          </a:bodyPr>
          <a:lstStyle/>
          <a:p>
            <a:endParaRPr lang="fa-IR"/>
          </a:p>
        </p:txBody>
      </p:sp>
      <p:graphicFrame>
        <p:nvGraphicFramePr>
          <p:cNvPr id="13314" name="Object 11"/>
          <p:cNvGraphicFramePr>
            <a:graphicFrameLocks noChangeAspect="1"/>
          </p:cNvGraphicFramePr>
          <p:nvPr/>
        </p:nvGraphicFramePr>
        <p:xfrm>
          <a:off x="3708400" y="2420938"/>
          <a:ext cx="1871663" cy="1016000"/>
        </p:xfrm>
        <a:graphic>
          <a:graphicData uri="http://schemas.openxmlformats.org/presentationml/2006/ole">
            <mc:AlternateContent xmlns:mc="http://schemas.openxmlformats.org/markup-compatibility/2006">
              <mc:Choice xmlns:v="urn:schemas-microsoft-com:vml" Requires="v">
                <p:oleObj spid="_x0000_s13320" name="Equation" r:id="rId3" imgW="889000" imgH="469900" progId="Equation.3">
                  <p:embed/>
                </p:oleObj>
              </mc:Choice>
              <mc:Fallback>
                <p:oleObj name="Equation" r:id="rId3" imgW="889000" imgH="469900" progId="Equation.3">
                  <p:embed/>
                  <p:pic>
                    <p:nvPicPr>
                      <p:cNvPr id="0" name="Object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08400" y="2420938"/>
                        <a:ext cx="1871663" cy="1016000"/>
                      </a:xfrm>
                      <a:prstGeom prst="rect">
                        <a:avLst/>
                      </a:prstGeom>
                      <a:solidFill>
                        <a:srgbClr val="FFFF99"/>
                      </a:solidFill>
                    </p:spPr>
                  </p:pic>
                </p:oleObj>
              </mc:Fallback>
            </mc:AlternateContent>
          </a:graphicData>
        </a:graphic>
      </p:graphicFrame>
      <p:sp>
        <p:nvSpPr>
          <p:cNvPr id="13320" name="Rectangle 13"/>
          <p:cNvSpPr>
            <a:spLocks noChangeArrowheads="1"/>
          </p:cNvSpPr>
          <p:nvPr/>
        </p:nvSpPr>
        <p:spPr bwMode="auto">
          <a:xfrm>
            <a:off x="0" y="3695700"/>
            <a:ext cx="9144000" cy="0"/>
          </a:xfrm>
          <a:prstGeom prst="rect">
            <a:avLst/>
          </a:prstGeom>
          <a:noFill/>
          <a:ln w="9525">
            <a:noFill/>
            <a:miter lim="800000"/>
            <a:headEnd/>
            <a:tailEnd/>
          </a:ln>
        </p:spPr>
        <p:txBody>
          <a:bodyPr wrap="none" anchor="ctr">
            <a:spAutoFit/>
          </a:bodyPr>
          <a:lstStyle/>
          <a:p>
            <a:endParaRPr lang="fa-IR"/>
          </a:p>
        </p:txBody>
      </p:sp>
      <p:sp>
        <p:nvSpPr>
          <p:cNvPr id="13321" name="Rectangle 14"/>
          <p:cNvSpPr>
            <a:spLocks noChangeArrowheads="1"/>
          </p:cNvSpPr>
          <p:nvPr/>
        </p:nvSpPr>
        <p:spPr bwMode="auto">
          <a:xfrm>
            <a:off x="2905125" y="2746375"/>
            <a:ext cx="684213" cy="579438"/>
          </a:xfrm>
          <a:prstGeom prst="rect">
            <a:avLst/>
          </a:prstGeom>
          <a:noFill/>
          <a:ln w="9525">
            <a:noFill/>
            <a:miter lim="800000"/>
            <a:headEnd/>
            <a:tailEnd/>
          </a:ln>
        </p:spPr>
        <p:txBody>
          <a:bodyPr wrap="none" anchor="ctr">
            <a:spAutoFit/>
          </a:bodyPr>
          <a:lstStyle/>
          <a:p>
            <a:pPr algn="r" rtl="1"/>
            <a:r>
              <a:rPr lang="fa-IR">
                <a:latin typeface="Arial" charset="0"/>
              </a:rPr>
              <a:t>و یا </a:t>
            </a:r>
          </a:p>
        </p:txBody>
      </p:sp>
      <p:sp>
        <p:nvSpPr>
          <p:cNvPr id="13322" name="Rectangle 16"/>
          <p:cNvSpPr>
            <a:spLocks noChangeArrowheads="1"/>
          </p:cNvSpPr>
          <p:nvPr/>
        </p:nvSpPr>
        <p:spPr bwMode="auto">
          <a:xfrm>
            <a:off x="0" y="3181350"/>
            <a:ext cx="9144000" cy="0"/>
          </a:xfrm>
          <a:prstGeom prst="rect">
            <a:avLst/>
          </a:prstGeom>
          <a:noFill/>
          <a:ln w="9525">
            <a:noFill/>
            <a:miter lim="800000"/>
            <a:headEnd/>
            <a:tailEnd/>
          </a:ln>
        </p:spPr>
        <p:txBody>
          <a:bodyPr wrap="none" anchor="ctr">
            <a:spAutoFit/>
          </a:bodyPr>
          <a:lstStyle/>
          <a:p>
            <a:endParaRPr lang="fa-IR"/>
          </a:p>
        </p:txBody>
      </p:sp>
      <p:graphicFrame>
        <p:nvGraphicFramePr>
          <p:cNvPr id="13315" name="Object 15"/>
          <p:cNvGraphicFramePr>
            <a:graphicFrameLocks noChangeAspect="1"/>
          </p:cNvGraphicFramePr>
          <p:nvPr/>
        </p:nvGraphicFramePr>
        <p:xfrm>
          <a:off x="900113" y="2420938"/>
          <a:ext cx="1871662" cy="1008062"/>
        </p:xfrm>
        <a:graphic>
          <a:graphicData uri="http://schemas.openxmlformats.org/presentationml/2006/ole">
            <mc:AlternateContent xmlns:mc="http://schemas.openxmlformats.org/markup-compatibility/2006">
              <mc:Choice xmlns:v="urn:schemas-microsoft-com:vml" Requires="v">
                <p:oleObj spid="_x0000_s13321" name="Equation" r:id="rId5" imgW="685800" imgH="393700" progId="Equation.3">
                  <p:embed/>
                </p:oleObj>
              </mc:Choice>
              <mc:Fallback>
                <p:oleObj name="Equation" r:id="rId5" imgW="685800" imgH="393700" progId="Equation.3">
                  <p:embed/>
                  <p:pic>
                    <p:nvPicPr>
                      <p:cNvPr id="0" name="Object 1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00113" y="2420938"/>
                        <a:ext cx="1871662" cy="1008062"/>
                      </a:xfrm>
                      <a:prstGeom prst="rect">
                        <a:avLst/>
                      </a:prstGeom>
                      <a:solidFill>
                        <a:srgbClr val="FFFF99"/>
                      </a:solidFill>
                    </p:spPr>
                  </p:pic>
                </p:oleObj>
              </mc:Fallback>
            </mc:AlternateContent>
          </a:graphicData>
        </a:graphic>
      </p:graphicFrame>
      <p:sp>
        <p:nvSpPr>
          <p:cNvPr id="13323" name="Rectangle 17"/>
          <p:cNvSpPr>
            <a:spLocks noChangeArrowheads="1"/>
          </p:cNvSpPr>
          <p:nvPr/>
        </p:nvSpPr>
        <p:spPr bwMode="auto">
          <a:xfrm>
            <a:off x="0" y="3676650"/>
            <a:ext cx="9144000" cy="0"/>
          </a:xfrm>
          <a:prstGeom prst="rect">
            <a:avLst/>
          </a:prstGeom>
          <a:noFill/>
          <a:ln w="9525">
            <a:noFill/>
            <a:miter lim="800000"/>
            <a:headEnd/>
            <a:tailEnd/>
          </a:ln>
        </p:spPr>
        <p:txBody>
          <a:bodyPr wrap="none" anchor="ctr">
            <a:spAutoFit/>
          </a:bodyPr>
          <a:lstStyle/>
          <a:p>
            <a:endParaRPr lang="fa-IR"/>
          </a:p>
        </p:txBody>
      </p:sp>
      <p:sp>
        <p:nvSpPr>
          <p:cNvPr id="13324" name="Rectangle 19"/>
          <p:cNvSpPr>
            <a:spLocks noChangeArrowheads="1"/>
          </p:cNvSpPr>
          <p:nvPr/>
        </p:nvSpPr>
        <p:spPr bwMode="auto">
          <a:xfrm>
            <a:off x="4454525" y="4068763"/>
            <a:ext cx="4494213" cy="579437"/>
          </a:xfrm>
          <a:prstGeom prst="rect">
            <a:avLst/>
          </a:prstGeom>
          <a:noFill/>
          <a:ln w="9525">
            <a:noFill/>
            <a:miter lim="800000"/>
            <a:headEnd/>
            <a:tailEnd/>
          </a:ln>
        </p:spPr>
        <p:txBody>
          <a:bodyPr wrap="none" anchor="ctr">
            <a:spAutoFit/>
          </a:bodyPr>
          <a:lstStyle/>
          <a:p>
            <a:pPr algn="r" rtl="1"/>
            <a:r>
              <a:rPr lang="fa-IR">
                <a:latin typeface="Arial" charset="0"/>
                <a:cs typeface="Times New Roman" pitchFamily="18" charset="0"/>
              </a:rPr>
              <a:t>حجم مستثنی برای هر مولکول : </a:t>
            </a:r>
          </a:p>
        </p:txBody>
      </p:sp>
      <p:graphicFrame>
        <p:nvGraphicFramePr>
          <p:cNvPr id="13316" name="Object 18"/>
          <p:cNvGraphicFramePr>
            <a:graphicFrameLocks noChangeAspect="1"/>
          </p:cNvGraphicFramePr>
          <p:nvPr/>
        </p:nvGraphicFramePr>
        <p:xfrm>
          <a:off x="3492500" y="3860800"/>
          <a:ext cx="1000125" cy="820738"/>
        </p:xfrm>
        <a:graphic>
          <a:graphicData uri="http://schemas.openxmlformats.org/presentationml/2006/ole">
            <mc:AlternateContent xmlns:mc="http://schemas.openxmlformats.org/markup-compatibility/2006">
              <mc:Choice xmlns:v="urn:schemas-microsoft-com:vml" Requires="v">
                <p:oleObj spid="_x0000_s13322" name="Equation" r:id="rId7" imgW="380835" imgH="393529" progId="Equation.3">
                  <p:embed/>
                </p:oleObj>
              </mc:Choice>
              <mc:Fallback>
                <p:oleObj name="Equation" r:id="rId7" imgW="380835" imgH="393529" progId="Equation.3">
                  <p:embed/>
                  <p:pic>
                    <p:nvPicPr>
                      <p:cNvPr id="0" name="Object 1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492500" y="3860800"/>
                        <a:ext cx="1000125" cy="820738"/>
                      </a:xfrm>
                      <a:prstGeom prst="rect">
                        <a:avLst/>
                      </a:prstGeom>
                      <a:solidFill>
                        <a:srgbClr val="FFFF99"/>
                      </a:solidFill>
                    </p:spPr>
                  </p:pic>
                </p:oleObj>
              </mc:Fallback>
            </mc:AlternateContent>
          </a:graphicData>
        </a:graphic>
      </p:graphicFrame>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5" name="Slide Number Placeholder 14"/>
          <p:cNvSpPr>
            <a:spLocks noGrp="1"/>
          </p:cNvSpPr>
          <p:nvPr>
            <p:ph type="sldNum" sz="quarter" idx="12"/>
          </p:nvPr>
        </p:nvSpPr>
        <p:spPr/>
        <p:txBody>
          <a:bodyPr/>
          <a:lstStyle/>
          <a:p>
            <a:pPr>
              <a:defRPr/>
            </a:pPr>
            <a:fld id="{2F0C9A80-9525-4079-8EEB-CF18A01DB252}" type="slidenum">
              <a:rPr lang="ar-SA"/>
              <a:pPr>
                <a:defRPr/>
              </a:pPr>
              <a:t>18</a:t>
            </a:fld>
            <a:endParaRPr lang="en-US"/>
          </a:p>
        </p:txBody>
      </p:sp>
    </p:spTree>
  </p:cSld>
  <p:clrMapOvr>
    <a:masterClrMapping/>
  </p:clrMapOvr>
  <p:transition>
    <p:cover dir="u"/>
  </p:transition>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8243" name="Rectangle 4"/>
          <p:cNvSpPr>
            <a:spLocks noChangeArrowheads="1"/>
          </p:cNvSpPr>
          <p:nvPr/>
        </p:nvSpPr>
        <p:spPr bwMode="auto">
          <a:xfrm>
            <a:off x="1006475" y="765175"/>
            <a:ext cx="7602538" cy="579438"/>
          </a:xfrm>
          <a:prstGeom prst="rect">
            <a:avLst/>
          </a:prstGeom>
          <a:noFill/>
          <a:ln w="9525">
            <a:noFill/>
            <a:miter lim="800000"/>
            <a:headEnd/>
            <a:tailEnd/>
          </a:ln>
        </p:spPr>
        <p:txBody>
          <a:bodyPr wrap="none" anchor="ctr">
            <a:spAutoFit/>
          </a:bodyPr>
          <a:lstStyle/>
          <a:p>
            <a:pPr algn="r" rtl="1">
              <a:tabLst>
                <a:tab pos="942975" algn="l"/>
              </a:tabLst>
            </a:pPr>
            <a:r>
              <a:rPr lang="fa-IR">
                <a:solidFill>
                  <a:srgbClr val="66FF33"/>
                </a:solidFill>
              </a:rPr>
              <a:t>توجه : انبساط آدیاباتیک گازها باعث کاهش دما می شود</a:t>
            </a:r>
            <a:r>
              <a:rPr lang="fa-IR"/>
              <a:t>.</a:t>
            </a:r>
          </a:p>
        </p:txBody>
      </p:sp>
      <p:sp>
        <p:nvSpPr>
          <p:cNvPr id="138244" name="Rectangle 5"/>
          <p:cNvSpPr>
            <a:spLocks noChangeArrowheads="1"/>
          </p:cNvSpPr>
          <p:nvPr/>
        </p:nvSpPr>
        <p:spPr bwMode="auto">
          <a:xfrm>
            <a:off x="468313" y="2205038"/>
            <a:ext cx="8285162" cy="1066800"/>
          </a:xfrm>
          <a:prstGeom prst="rect">
            <a:avLst/>
          </a:prstGeom>
          <a:noFill/>
          <a:ln w="9525">
            <a:noFill/>
            <a:miter lim="800000"/>
            <a:headEnd/>
            <a:tailEnd/>
          </a:ln>
        </p:spPr>
        <p:txBody>
          <a:bodyPr anchor="ctr">
            <a:spAutoFit/>
          </a:bodyPr>
          <a:lstStyle/>
          <a:p>
            <a:pPr algn="r" rtl="1">
              <a:tabLst>
                <a:tab pos="942975" algn="l"/>
              </a:tabLst>
            </a:pPr>
            <a:r>
              <a:rPr lang="fa-IR"/>
              <a:t>نظریه ژیوک در رابطه با کاهش دما: غیر مغناطیس کردن آدیاباتیک اجسام جهت کاهش دما</a:t>
            </a:r>
          </a:p>
        </p:txBody>
      </p:sp>
      <p:sp>
        <p:nvSpPr>
          <p:cNvPr id="138245" name="Rectangle 6"/>
          <p:cNvSpPr>
            <a:spLocks noChangeArrowheads="1"/>
          </p:cNvSpPr>
          <p:nvPr/>
        </p:nvSpPr>
        <p:spPr bwMode="auto">
          <a:xfrm>
            <a:off x="395288" y="4005263"/>
            <a:ext cx="8393112" cy="1554162"/>
          </a:xfrm>
          <a:prstGeom prst="rect">
            <a:avLst/>
          </a:prstGeom>
          <a:noFill/>
          <a:ln w="9525">
            <a:noFill/>
            <a:miter lim="800000"/>
            <a:headEnd/>
            <a:tailEnd/>
          </a:ln>
        </p:spPr>
        <p:txBody>
          <a:bodyPr anchor="ctr">
            <a:spAutoFit/>
          </a:bodyPr>
          <a:lstStyle/>
          <a:p>
            <a:pPr algn="r" rtl="1"/>
            <a:r>
              <a:rPr lang="fa-IR">
                <a:solidFill>
                  <a:srgbClr val="FFFF00"/>
                </a:solidFill>
              </a:rPr>
              <a:t>نکته1 : طبق اصل سوم ترمودینامیک و به علت عدم دسترسی به صفر مطلق اندازه گیری</a:t>
            </a:r>
            <a:r>
              <a:rPr lang="en-US">
                <a:solidFill>
                  <a:srgbClr val="FFFF00"/>
                </a:solidFill>
              </a:rPr>
              <a:t> </a:t>
            </a:r>
            <a:r>
              <a:rPr lang="fa-IR">
                <a:solidFill>
                  <a:srgbClr val="FFFF00"/>
                </a:solidFill>
              </a:rPr>
              <a:t>        در این دما امکان پذیر نیست.</a:t>
            </a:r>
            <a:endParaRPr lang="en-US">
              <a:solidFill>
                <a:srgbClr val="FFFF00"/>
              </a:solidFill>
            </a:endParaRPr>
          </a:p>
        </p:txBody>
      </p:sp>
      <p:sp>
        <p:nvSpPr>
          <p:cNvPr id="138246" name="Rectangle 8"/>
          <p:cNvSpPr>
            <a:spLocks noChangeArrowheads="1"/>
          </p:cNvSpPr>
          <p:nvPr/>
        </p:nvSpPr>
        <p:spPr bwMode="auto">
          <a:xfrm>
            <a:off x="0" y="3319463"/>
            <a:ext cx="9144000" cy="0"/>
          </a:xfrm>
          <a:prstGeom prst="rect">
            <a:avLst/>
          </a:prstGeom>
          <a:noFill/>
          <a:ln w="9525">
            <a:noFill/>
            <a:miter lim="800000"/>
            <a:headEnd/>
            <a:tailEnd/>
          </a:ln>
        </p:spPr>
        <p:txBody>
          <a:bodyPr wrap="none" anchor="ctr">
            <a:spAutoFit/>
          </a:bodyPr>
          <a:lstStyle/>
          <a:p>
            <a:endParaRPr lang="fa-IR"/>
          </a:p>
        </p:txBody>
      </p:sp>
      <p:graphicFrame>
        <p:nvGraphicFramePr>
          <p:cNvPr id="138242" name="Object 7"/>
          <p:cNvGraphicFramePr>
            <a:graphicFrameLocks noChangeAspect="1"/>
          </p:cNvGraphicFramePr>
          <p:nvPr/>
        </p:nvGraphicFramePr>
        <p:xfrm>
          <a:off x="4356100" y="4581525"/>
          <a:ext cx="436563" cy="436563"/>
        </p:xfrm>
        <a:graphic>
          <a:graphicData uri="http://schemas.openxmlformats.org/presentationml/2006/ole">
            <mc:AlternateContent xmlns:mc="http://schemas.openxmlformats.org/markup-compatibility/2006">
              <mc:Choice xmlns:v="urn:schemas-microsoft-com:vml" Requires="v">
                <p:oleObj spid="_x0000_s138244" name="Equation" r:id="rId3" imgW="215619" imgH="215619" progId="Equation.3">
                  <p:embed/>
                </p:oleObj>
              </mc:Choice>
              <mc:Fallback>
                <p:oleObj name="Equation" r:id="rId3" imgW="215619" imgH="215619" progId="Equation.3">
                  <p:embed/>
                  <p:pic>
                    <p:nvPicPr>
                      <p:cNvPr id="0"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56100" y="4581525"/>
                        <a:ext cx="436563" cy="436563"/>
                      </a:xfrm>
                      <a:prstGeom prst="rect">
                        <a:avLst/>
                      </a:prstGeom>
                      <a:solidFill>
                        <a:srgbClr val="FFFFFF"/>
                      </a:solidFill>
                    </p:spPr>
                  </p:pic>
                </p:oleObj>
              </mc:Fallback>
            </mc:AlternateContent>
          </a:graphicData>
        </a:graphic>
      </p:graphicFrame>
      <p:sp>
        <p:nvSpPr>
          <p:cNvPr id="138247" name="Rectangle 10"/>
          <p:cNvSpPr>
            <a:spLocks noChangeArrowheads="1"/>
          </p:cNvSpPr>
          <p:nvPr/>
        </p:nvSpPr>
        <p:spPr bwMode="auto">
          <a:xfrm>
            <a:off x="539750" y="5805488"/>
            <a:ext cx="8183563" cy="579437"/>
          </a:xfrm>
          <a:prstGeom prst="rect">
            <a:avLst/>
          </a:prstGeom>
          <a:noFill/>
          <a:ln w="9525">
            <a:noFill/>
            <a:miter lim="800000"/>
            <a:headEnd/>
            <a:tailEnd/>
          </a:ln>
        </p:spPr>
        <p:txBody>
          <a:bodyPr wrap="none" anchor="ctr">
            <a:spAutoFit/>
          </a:bodyPr>
          <a:lstStyle/>
          <a:p>
            <a:pPr algn="r" rtl="1">
              <a:tabLst>
                <a:tab pos="942975" algn="l"/>
              </a:tabLst>
            </a:pPr>
            <a:r>
              <a:rPr lang="fa-IR">
                <a:solidFill>
                  <a:srgbClr val="FF00FF"/>
                </a:solidFill>
              </a:rPr>
              <a:t>نکته 2 : در صفر مطلق آنتروپی به سمت صفر میل می کند .</a:t>
            </a: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0" name="Slide Number Placeholder 9"/>
          <p:cNvSpPr>
            <a:spLocks noGrp="1"/>
          </p:cNvSpPr>
          <p:nvPr>
            <p:ph type="sldNum" sz="quarter" idx="12"/>
          </p:nvPr>
        </p:nvSpPr>
        <p:spPr/>
        <p:txBody>
          <a:bodyPr/>
          <a:lstStyle/>
          <a:p>
            <a:pPr>
              <a:defRPr/>
            </a:pPr>
            <a:fld id="{AC037FFB-13DE-49D2-AC05-49BDA420420C}" type="slidenum">
              <a:rPr lang="ar-SA"/>
              <a:pPr>
                <a:defRPr/>
              </a:pPr>
              <a:t>180</a:t>
            </a:fld>
            <a:endParaRPr lang="en-US"/>
          </a:p>
        </p:txBody>
      </p:sp>
    </p:spTree>
  </p:cSld>
  <p:clrMapOvr>
    <a:masterClrMapping/>
  </p:clrMapOvr>
  <p:transition>
    <p:blinds/>
  </p:transition>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8594" name="Rectangle 4"/>
          <p:cNvSpPr>
            <a:spLocks noChangeArrowheads="1"/>
          </p:cNvSpPr>
          <p:nvPr/>
        </p:nvSpPr>
        <p:spPr bwMode="auto">
          <a:xfrm>
            <a:off x="5199063" y="442913"/>
            <a:ext cx="3490912" cy="579437"/>
          </a:xfrm>
          <a:prstGeom prst="rect">
            <a:avLst/>
          </a:prstGeom>
          <a:noFill/>
          <a:ln w="9525">
            <a:noFill/>
            <a:miter lim="800000"/>
            <a:headEnd/>
            <a:tailEnd/>
          </a:ln>
        </p:spPr>
        <p:txBody>
          <a:bodyPr wrap="none" anchor="ctr">
            <a:spAutoFit/>
          </a:bodyPr>
          <a:lstStyle/>
          <a:p>
            <a:pPr algn="r" rtl="1">
              <a:tabLst>
                <a:tab pos="942975" algn="l"/>
              </a:tabLst>
            </a:pPr>
            <a:r>
              <a:rPr lang="fa-IR" b="1">
                <a:solidFill>
                  <a:srgbClr val="FF99FF"/>
                </a:solidFill>
                <a:cs typeface="2  Zar" pitchFamily="2" charset="-78"/>
              </a:rPr>
              <a:t>اصل سوم ترمودینامیک</a:t>
            </a:r>
          </a:p>
        </p:txBody>
      </p:sp>
      <p:sp>
        <p:nvSpPr>
          <p:cNvPr id="238595" name="Rectangle 5"/>
          <p:cNvSpPr>
            <a:spLocks noChangeArrowheads="1"/>
          </p:cNvSpPr>
          <p:nvPr/>
        </p:nvSpPr>
        <p:spPr bwMode="auto">
          <a:xfrm>
            <a:off x="611188" y="1557338"/>
            <a:ext cx="8169275" cy="1066800"/>
          </a:xfrm>
          <a:prstGeom prst="rect">
            <a:avLst/>
          </a:prstGeom>
          <a:noFill/>
          <a:ln w="9525">
            <a:noFill/>
            <a:miter lim="800000"/>
            <a:headEnd/>
            <a:tailEnd/>
          </a:ln>
        </p:spPr>
        <p:txBody>
          <a:bodyPr anchor="ctr">
            <a:spAutoFit/>
          </a:bodyPr>
          <a:lstStyle/>
          <a:p>
            <a:pPr algn="r" rtl="1">
              <a:tabLst>
                <a:tab pos="942975" algn="l"/>
              </a:tabLst>
            </a:pPr>
            <a:r>
              <a:rPr lang="fa-IR"/>
              <a:t>آنتروپی هر جسم خالص ساده یا مرکب به شکل بلور کامل در صفر مطلق صفر است.</a:t>
            </a:r>
          </a:p>
        </p:txBody>
      </p:sp>
      <p:sp>
        <p:nvSpPr>
          <p:cNvPr id="238596" name="Rectangle 6"/>
          <p:cNvSpPr>
            <a:spLocks noChangeArrowheads="1"/>
          </p:cNvSpPr>
          <p:nvPr/>
        </p:nvSpPr>
        <p:spPr bwMode="auto">
          <a:xfrm>
            <a:off x="179388" y="3284538"/>
            <a:ext cx="8748712" cy="2041525"/>
          </a:xfrm>
          <a:prstGeom prst="rect">
            <a:avLst/>
          </a:prstGeom>
          <a:noFill/>
          <a:ln w="9525">
            <a:noFill/>
            <a:miter lim="800000"/>
            <a:headEnd/>
            <a:tailEnd/>
          </a:ln>
        </p:spPr>
        <p:txBody>
          <a:bodyPr anchor="ctr">
            <a:spAutoFit/>
          </a:bodyPr>
          <a:lstStyle/>
          <a:p>
            <a:pPr algn="just" rtl="1">
              <a:tabLst>
                <a:tab pos="942975" algn="l"/>
              </a:tabLst>
            </a:pPr>
            <a:r>
              <a:rPr lang="fa-IR">
                <a:solidFill>
                  <a:srgbClr val="66FF33"/>
                </a:solidFill>
              </a:rPr>
              <a:t>نتیجه : از آنجا که تمام مولکولها در شبکه های بلوری و محل برخورد خط الراس ها در یک کریستال در تعادل کامل هستند و هیچ گونه تغییر و جابه جایی ندارند ، می توان گفت در صفر مطلق نظم کامل برقرار است .</a:t>
            </a: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7" name="Slide Number Placeholder 6"/>
          <p:cNvSpPr>
            <a:spLocks noGrp="1"/>
          </p:cNvSpPr>
          <p:nvPr>
            <p:ph type="sldNum" sz="quarter" idx="12"/>
          </p:nvPr>
        </p:nvSpPr>
        <p:spPr/>
        <p:txBody>
          <a:bodyPr/>
          <a:lstStyle/>
          <a:p>
            <a:pPr>
              <a:defRPr/>
            </a:pPr>
            <a:fld id="{2FD2BC94-FE51-4859-B6B2-2F8522B95506}" type="slidenum">
              <a:rPr lang="ar-SA"/>
              <a:pPr>
                <a:defRPr/>
              </a:pPr>
              <a:t>181</a:t>
            </a:fld>
            <a:endParaRPr lang="en-US"/>
          </a:p>
        </p:txBody>
      </p:sp>
    </p:spTree>
  </p:cSld>
  <p:clrMapOvr>
    <a:masterClrMapping/>
  </p:clrMapOvr>
  <p:transition>
    <p:blinds dir="vert"/>
  </p:transition>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9269" name="Rectangle 4"/>
          <p:cNvSpPr>
            <a:spLocks noChangeArrowheads="1"/>
          </p:cNvSpPr>
          <p:nvPr/>
        </p:nvSpPr>
        <p:spPr bwMode="auto">
          <a:xfrm>
            <a:off x="995363" y="260350"/>
            <a:ext cx="8148637" cy="1066800"/>
          </a:xfrm>
          <a:prstGeom prst="rect">
            <a:avLst/>
          </a:prstGeom>
          <a:noFill/>
          <a:ln w="9525">
            <a:noFill/>
            <a:miter lim="800000"/>
            <a:headEnd/>
            <a:tailEnd/>
          </a:ln>
        </p:spPr>
        <p:txBody>
          <a:bodyPr anchor="ctr">
            <a:spAutoFit/>
          </a:bodyPr>
          <a:lstStyle/>
          <a:p>
            <a:pPr algn="just" rtl="1">
              <a:tabLst>
                <a:tab pos="942975" algn="l"/>
              </a:tabLst>
            </a:pPr>
            <a:r>
              <a:rPr lang="fa-IR"/>
              <a:t>مثال : محاسبه تغییر آنتروپی در تشکیل استیلن و اتان در شرایط استاندارد .</a:t>
            </a:r>
          </a:p>
        </p:txBody>
      </p:sp>
      <p:graphicFrame>
        <p:nvGraphicFramePr>
          <p:cNvPr id="139266" name="Object 5"/>
          <p:cNvGraphicFramePr>
            <a:graphicFrameLocks noGrp="1" noChangeAspect="1"/>
          </p:cNvGraphicFramePr>
          <p:nvPr>
            <p:ph sz="half" idx="1"/>
          </p:nvPr>
        </p:nvGraphicFramePr>
        <p:xfrm>
          <a:off x="2555875" y="1989138"/>
          <a:ext cx="3695700" cy="571500"/>
        </p:xfrm>
        <a:graphic>
          <a:graphicData uri="http://schemas.openxmlformats.org/presentationml/2006/ole">
            <mc:AlternateContent xmlns:mc="http://schemas.openxmlformats.org/markup-compatibility/2006">
              <mc:Choice xmlns:v="urn:schemas-microsoft-com:vml" Requires="v">
                <p:oleObj spid="_x0000_s139272" name="Equation" r:id="rId3" imgW="1562040" imgH="241200" progId="Equation.3">
                  <p:embed/>
                </p:oleObj>
              </mc:Choice>
              <mc:Fallback>
                <p:oleObj name="Equation" r:id="rId3" imgW="1562040" imgH="241200" progId="Equation.3">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55875" y="1989138"/>
                        <a:ext cx="3695700" cy="571500"/>
                      </a:xfrm>
                      <a:prstGeom prst="rect">
                        <a:avLst/>
                      </a:prstGeom>
                      <a:solidFill>
                        <a:srgbClr val="FFFF99"/>
                      </a:solidFill>
                    </p:spPr>
                  </p:pic>
                </p:oleObj>
              </mc:Fallback>
            </mc:AlternateContent>
          </a:graphicData>
        </a:graphic>
      </p:graphicFrame>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2" name="Slide Number Placeholder 11"/>
          <p:cNvSpPr>
            <a:spLocks noGrp="1"/>
          </p:cNvSpPr>
          <p:nvPr>
            <p:ph type="sldNum" sz="quarter" idx="12"/>
          </p:nvPr>
        </p:nvSpPr>
        <p:spPr/>
        <p:txBody>
          <a:bodyPr/>
          <a:lstStyle/>
          <a:p>
            <a:pPr>
              <a:defRPr/>
            </a:pPr>
            <a:fld id="{C44B6AA8-8BD6-4045-9991-C01EEE169467}" type="slidenum">
              <a:rPr lang="ar-SA"/>
              <a:pPr>
                <a:defRPr/>
              </a:pPr>
              <a:t>182</a:t>
            </a:fld>
            <a:endParaRPr lang="en-US"/>
          </a:p>
        </p:txBody>
      </p:sp>
      <p:sp>
        <p:nvSpPr>
          <p:cNvPr id="139270" name="Rectangle 7"/>
          <p:cNvSpPr>
            <a:spLocks noChangeArrowheads="1"/>
          </p:cNvSpPr>
          <p:nvPr/>
        </p:nvSpPr>
        <p:spPr bwMode="auto">
          <a:xfrm>
            <a:off x="7235825" y="1989138"/>
            <a:ext cx="1055688" cy="579437"/>
          </a:xfrm>
          <a:prstGeom prst="rect">
            <a:avLst/>
          </a:prstGeom>
          <a:noFill/>
          <a:ln w="9525">
            <a:noFill/>
            <a:miter lim="800000"/>
            <a:headEnd/>
            <a:tailEnd/>
          </a:ln>
        </p:spPr>
        <p:txBody>
          <a:bodyPr wrap="none" anchor="ctr">
            <a:spAutoFit/>
          </a:bodyPr>
          <a:lstStyle/>
          <a:p>
            <a:pPr algn="r" rtl="1"/>
            <a:r>
              <a:rPr lang="fa-IR">
                <a:cs typeface="2  Zar" pitchFamily="2" charset="-78"/>
              </a:rPr>
              <a:t>استیلن</a:t>
            </a:r>
            <a:r>
              <a:rPr lang="en-US">
                <a:cs typeface="2  Zar" pitchFamily="2" charset="-78"/>
              </a:rPr>
              <a:t> </a:t>
            </a:r>
          </a:p>
        </p:txBody>
      </p:sp>
      <p:sp>
        <p:nvSpPr>
          <p:cNvPr id="139271" name="Rectangle 9"/>
          <p:cNvSpPr>
            <a:spLocks noChangeArrowheads="1"/>
          </p:cNvSpPr>
          <p:nvPr/>
        </p:nvSpPr>
        <p:spPr bwMode="auto">
          <a:xfrm>
            <a:off x="0" y="3314700"/>
            <a:ext cx="9144000" cy="0"/>
          </a:xfrm>
          <a:prstGeom prst="rect">
            <a:avLst/>
          </a:prstGeom>
          <a:noFill/>
          <a:ln w="9525">
            <a:noFill/>
            <a:miter lim="800000"/>
            <a:headEnd/>
            <a:tailEnd/>
          </a:ln>
        </p:spPr>
        <p:txBody>
          <a:bodyPr wrap="none" anchor="ctr">
            <a:spAutoFit/>
          </a:bodyPr>
          <a:lstStyle/>
          <a:p>
            <a:endParaRPr lang="fa-IR"/>
          </a:p>
        </p:txBody>
      </p:sp>
      <p:graphicFrame>
        <p:nvGraphicFramePr>
          <p:cNvPr id="139267" name="Object 8"/>
          <p:cNvGraphicFramePr>
            <a:graphicFrameLocks noChangeAspect="1"/>
          </p:cNvGraphicFramePr>
          <p:nvPr/>
        </p:nvGraphicFramePr>
        <p:xfrm>
          <a:off x="250825" y="3357563"/>
          <a:ext cx="8629650" cy="528637"/>
        </p:xfrm>
        <a:graphic>
          <a:graphicData uri="http://schemas.openxmlformats.org/presentationml/2006/ole">
            <mc:AlternateContent xmlns:mc="http://schemas.openxmlformats.org/markup-compatibility/2006">
              <mc:Choice xmlns:v="urn:schemas-microsoft-com:vml" Requires="v">
                <p:oleObj spid="_x0000_s139273" name="Equation" r:id="rId5" imgW="3733800" imgH="228600" progId="Equation.3">
                  <p:embed/>
                </p:oleObj>
              </mc:Choice>
              <mc:Fallback>
                <p:oleObj name="Equation" r:id="rId5" imgW="3733800" imgH="228600" progId="Equation.3">
                  <p:embed/>
                  <p:pic>
                    <p:nvPicPr>
                      <p:cNvPr id="0" name="Object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0825" y="3357563"/>
                        <a:ext cx="8629650" cy="528637"/>
                      </a:xfrm>
                      <a:prstGeom prst="rect">
                        <a:avLst/>
                      </a:prstGeom>
                      <a:solidFill>
                        <a:srgbClr val="FFFF99"/>
                      </a:solidFill>
                    </p:spPr>
                  </p:pic>
                </p:oleObj>
              </mc:Fallback>
            </mc:AlternateContent>
          </a:graphicData>
        </a:graphic>
      </p:graphicFrame>
      <p:sp>
        <p:nvSpPr>
          <p:cNvPr id="139272" name="Rectangle 12"/>
          <p:cNvSpPr>
            <a:spLocks noChangeArrowheads="1"/>
          </p:cNvSpPr>
          <p:nvPr/>
        </p:nvSpPr>
        <p:spPr bwMode="auto">
          <a:xfrm>
            <a:off x="0" y="3314700"/>
            <a:ext cx="9144000" cy="0"/>
          </a:xfrm>
          <a:prstGeom prst="rect">
            <a:avLst/>
          </a:prstGeom>
          <a:noFill/>
          <a:ln w="9525">
            <a:noFill/>
            <a:miter lim="800000"/>
            <a:headEnd/>
            <a:tailEnd/>
          </a:ln>
        </p:spPr>
        <p:txBody>
          <a:bodyPr wrap="none" anchor="ctr">
            <a:spAutoFit/>
          </a:bodyPr>
          <a:lstStyle/>
          <a:p>
            <a:endParaRPr lang="fa-IR"/>
          </a:p>
        </p:txBody>
      </p:sp>
      <p:graphicFrame>
        <p:nvGraphicFramePr>
          <p:cNvPr id="139268" name="Object 11"/>
          <p:cNvGraphicFramePr>
            <a:graphicFrameLocks noChangeAspect="1"/>
          </p:cNvGraphicFramePr>
          <p:nvPr/>
        </p:nvGraphicFramePr>
        <p:xfrm>
          <a:off x="1619250" y="5013325"/>
          <a:ext cx="6164263" cy="482600"/>
        </p:xfrm>
        <a:graphic>
          <a:graphicData uri="http://schemas.openxmlformats.org/presentationml/2006/ole">
            <mc:AlternateContent xmlns:mc="http://schemas.openxmlformats.org/markup-compatibility/2006">
              <mc:Choice xmlns:v="urn:schemas-microsoft-com:vml" Requires="v">
                <p:oleObj spid="_x0000_s139274" name="Equation" r:id="rId7" imgW="2921000" imgH="228600" progId="Equation.3">
                  <p:embed/>
                </p:oleObj>
              </mc:Choice>
              <mc:Fallback>
                <p:oleObj name="Equation" r:id="rId7" imgW="2921000" imgH="228600" progId="Equation.3">
                  <p:embed/>
                  <p:pic>
                    <p:nvPicPr>
                      <p:cNvPr id="0" name="Object 1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619250" y="5013325"/>
                        <a:ext cx="6164263" cy="482600"/>
                      </a:xfrm>
                      <a:prstGeom prst="rect">
                        <a:avLst/>
                      </a:prstGeom>
                      <a:solidFill>
                        <a:srgbClr val="FFFF99"/>
                      </a:solidFill>
                    </p:spPr>
                  </p:pic>
                </p:oleObj>
              </mc:Fallback>
            </mc:AlternateContent>
          </a:graphicData>
        </a:graphic>
      </p:graphicFrame>
      <p:sp>
        <p:nvSpPr>
          <p:cNvPr id="139273" name="Rectangle 13"/>
          <p:cNvSpPr>
            <a:spLocks noChangeArrowheads="1"/>
          </p:cNvSpPr>
          <p:nvPr/>
        </p:nvSpPr>
        <p:spPr bwMode="auto">
          <a:xfrm>
            <a:off x="0" y="3543300"/>
            <a:ext cx="9144000" cy="0"/>
          </a:xfrm>
          <a:prstGeom prst="rect">
            <a:avLst/>
          </a:prstGeom>
          <a:noFill/>
          <a:ln w="9525">
            <a:noFill/>
            <a:miter lim="800000"/>
            <a:headEnd/>
            <a:tailEnd/>
          </a:ln>
        </p:spPr>
        <p:txBody>
          <a:bodyPr wrap="none" anchor="ctr">
            <a:spAutoFit/>
          </a:bodyPr>
          <a:lstStyle/>
          <a:p>
            <a:endParaRPr lang="fa-IR"/>
          </a:p>
        </p:txBody>
      </p:sp>
    </p:spTree>
  </p:cSld>
  <p:clrMapOvr>
    <a:masterClrMapping/>
  </p:clrMapOvr>
  <p:transition>
    <p:blinds/>
  </p:transition>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0293" name="Rectangle 5"/>
          <p:cNvSpPr>
            <a:spLocks noChangeArrowheads="1"/>
          </p:cNvSpPr>
          <p:nvPr/>
        </p:nvSpPr>
        <p:spPr bwMode="auto">
          <a:xfrm>
            <a:off x="0" y="3309938"/>
            <a:ext cx="9144000" cy="0"/>
          </a:xfrm>
          <a:prstGeom prst="rect">
            <a:avLst/>
          </a:prstGeom>
          <a:noFill/>
          <a:ln w="9525">
            <a:noFill/>
            <a:miter lim="800000"/>
            <a:headEnd/>
            <a:tailEnd/>
          </a:ln>
        </p:spPr>
        <p:txBody>
          <a:bodyPr wrap="none" anchor="ctr">
            <a:spAutoFit/>
          </a:bodyPr>
          <a:lstStyle/>
          <a:p>
            <a:endParaRPr lang="fa-IR"/>
          </a:p>
        </p:txBody>
      </p:sp>
      <p:graphicFrame>
        <p:nvGraphicFramePr>
          <p:cNvPr id="140290" name="Object 4"/>
          <p:cNvGraphicFramePr>
            <a:graphicFrameLocks noChangeAspect="1"/>
          </p:cNvGraphicFramePr>
          <p:nvPr/>
        </p:nvGraphicFramePr>
        <p:xfrm>
          <a:off x="684213" y="2852738"/>
          <a:ext cx="7704137" cy="576262"/>
        </p:xfrm>
        <a:graphic>
          <a:graphicData uri="http://schemas.openxmlformats.org/presentationml/2006/ole">
            <mc:AlternateContent xmlns:mc="http://schemas.openxmlformats.org/markup-compatibility/2006">
              <mc:Choice xmlns:v="urn:schemas-microsoft-com:vml" Requires="v">
                <p:oleObj spid="_x0000_s140296" name="Equation" r:id="rId3" imgW="3746500" imgH="241300" progId="Equation.3">
                  <p:embed/>
                </p:oleObj>
              </mc:Choice>
              <mc:Fallback>
                <p:oleObj name="Equation" r:id="rId3" imgW="3746500" imgH="241300" progId="Equation.3">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4213" y="2852738"/>
                        <a:ext cx="7704137" cy="576262"/>
                      </a:xfrm>
                      <a:prstGeom prst="rect">
                        <a:avLst/>
                      </a:prstGeom>
                      <a:solidFill>
                        <a:srgbClr val="FFFF99"/>
                      </a:solidFill>
                    </p:spPr>
                  </p:pic>
                </p:oleObj>
              </mc:Fallback>
            </mc:AlternateContent>
          </a:graphicData>
        </a:graphic>
      </p:graphicFrame>
      <p:graphicFrame>
        <p:nvGraphicFramePr>
          <p:cNvPr id="140291" name="Object 7"/>
          <p:cNvGraphicFramePr>
            <a:graphicFrameLocks noChangeAspect="1"/>
          </p:cNvGraphicFramePr>
          <p:nvPr/>
        </p:nvGraphicFramePr>
        <p:xfrm>
          <a:off x="2268538" y="1052513"/>
          <a:ext cx="4378325" cy="615950"/>
        </p:xfrm>
        <a:graphic>
          <a:graphicData uri="http://schemas.openxmlformats.org/presentationml/2006/ole">
            <mc:AlternateContent xmlns:mc="http://schemas.openxmlformats.org/markup-compatibility/2006">
              <mc:Choice xmlns:v="urn:schemas-microsoft-com:vml" Requires="v">
                <p:oleObj spid="_x0000_s140297" name="Equation" r:id="rId5" imgW="1714320" imgH="241200" progId="Equation.3">
                  <p:embed/>
                </p:oleObj>
              </mc:Choice>
              <mc:Fallback>
                <p:oleObj name="Equation" r:id="rId5" imgW="1714320" imgH="241200" progId="Equation.3">
                  <p:embed/>
                  <p:pic>
                    <p:nvPicPr>
                      <p:cNvPr id="0" name="Object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68538" y="1052513"/>
                        <a:ext cx="4378325" cy="615950"/>
                      </a:xfrm>
                      <a:prstGeom prst="rect">
                        <a:avLst/>
                      </a:prstGeom>
                      <a:solidFill>
                        <a:srgbClr val="FFFF99"/>
                      </a:solidFill>
                    </p:spPr>
                  </p:pic>
                </p:oleObj>
              </mc:Fallback>
            </mc:AlternateContent>
          </a:graphicData>
        </a:graphic>
      </p:graphicFrame>
      <p:sp>
        <p:nvSpPr>
          <p:cNvPr id="140294" name="Rectangle 8"/>
          <p:cNvSpPr>
            <a:spLocks noChangeArrowheads="1"/>
          </p:cNvSpPr>
          <p:nvPr/>
        </p:nvSpPr>
        <p:spPr bwMode="auto">
          <a:xfrm>
            <a:off x="6804025" y="1125538"/>
            <a:ext cx="1001713" cy="579437"/>
          </a:xfrm>
          <a:prstGeom prst="rect">
            <a:avLst/>
          </a:prstGeom>
          <a:noFill/>
          <a:ln w="9525">
            <a:noFill/>
            <a:miter lim="800000"/>
            <a:headEnd/>
            <a:tailEnd/>
          </a:ln>
        </p:spPr>
        <p:txBody>
          <a:bodyPr wrap="none" anchor="ctr">
            <a:spAutoFit/>
          </a:bodyPr>
          <a:lstStyle/>
          <a:p>
            <a:pPr algn="r" rtl="1"/>
            <a:r>
              <a:rPr lang="fa-IR">
                <a:latin typeface="Times New Roman" pitchFamily="18" charset="0"/>
                <a:cs typeface="Times New Roman" pitchFamily="18" charset="0"/>
              </a:rPr>
              <a:t>(</a:t>
            </a:r>
            <a:r>
              <a:rPr lang="fa-IR">
                <a:cs typeface="2  Zar" pitchFamily="2" charset="-78"/>
              </a:rPr>
              <a:t>اتان</a:t>
            </a:r>
            <a:r>
              <a:rPr lang="fa-IR">
                <a:latin typeface="Times New Roman" pitchFamily="18" charset="0"/>
                <a:cs typeface="Times New Roman" pitchFamily="18" charset="0"/>
              </a:rPr>
              <a:t>)</a:t>
            </a:r>
            <a:r>
              <a:rPr lang="en-US">
                <a:latin typeface="Times New Roman" pitchFamily="18" charset="0"/>
                <a:cs typeface="Times New Roman" pitchFamily="18" charset="0"/>
              </a:rPr>
              <a:t> </a:t>
            </a:r>
          </a:p>
        </p:txBody>
      </p:sp>
      <p:sp>
        <p:nvSpPr>
          <p:cNvPr id="140295" name="Rectangle 10"/>
          <p:cNvSpPr>
            <a:spLocks noChangeArrowheads="1"/>
          </p:cNvSpPr>
          <p:nvPr/>
        </p:nvSpPr>
        <p:spPr bwMode="auto">
          <a:xfrm>
            <a:off x="0" y="3314700"/>
            <a:ext cx="9144000" cy="0"/>
          </a:xfrm>
          <a:prstGeom prst="rect">
            <a:avLst/>
          </a:prstGeom>
          <a:noFill/>
          <a:ln w="9525">
            <a:noFill/>
            <a:miter lim="800000"/>
            <a:headEnd/>
            <a:tailEnd/>
          </a:ln>
        </p:spPr>
        <p:txBody>
          <a:bodyPr wrap="none" anchor="ctr">
            <a:spAutoFit/>
          </a:bodyPr>
          <a:lstStyle/>
          <a:p>
            <a:endParaRPr lang="fa-IR"/>
          </a:p>
        </p:txBody>
      </p:sp>
      <p:graphicFrame>
        <p:nvGraphicFramePr>
          <p:cNvPr id="140292" name="Object 9"/>
          <p:cNvGraphicFramePr>
            <a:graphicFrameLocks noChangeAspect="1"/>
          </p:cNvGraphicFramePr>
          <p:nvPr/>
        </p:nvGraphicFramePr>
        <p:xfrm>
          <a:off x="1331913" y="4365625"/>
          <a:ext cx="6716712" cy="515938"/>
        </p:xfrm>
        <a:graphic>
          <a:graphicData uri="http://schemas.openxmlformats.org/presentationml/2006/ole">
            <mc:AlternateContent xmlns:mc="http://schemas.openxmlformats.org/markup-compatibility/2006">
              <mc:Choice xmlns:v="urn:schemas-microsoft-com:vml" Requires="v">
                <p:oleObj spid="_x0000_s140298" name="Equation" r:id="rId7" imgW="2971800" imgH="228600" progId="Equation.3">
                  <p:embed/>
                </p:oleObj>
              </mc:Choice>
              <mc:Fallback>
                <p:oleObj name="Equation" r:id="rId7" imgW="2971800" imgH="228600" progId="Equation.3">
                  <p:embed/>
                  <p:pic>
                    <p:nvPicPr>
                      <p:cNvPr id="0" name="Object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331913" y="4365625"/>
                        <a:ext cx="6716712" cy="515938"/>
                      </a:xfrm>
                      <a:prstGeom prst="rect">
                        <a:avLst/>
                      </a:prstGeom>
                      <a:solidFill>
                        <a:srgbClr val="FFFF99"/>
                      </a:solidFill>
                    </p:spPr>
                  </p:pic>
                </p:oleObj>
              </mc:Fallback>
            </mc:AlternateContent>
          </a:graphicData>
        </a:graphic>
      </p:graphicFrame>
      <p:sp>
        <p:nvSpPr>
          <p:cNvPr id="140296" name="Rectangle 11"/>
          <p:cNvSpPr>
            <a:spLocks noChangeArrowheads="1"/>
          </p:cNvSpPr>
          <p:nvPr/>
        </p:nvSpPr>
        <p:spPr bwMode="auto">
          <a:xfrm>
            <a:off x="0" y="3543300"/>
            <a:ext cx="9144000" cy="0"/>
          </a:xfrm>
          <a:prstGeom prst="rect">
            <a:avLst/>
          </a:prstGeom>
          <a:noFill/>
          <a:ln w="9525">
            <a:noFill/>
            <a:miter lim="800000"/>
            <a:headEnd/>
            <a:tailEnd/>
          </a:ln>
        </p:spPr>
        <p:txBody>
          <a:bodyPr wrap="none" anchor="ctr">
            <a:spAutoFit/>
          </a:bodyPr>
          <a:lstStyle/>
          <a:p>
            <a:endParaRPr lang="fa-I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1" name="Slide Number Placeholder 10"/>
          <p:cNvSpPr>
            <a:spLocks noGrp="1"/>
          </p:cNvSpPr>
          <p:nvPr>
            <p:ph type="sldNum" sz="quarter" idx="12"/>
          </p:nvPr>
        </p:nvSpPr>
        <p:spPr/>
        <p:txBody>
          <a:bodyPr/>
          <a:lstStyle/>
          <a:p>
            <a:pPr>
              <a:defRPr/>
            </a:pPr>
            <a:fld id="{6CC2B760-7EDB-48F6-8BCA-D5BD38638DD8}" type="slidenum">
              <a:rPr lang="ar-SA"/>
              <a:pPr>
                <a:defRPr/>
              </a:pPr>
              <a:t>183</a:t>
            </a:fld>
            <a:endParaRPr lang="en-US"/>
          </a:p>
        </p:txBody>
      </p:sp>
    </p:spTree>
  </p:cSld>
  <p:clrMapOvr>
    <a:masterClrMapping/>
  </p:clrMapOvr>
  <p:transition>
    <p:cover/>
  </p:transition>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9618" name="Rectangle 2"/>
          <p:cNvSpPr>
            <a:spLocks noChangeArrowheads="1"/>
          </p:cNvSpPr>
          <p:nvPr/>
        </p:nvSpPr>
        <p:spPr bwMode="auto">
          <a:xfrm>
            <a:off x="323850" y="-53975"/>
            <a:ext cx="8496300" cy="6678613"/>
          </a:xfrm>
          <a:prstGeom prst="rect">
            <a:avLst/>
          </a:prstGeom>
          <a:noFill/>
          <a:ln w="9525">
            <a:noFill/>
            <a:miter lim="800000"/>
            <a:headEnd/>
            <a:tailEnd/>
          </a:ln>
        </p:spPr>
        <p:txBody>
          <a:bodyPr anchor="ctr">
            <a:spAutoFit/>
          </a:bodyPr>
          <a:lstStyle/>
          <a:p>
            <a:pPr algn="ctr" rtl="1"/>
            <a:r>
              <a:rPr lang="fa-IR" sz="4800" b="1">
                <a:solidFill>
                  <a:srgbClr val="FF6600"/>
                </a:solidFill>
                <a:latin typeface="Arial" charset="0"/>
                <a:cs typeface="B Titr" pitchFamily="2" charset="-78"/>
              </a:rPr>
              <a:t>فصل پنجم </a:t>
            </a:r>
          </a:p>
          <a:p>
            <a:pPr algn="ctr" rtl="1"/>
            <a:endParaRPr lang="fa-IR" sz="4800" b="1">
              <a:solidFill>
                <a:srgbClr val="FF6600"/>
              </a:solidFill>
              <a:latin typeface="Arial" charset="0"/>
              <a:cs typeface="B Titr" pitchFamily="2" charset="-78"/>
            </a:endParaRPr>
          </a:p>
          <a:p>
            <a:pPr algn="ctr" rtl="1"/>
            <a:r>
              <a:rPr lang="fa-IR" sz="4800" b="1">
                <a:solidFill>
                  <a:srgbClr val="66FF33"/>
                </a:solidFill>
                <a:latin typeface="Arial" charset="0"/>
                <a:cs typeface="B Titr" pitchFamily="2" charset="-78"/>
              </a:rPr>
              <a:t>معادلات اساسي در ترموديناميك و کار- انرژی گیبس، انرژی هلمولتز و تعادل</a:t>
            </a:r>
            <a:r>
              <a:rPr lang="fa-IR" sz="4800" b="1">
                <a:solidFill>
                  <a:srgbClr val="FF6600"/>
                </a:solidFill>
                <a:latin typeface="Arial" charset="0"/>
                <a:cs typeface="B Titr" pitchFamily="2" charset="-78"/>
              </a:rPr>
              <a:t> </a:t>
            </a:r>
          </a:p>
          <a:p>
            <a:pPr algn="ctr" rtl="1"/>
            <a:endParaRPr lang="fa-IR" sz="4800" b="1">
              <a:solidFill>
                <a:srgbClr val="FF6600"/>
              </a:solidFill>
              <a:latin typeface="Arial" charset="0"/>
              <a:cs typeface="B Titr" pitchFamily="2" charset="-78"/>
            </a:endParaRPr>
          </a:p>
          <a:p>
            <a:pPr algn="ctr" rtl="1"/>
            <a:r>
              <a:rPr lang="fa-IR" sz="4800">
                <a:solidFill>
                  <a:srgbClr val="FF00FF"/>
                </a:solidFill>
                <a:latin typeface="Arial" charset="0"/>
                <a:cs typeface="Lotus" pitchFamily="2" charset="-78"/>
              </a:rPr>
              <a:t>هدف:</a:t>
            </a:r>
            <a:r>
              <a:rPr lang="fa-IR" sz="4800">
                <a:latin typeface="Arial" charset="0"/>
                <a:cs typeface="Lotus" pitchFamily="2" charset="-78"/>
              </a:rPr>
              <a:t> </a:t>
            </a:r>
            <a:r>
              <a:rPr lang="fa-IR" sz="4800">
                <a:solidFill>
                  <a:srgbClr val="FFFF00"/>
                </a:solidFill>
                <a:latin typeface="Arial" charset="0"/>
                <a:cs typeface="Lotus" pitchFamily="2" charset="-78"/>
              </a:rPr>
              <a:t>معرفي كار برگشت پذير و ماكزيمم كار مفيد؛ معادلات ماكسول؛ اثر متغير هاي ترموديناميك روي كميت هاي ترموديناميكي؛ فوگاسيته و ضريب فوگاسيته</a:t>
            </a: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5" name="Slide Number Placeholder 4"/>
          <p:cNvSpPr>
            <a:spLocks noGrp="1"/>
          </p:cNvSpPr>
          <p:nvPr>
            <p:ph type="sldNum" sz="quarter" idx="12"/>
          </p:nvPr>
        </p:nvSpPr>
        <p:spPr/>
        <p:txBody>
          <a:bodyPr/>
          <a:lstStyle/>
          <a:p>
            <a:pPr>
              <a:defRPr/>
            </a:pPr>
            <a:fld id="{BCE9C3D0-5C5C-4D72-84A7-7CD7FEE22576}" type="slidenum">
              <a:rPr lang="ar-SA"/>
              <a:pPr>
                <a:defRPr/>
              </a:pPr>
              <a:t>184</a:t>
            </a:fld>
            <a:endParaRPr lang="en-US"/>
          </a:p>
        </p:txBody>
      </p:sp>
    </p:spTree>
  </p:cSld>
  <p:clrMapOvr>
    <a:masterClrMapping/>
  </p:clrMapOvr>
  <p:transition>
    <p:cover dir="r"/>
  </p:transition>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30084" name="Rectangle 4"/>
          <p:cNvSpPr>
            <a:spLocks noGrp="1" noChangeArrowheads="1"/>
          </p:cNvSpPr>
          <p:nvPr>
            <p:ph type="title"/>
          </p:nvPr>
        </p:nvSpPr>
        <p:spPr>
          <a:xfrm>
            <a:off x="684213" y="333375"/>
            <a:ext cx="7854950" cy="6219825"/>
          </a:xfrm>
        </p:spPr>
        <p:txBody>
          <a:bodyPr>
            <a:normAutofit/>
          </a:bodyPr>
          <a:lstStyle/>
          <a:p>
            <a:pPr algn="r" rtl="1" eaLnBrk="1" hangingPunct="1">
              <a:defRPr/>
            </a:pPr>
            <a:r>
              <a:rPr lang="fa-IR" sz="4000" b="0" smtClean="0">
                <a:solidFill>
                  <a:srgbClr val="99CC00"/>
                </a:solidFill>
                <a:cs typeface="Lotus" pitchFamily="2" charset="-78"/>
              </a:rPr>
              <a:t>                   </a:t>
            </a:r>
            <a:r>
              <a:rPr lang="fa-IR" sz="4000" b="0" u="sng" smtClean="0">
                <a:solidFill>
                  <a:srgbClr val="FF00FF"/>
                </a:solidFill>
                <a:cs typeface="Lotus" pitchFamily="2" charset="-78"/>
              </a:rPr>
              <a:t>اهداف رفتاري:</a:t>
            </a:r>
            <a:r>
              <a:rPr lang="fa-IR" sz="4000" b="0" smtClean="0">
                <a:cs typeface="Lotus" pitchFamily="2" charset="-78"/>
              </a:rPr>
              <a:t/>
            </a:r>
            <a:br>
              <a:rPr lang="fa-IR" sz="4000" b="0" smtClean="0">
                <a:cs typeface="Lotus" pitchFamily="2" charset="-78"/>
              </a:rPr>
            </a:br>
            <a:r>
              <a:rPr lang="fa-IR" sz="4000" b="0" smtClean="0">
                <a:solidFill>
                  <a:srgbClr val="66FF33"/>
                </a:solidFill>
                <a:cs typeface="Lotus" pitchFamily="2" charset="-78"/>
              </a:rPr>
              <a:t>- محاسبه ماكزيمم كار مفيد</a:t>
            </a:r>
            <a:r>
              <a:rPr lang="fa-IR" sz="4000" b="0" smtClean="0">
                <a:cs typeface="Lotus" pitchFamily="2" charset="-78"/>
              </a:rPr>
              <a:t/>
            </a:r>
            <a:br>
              <a:rPr lang="fa-IR" sz="4000" b="0" smtClean="0">
                <a:cs typeface="Lotus" pitchFamily="2" charset="-78"/>
              </a:rPr>
            </a:br>
            <a:r>
              <a:rPr lang="fa-IR" sz="4000" b="0" smtClean="0">
                <a:solidFill>
                  <a:schemeClr val="tx1"/>
                </a:solidFill>
                <a:cs typeface="Lotus" pitchFamily="2" charset="-78"/>
              </a:rPr>
              <a:t>- معادلات اساسي و معادلات ماكسول</a:t>
            </a:r>
            <a:r>
              <a:rPr lang="fa-IR" sz="4000" b="0" smtClean="0">
                <a:cs typeface="Lotus" pitchFamily="2" charset="-78"/>
              </a:rPr>
              <a:t/>
            </a:r>
            <a:br>
              <a:rPr lang="fa-IR" sz="4000" b="0" smtClean="0">
                <a:cs typeface="Lotus" pitchFamily="2" charset="-78"/>
              </a:rPr>
            </a:br>
            <a:r>
              <a:rPr lang="fa-IR" sz="4000" b="0" smtClean="0">
                <a:solidFill>
                  <a:srgbClr val="FF3300"/>
                </a:solidFill>
                <a:cs typeface="Lotus" pitchFamily="2" charset="-78"/>
              </a:rPr>
              <a:t>- اثر دما روي آنتالپي فرايند</a:t>
            </a:r>
            <a:r>
              <a:rPr lang="fa-IR" sz="4000" b="0" smtClean="0">
                <a:cs typeface="Lotus" pitchFamily="2" charset="-78"/>
              </a:rPr>
              <a:t/>
            </a:r>
            <a:br>
              <a:rPr lang="fa-IR" sz="4000" b="0" smtClean="0">
                <a:cs typeface="Lotus" pitchFamily="2" charset="-78"/>
              </a:rPr>
            </a:br>
            <a:r>
              <a:rPr lang="fa-IR" sz="4000" b="0" smtClean="0">
                <a:solidFill>
                  <a:srgbClr val="66FF33"/>
                </a:solidFill>
                <a:cs typeface="Lotus" pitchFamily="2" charset="-78"/>
              </a:rPr>
              <a:t>- اثر فشار روي آنتالپي فرايند</a:t>
            </a:r>
            <a:r>
              <a:rPr lang="fa-IR" sz="4000" b="0" smtClean="0">
                <a:cs typeface="Lotus" pitchFamily="2" charset="-78"/>
              </a:rPr>
              <a:t/>
            </a:r>
            <a:br>
              <a:rPr lang="fa-IR" sz="4000" b="0" smtClean="0">
                <a:cs typeface="Lotus" pitchFamily="2" charset="-78"/>
              </a:rPr>
            </a:br>
            <a:r>
              <a:rPr lang="fa-IR" sz="4000" b="0" smtClean="0">
                <a:solidFill>
                  <a:schemeClr val="tx1"/>
                </a:solidFill>
                <a:cs typeface="Lotus" pitchFamily="2" charset="-78"/>
              </a:rPr>
              <a:t>- تغيير انرژي آزاد</a:t>
            </a:r>
            <a:br>
              <a:rPr lang="fa-IR" sz="4000" b="0" smtClean="0">
                <a:solidFill>
                  <a:schemeClr val="tx1"/>
                </a:solidFill>
                <a:cs typeface="Lotus" pitchFamily="2" charset="-78"/>
              </a:rPr>
            </a:br>
            <a:r>
              <a:rPr lang="fa-IR" sz="4000" b="0" smtClean="0">
                <a:solidFill>
                  <a:srgbClr val="FF3300"/>
                </a:solidFill>
                <a:cs typeface="Lotus" pitchFamily="2" charset="-78"/>
              </a:rPr>
              <a:t>- تعريف  پتانسيل شيميا يی</a:t>
            </a:r>
            <a:r>
              <a:rPr lang="fa-IR" sz="4000" b="0" smtClean="0">
                <a:solidFill>
                  <a:schemeClr val="tx1"/>
                </a:solidFill>
                <a:cs typeface="Lotus" pitchFamily="2" charset="-78"/>
              </a:rPr>
              <a:t/>
            </a:r>
            <a:br>
              <a:rPr lang="fa-IR" sz="4000" b="0" smtClean="0">
                <a:solidFill>
                  <a:schemeClr val="tx1"/>
                </a:solidFill>
                <a:cs typeface="Lotus" pitchFamily="2" charset="-78"/>
              </a:rPr>
            </a:br>
            <a:r>
              <a:rPr lang="fa-IR" sz="4000" b="0" smtClean="0">
                <a:solidFill>
                  <a:srgbClr val="66FF33"/>
                </a:solidFill>
                <a:cs typeface="Lotus" pitchFamily="2" charset="-78"/>
              </a:rPr>
              <a:t>- مفهوم فيزيكي تغييرات انرژي آزاد</a:t>
            </a:r>
            <a:r>
              <a:rPr lang="fa-IR" sz="4000" b="0" smtClean="0">
                <a:cs typeface="Lotus" pitchFamily="2" charset="-78"/>
              </a:rPr>
              <a:t/>
            </a:r>
            <a:br>
              <a:rPr lang="fa-IR" sz="4000" b="0" smtClean="0">
                <a:cs typeface="Lotus" pitchFamily="2" charset="-78"/>
              </a:rPr>
            </a:br>
            <a:r>
              <a:rPr lang="fa-IR" sz="4000" b="0" smtClean="0">
                <a:solidFill>
                  <a:schemeClr val="tx1"/>
                </a:solidFill>
                <a:cs typeface="Lotus" pitchFamily="2" charset="-78"/>
              </a:rPr>
              <a:t>- فوگاسيته و كاربرد آن در گازهاي حقيقي</a:t>
            </a:r>
            <a:r>
              <a:rPr lang="fa-IR" sz="4000" b="0" smtClean="0">
                <a:cs typeface="Lotus" pitchFamily="2" charset="-78"/>
              </a:rPr>
              <a:t/>
            </a:r>
            <a:br>
              <a:rPr lang="fa-IR" sz="4000" b="0" smtClean="0">
                <a:cs typeface="Lotus" pitchFamily="2" charset="-78"/>
              </a:rPr>
            </a:br>
            <a:r>
              <a:rPr lang="fa-IR" sz="4000" b="0" smtClean="0">
                <a:solidFill>
                  <a:srgbClr val="FF3300"/>
                </a:solidFill>
                <a:cs typeface="Lotus" pitchFamily="2" charset="-78"/>
              </a:rPr>
              <a:t>- ضريب فوگاسيته و محاسبه آن</a:t>
            </a:r>
            <a:endParaRPr lang="en-US" sz="4000" b="0" smtClean="0">
              <a:solidFill>
                <a:srgbClr val="FF3300"/>
              </a:solidFill>
              <a:cs typeface="Lotus" pitchFamily="2" charset="-78"/>
            </a:endParaRP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5" name="Slide Number Placeholder 4"/>
          <p:cNvSpPr>
            <a:spLocks noGrp="1"/>
          </p:cNvSpPr>
          <p:nvPr>
            <p:ph type="sldNum" sz="quarter" idx="12"/>
          </p:nvPr>
        </p:nvSpPr>
        <p:spPr/>
        <p:txBody>
          <a:bodyPr/>
          <a:lstStyle/>
          <a:p>
            <a:pPr>
              <a:defRPr/>
            </a:pPr>
            <a:fld id="{AB5D6EC9-C5BC-44BA-AA5C-96B9445DB7E8}" type="slidenum">
              <a:rPr lang="ar-SA"/>
              <a:pPr>
                <a:defRPr/>
              </a:pPr>
              <a:t>185</a:t>
            </a:fld>
            <a:endParaRPr lang="en-US"/>
          </a:p>
        </p:txBody>
      </p:sp>
    </p:spTree>
  </p:cSld>
  <p:clrMapOvr>
    <a:masterClrMapping/>
  </p:clrMapOvr>
  <p:transition>
    <p:cover dir="d"/>
  </p:transition>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1666" name="Rectangle 3"/>
          <p:cNvSpPr>
            <a:spLocks noChangeArrowheads="1"/>
          </p:cNvSpPr>
          <p:nvPr/>
        </p:nvSpPr>
        <p:spPr bwMode="auto">
          <a:xfrm>
            <a:off x="2495550" y="1773238"/>
            <a:ext cx="6484938" cy="641350"/>
          </a:xfrm>
          <a:prstGeom prst="rect">
            <a:avLst/>
          </a:prstGeom>
          <a:noFill/>
          <a:ln w="9525">
            <a:noFill/>
            <a:miter lim="800000"/>
            <a:headEnd/>
            <a:tailEnd/>
          </a:ln>
        </p:spPr>
        <p:txBody>
          <a:bodyPr wrap="none" anchor="ctr">
            <a:spAutoFit/>
          </a:bodyPr>
          <a:lstStyle/>
          <a:p>
            <a:pPr algn="r" rtl="1"/>
            <a:r>
              <a:rPr lang="fa-IR" sz="3600" b="1">
                <a:solidFill>
                  <a:srgbClr val="FF3300"/>
                </a:solidFill>
              </a:rPr>
              <a:t>کار- انرژی گیبس، انرژی هلمولتز و تعادل</a:t>
            </a:r>
            <a:endParaRPr lang="en-US" sz="3600" b="1">
              <a:solidFill>
                <a:srgbClr val="FF3300"/>
              </a:solidFill>
            </a:endParaRPr>
          </a:p>
        </p:txBody>
      </p:sp>
      <p:sp>
        <p:nvSpPr>
          <p:cNvPr id="241667" name="Rectangle 4"/>
          <p:cNvSpPr>
            <a:spLocks noChangeArrowheads="1"/>
          </p:cNvSpPr>
          <p:nvPr/>
        </p:nvSpPr>
        <p:spPr bwMode="auto">
          <a:xfrm>
            <a:off x="4159250" y="3008313"/>
            <a:ext cx="4564063" cy="579437"/>
          </a:xfrm>
          <a:prstGeom prst="rect">
            <a:avLst/>
          </a:prstGeom>
          <a:noFill/>
          <a:ln w="9525">
            <a:noFill/>
            <a:miter lim="800000"/>
            <a:headEnd/>
            <a:tailEnd/>
          </a:ln>
        </p:spPr>
        <p:txBody>
          <a:bodyPr wrap="none" anchor="ctr">
            <a:spAutoFit/>
          </a:bodyPr>
          <a:lstStyle/>
          <a:p>
            <a:pPr algn="r" rtl="1"/>
            <a:r>
              <a:rPr lang="fa-IR" b="1">
                <a:solidFill>
                  <a:srgbClr val="66FF33"/>
                </a:solidFill>
              </a:rPr>
              <a:t>کار برگشت پذیرکار ماکزیمم است</a:t>
            </a:r>
            <a:endParaRPr lang="en-US" b="1">
              <a:solidFill>
                <a:srgbClr val="66FF33"/>
              </a:solidFill>
            </a:endParaRPr>
          </a:p>
        </p:txBody>
      </p:sp>
      <p:sp>
        <p:nvSpPr>
          <p:cNvPr id="241668" name="Rectangle 5"/>
          <p:cNvSpPr>
            <a:spLocks noChangeArrowheads="1"/>
          </p:cNvSpPr>
          <p:nvPr/>
        </p:nvSpPr>
        <p:spPr bwMode="auto">
          <a:xfrm>
            <a:off x="755650" y="4570413"/>
            <a:ext cx="8210550" cy="1066800"/>
          </a:xfrm>
          <a:prstGeom prst="rect">
            <a:avLst/>
          </a:prstGeom>
          <a:noFill/>
          <a:ln w="9525">
            <a:noFill/>
            <a:miter lim="800000"/>
            <a:headEnd/>
            <a:tailEnd/>
          </a:ln>
        </p:spPr>
        <p:txBody>
          <a:bodyPr anchor="ctr">
            <a:spAutoFit/>
          </a:bodyPr>
          <a:lstStyle/>
          <a:p>
            <a:pPr algn="just" rtl="1"/>
            <a:r>
              <a:rPr lang="fa-IR">
                <a:solidFill>
                  <a:srgbClr val="FFFF00"/>
                </a:solidFill>
              </a:rPr>
              <a:t>کار حاصل از یک عمل برگشت پذیر همیشه بزرگتر از کار بدست آمده از یک عمل برگشت ناپذیراست</a:t>
            </a:r>
            <a:r>
              <a:rPr lang="en-US">
                <a:solidFill>
                  <a:srgbClr val="FFFF00"/>
                </a:solidFill>
              </a:rPr>
              <a:t>.</a:t>
            </a: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7" name="Slide Number Placeholder 6"/>
          <p:cNvSpPr>
            <a:spLocks noGrp="1"/>
          </p:cNvSpPr>
          <p:nvPr>
            <p:ph type="sldNum" sz="quarter" idx="12"/>
          </p:nvPr>
        </p:nvSpPr>
        <p:spPr/>
        <p:txBody>
          <a:bodyPr/>
          <a:lstStyle/>
          <a:p>
            <a:pPr>
              <a:defRPr/>
            </a:pPr>
            <a:fld id="{63A85526-9865-4DB1-8536-B80D30350EB8}" type="slidenum">
              <a:rPr lang="ar-SA"/>
              <a:pPr>
                <a:defRPr/>
              </a:pPr>
              <a:t>186</a:t>
            </a:fld>
            <a:endParaRPr lang="en-US"/>
          </a:p>
        </p:txBody>
      </p:sp>
    </p:spTree>
  </p:cSld>
  <p:clrMapOvr>
    <a:masterClrMapping/>
  </p:clrMapOvr>
  <p:transition>
    <p:cover dir="u"/>
  </p:transition>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1316" name="Rectangle 2"/>
          <p:cNvSpPr>
            <a:spLocks noChangeArrowheads="1"/>
          </p:cNvSpPr>
          <p:nvPr/>
        </p:nvSpPr>
        <p:spPr bwMode="auto">
          <a:xfrm>
            <a:off x="6564313" y="434975"/>
            <a:ext cx="2332037" cy="579438"/>
          </a:xfrm>
          <a:prstGeom prst="rect">
            <a:avLst/>
          </a:prstGeom>
          <a:noFill/>
          <a:ln w="9525">
            <a:noFill/>
            <a:miter lim="800000"/>
            <a:headEnd/>
            <a:tailEnd/>
          </a:ln>
        </p:spPr>
        <p:txBody>
          <a:bodyPr wrap="none" anchor="ctr">
            <a:spAutoFit/>
          </a:bodyPr>
          <a:lstStyle/>
          <a:p>
            <a:pPr algn="r" rtl="1"/>
            <a:r>
              <a:rPr lang="fa-IR">
                <a:solidFill>
                  <a:srgbClr val="FF99FF"/>
                </a:solidFill>
              </a:rPr>
              <a:t>ماکزیمم کار مفید</a:t>
            </a:r>
            <a:endParaRPr lang="en-US">
              <a:solidFill>
                <a:srgbClr val="FF99FF"/>
              </a:solidFill>
            </a:endParaRPr>
          </a:p>
        </p:txBody>
      </p:sp>
      <p:sp>
        <p:nvSpPr>
          <p:cNvPr id="141317" name="Rectangle 3"/>
          <p:cNvSpPr>
            <a:spLocks noChangeArrowheads="1"/>
          </p:cNvSpPr>
          <p:nvPr/>
        </p:nvSpPr>
        <p:spPr bwMode="auto">
          <a:xfrm>
            <a:off x="0" y="3186113"/>
            <a:ext cx="9144000" cy="0"/>
          </a:xfrm>
          <a:prstGeom prst="rect">
            <a:avLst/>
          </a:prstGeom>
          <a:noFill/>
          <a:ln w="9525">
            <a:noFill/>
            <a:miter lim="800000"/>
            <a:headEnd/>
            <a:tailEnd/>
          </a:ln>
        </p:spPr>
        <p:txBody>
          <a:bodyPr wrap="none" anchor="ctr">
            <a:spAutoFit/>
          </a:bodyPr>
          <a:lstStyle/>
          <a:p>
            <a:endParaRPr lang="fa-IR"/>
          </a:p>
        </p:txBody>
      </p:sp>
      <p:graphicFrame>
        <p:nvGraphicFramePr>
          <p:cNvPr id="141314" name="Object 4"/>
          <p:cNvGraphicFramePr>
            <a:graphicFrameLocks noChangeAspect="1"/>
          </p:cNvGraphicFramePr>
          <p:nvPr/>
        </p:nvGraphicFramePr>
        <p:xfrm>
          <a:off x="3635375" y="1268413"/>
          <a:ext cx="2381250" cy="485775"/>
        </p:xfrm>
        <a:graphic>
          <a:graphicData uri="http://schemas.openxmlformats.org/presentationml/2006/ole">
            <mc:AlternateContent xmlns:mc="http://schemas.openxmlformats.org/markup-compatibility/2006">
              <mc:Choice xmlns:v="urn:schemas-microsoft-com:vml" Requires="v">
                <p:oleObj spid="_x0000_s141318" name="Equation" r:id="rId3" imgW="1168400" imgH="241300" progId="Equation.3">
                  <p:embed/>
                </p:oleObj>
              </mc:Choice>
              <mc:Fallback>
                <p:oleObj name="Equation" r:id="rId3" imgW="1168400" imgH="241300" progId="Equation.3">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35375" y="1268413"/>
                        <a:ext cx="2381250" cy="485775"/>
                      </a:xfrm>
                      <a:prstGeom prst="rect">
                        <a:avLst/>
                      </a:prstGeom>
                      <a:solidFill>
                        <a:srgbClr val="FFFF99"/>
                      </a:solidFill>
                    </p:spPr>
                  </p:pic>
                </p:oleObj>
              </mc:Fallback>
            </mc:AlternateContent>
          </a:graphicData>
        </a:graphic>
      </p:graphicFrame>
      <p:sp>
        <p:nvSpPr>
          <p:cNvPr id="141318" name="Rectangle 5"/>
          <p:cNvSpPr>
            <a:spLocks noChangeArrowheads="1"/>
          </p:cNvSpPr>
          <p:nvPr/>
        </p:nvSpPr>
        <p:spPr bwMode="auto">
          <a:xfrm>
            <a:off x="971550" y="2051050"/>
            <a:ext cx="7991475" cy="1066800"/>
          </a:xfrm>
          <a:prstGeom prst="rect">
            <a:avLst/>
          </a:prstGeom>
          <a:noFill/>
          <a:ln w="9525">
            <a:noFill/>
            <a:miter lim="800000"/>
            <a:headEnd/>
            <a:tailEnd/>
          </a:ln>
        </p:spPr>
        <p:txBody>
          <a:bodyPr anchor="ctr">
            <a:spAutoFit/>
          </a:bodyPr>
          <a:lstStyle/>
          <a:p>
            <a:pPr algn="just" rtl="1"/>
            <a:r>
              <a:rPr lang="fa-IR"/>
              <a:t>در تبدیل انرژی مقداری کار مفید علاوه بر کار انبساط حاصل می شود</a:t>
            </a:r>
            <a:r>
              <a:rPr lang="en-US"/>
              <a:t>.</a:t>
            </a:r>
          </a:p>
        </p:txBody>
      </p:sp>
      <p:sp>
        <p:nvSpPr>
          <p:cNvPr id="141319" name="Rectangle 6"/>
          <p:cNvSpPr>
            <a:spLocks noChangeArrowheads="1"/>
          </p:cNvSpPr>
          <p:nvPr/>
        </p:nvSpPr>
        <p:spPr bwMode="auto">
          <a:xfrm>
            <a:off x="971550" y="3449638"/>
            <a:ext cx="7993063" cy="1554162"/>
          </a:xfrm>
          <a:prstGeom prst="rect">
            <a:avLst/>
          </a:prstGeom>
          <a:noFill/>
          <a:ln w="9525">
            <a:noFill/>
            <a:miter lim="800000"/>
            <a:headEnd/>
            <a:tailEnd/>
          </a:ln>
        </p:spPr>
        <p:txBody>
          <a:bodyPr anchor="ctr">
            <a:spAutoFit/>
          </a:bodyPr>
          <a:lstStyle/>
          <a:p>
            <a:pPr algn="just" rtl="1"/>
            <a:r>
              <a:rPr lang="fa-IR">
                <a:solidFill>
                  <a:srgbClr val="66FF33"/>
                </a:solidFill>
              </a:rPr>
              <a:t>ظاهر شدن کار مفید به صورت های مختلف از جمله کار الکتریکی یا هر نوع کار دیگری حتی عمل انبساط یا تراکم در سیستم دیگری</a:t>
            </a:r>
            <a:endParaRPr lang="en-US">
              <a:solidFill>
                <a:srgbClr val="66FF33"/>
              </a:solidFill>
            </a:endParaRPr>
          </a:p>
        </p:txBody>
      </p:sp>
      <p:graphicFrame>
        <p:nvGraphicFramePr>
          <p:cNvPr id="141315" name="Object 7"/>
          <p:cNvGraphicFramePr>
            <a:graphicFrameLocks noChangeAspect="1"/>
          </p:cNvGraphicFramePr>
          <p:nvPr/>
        </p:nvGraphicFramePr>
        <p:xfrm>
          <a:off x="1258888" y="5589588"/>
          <a:ext cx="1836737" cy="527050"/>
        </p:xfrm>
        <a:graphic>
          <a:graphicData uri="http://schemas.openxmlformats.org/presentationml/2006/ole">
            <mc:AlternateContent xmlns:mc="http://schemas.openxmlformats.org/markup-compatibility/2006">
              <mc:Choice xmlns:v="urn:schemas-microsoft-com:vml" Requires="v">
                <p:oleObj spid="_x0000_s141319" name="Equation" r:id="rId5" imgW="825500" imgH="241300" progId="Equation.3">
                  <p:embed/>
                </p:oleObj>
              </mc:Choice>
              <mc:Fallback>
                <p:oleObj name="Equation" r:id="rId5" imgW="825500" imgH="241300" progId="Equation.3">
                  <p:embed/>
                  <p:pic>
                    <p:nvPicPr>
                      <p:cNvPr id="0" name="Object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58888" y="5589588"/>
                        <a:ext cx="1836737" cy="527050"/>
                      </a:xfrm>
                      <a:prstGeom prst="rect">
                        <a:avLst/>
                      </a:prstGeom>
                      <a:solidFill>
                        <a:srgbClr val="FFFF99"/>
                      </a:solidFill>
                    </p:spPr>
                  </p:pic>
                </p:oleObj>
              </mc:Fallback>
            </mc:AlternateContent>
          </a:graphicData>
        </a:graphic>
      </p:graphicFrame>
      <p:sp>
        <p:nvSpPr>
          <p:cNvPr id="141320" name="Rectangle 8"/>
          <p:cNvSpPr>
            <a:spLocks noChangeArrowheads="1"/>
          </p:cNvSpPr>
          <p:nvPr/>
        </p:nvSpPr>
        <p:spPr bwMode="auto">
          <a:xfrm>
            <a:off x="3787775" y="5546725"/>
            <a:ext cx="5024438" cy="579438"/>
          </a:xfrm>
          <a:prstGeom prst="rect">
            <a:avLst/>
          </a:prstGeom>
          <a:noFill/>
          <a:ln w="9525">
            <a:noFill/>
            <a:miter lim="800000"/>
            <a:headEnd/>
            <a:tailEnd/>
          </a:ln>
        </p:spPr>
        <p:txBody>
          <a:bodyPr wrap="none" anchor="ctr">
            <a:spAutoFit/>
          </a:bodyPr>
          <a:lstStyle/>
          <a:p>
            <a:pPr rtl="1"/>
            <a:r>
              <a:rPr lang="fa-IR">
                <a:latin typeface="Arial" charset="0"/>
                <a:cs typeface="Times New Roman" pitchFamily="18" charset="0"/>
              </a:rPr>
              <a:t>واکنشی که در حجم ثابت انجام شود</a:t>
            </a:r>
            <a:r>
              <a:rPr lang="en-US">
                <a:latin typeface="Arial" charset="0"/>
                <a:cs typeface="Times New Roman" pitchFamily="18" charset="0"/>
              </a:rPr>
              <a:t> :</a:t>
            </a:r>
            <a:endParaRPr lang="en-US">
              <a:latin typeface="Arial" charset="0"/>
            </a:endParaRP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1" name="Slide Number Placeholder 10"/>
          <p:cNvSpPr>
            <a:spLocks noGrp="1"/>
          </p:cNvSpPr>
          <p:nvPr>
            <p:ph type="sldNum" sz="quarter" idx="12"/>
          </p:nvPr>
        </p:nvSpPr>
        <p:spPr/>
        <p:txBody>
          <a:bodyPr/>
          <a:lstStyle/>
          <a:p>
            <a:pPr>
              <a:defRPr/>
            </a:pPr>
            <a:fld id="{C03D712B-B766-49F0-A62E-790FE19CE4F7}" type="slidenum">
              <a:rPr lang="ar-SA"/>
              <a:pPr>
                <a:defRPr/>
              </a:pPr>
              <a:t>187</a:t>
            </a:fld>
            <a:endParaRPr lang="en-US"/>
          </a:p>
        </p:txBody>
      </p:sp>
    </p:spTree>
  </p:cSld>
  <p:clrMapOvr>
    <a:masterClrMapping/>
  </p:clrMapOvr>
  <p:transition>
    <p:checker dir="vert"/>
  </p:transition>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42338" name="Object 2"/>
          <p:cNvGraphicFramePr>
            <a:graphicFrameLocks noChangeAspect="1"/>
          </p:cNvGraphicFramePr>
          <p:nvPr/>
        </p:nvGraphicFramePr>
        <p:xfrm>
          <a:off x="4140200" y="2781300"/>
          <a:ext cx="1608138" cy="485775"/>
        </p:xfrm>
        <a:graphic>
          <a:graphicData uri="http://schemas.openxmlformats.org/presentationml/2006/ole">
            <mc:AlternateContent xmlns:mc="http://schemas.openxmlformats.org/markup-compatibility/2006">
              <mc:Choice xmlns:v="urn:schemas-microsoft-com:vml" Requires="v">
                <p:oleObj spid="_x0000_s142340" name="Equation" r:id="rId3" imgW="596641" imgH="177723" progId="Equation.3">
                  <p:embed/>
                </p:oleObj>
              </mc:Choice>
              <mc:Fallback>
                <p:oleObj name="Equation" r:id="rId3" imgW="596641" imgH="177723" progId="Equation.3">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40200" y="2781300"/>
                        <a:ext cx="1608138" cy="485775"/>
                      </a:xfrm>
                      <a:prstGeom prst="rect">
                        <a:avLst/>
                      </a:prstGeom>
                      <a:solidFill>
                        <a:srgbClr val="FFFF99"/>
                      </a:solidFill>
                    </p:spPr>
                  </p:pic>
                </p:oleObj>
              </mc:Fallback>
            </mc:AlternateContent>
          </a:graphicData>
        </a:graphic>
      </p:graphicFrame>
      <p:sp>
        <p:nvSpPr>
          <p:cNvPr id="142339" name="Rectangle 3"/>
          <p:cNvSpPr>
            <a:spLocks noChangeArrowheads="1"/>
          </p:cNvSpPr>
          <p:nvPr/>
        </p:nvSpPr>
        <p:spPr bwMode="auto">
          <a:xfrm>
            <a:off x="2124075" y="1628775"/>
            <a:ext cx="6588125" cy="579438"/>
          </a:xfrm>
          <a:prstGeom prst="rect">
            <a:avLst/>
          </a:prstGeom>
          <a:noFill/>
          <a:ln w="9525">
            <a:noFill/>
            <a:miter lim="800000"/>
            <a:headEnd/>
            <a:tailEnd/>
          </a:ln>
        </p:spPr>
        <p:txBody>
          <a:bodyPr wrap="none" anchor="ctr">
            <a:spAutoFit/>
          </a:bodyPr>
          <a:lstStyle/>
          <a:p>
            <a:pPr rtl="1"/>
            <a:r>
              <a:rPr lang="fa-IR">
                <a:latin typeface="Arial" charset="0"/>
                <a:cs typeface="Times New Roman" pitchFamily="18" charset="0"/>
              </a:rPr>
              <a:t>اگر شرایط مرزی سیستم شامل </a:t>
            </a:r>
            <a:r>
              <a:rPr lang="en-US">
                <a:latin typeface="Arial" charset="0"/>
                <a:cs typeface="Times New Roman" pitchFamily="18" charset="0"/>
              </a:rPr>
              <a:t>S</a:t>
            </a:r>
            <a:r>
              <a:rPr lang="fa-IR">
                <a:latin typeface="Arial" charset="0"/>
                <a:cs typeface="Times New Roman" pitchFamily="18" charset="0"/>
              </a:rPr>
              <a:t>و </a:t>
            </a:r>
            <a:r>
              <a:rPr lang="en-US">
                <a:latin typeface="Arial" charset="0"/>
                <a:cs typeface="Times New Roman" pitchFamily="18" charset="0"/>
              </a:rPr>
              <a:t>V</a:t>
            </a:r>
            <a:r>
              <a:rPr lang="fa-IR">
                <a:latin typeface="Arial" charset="0"/>
                <a:cs typeface="Times New Roman" pitchFamily="18" charset="0"/>
              </a:rPr>
              <a:t> ثابت باشد:</a:t>
            </a:r>
            <a:endParaRPr lang="en-US">
              <a:latin typeface="Arial" charset="0"/>
            </a:endParaRPr>
          </a:p>
        </p:txBody>
      </p:sp>
      <p:sp>
        <p:nvSpPr>
          <p:cNvPr id="142340" name="Rectangle 4"/>
          <p:cNvSpPr>
            <a:spLocks noChangeArrowheads="1"/>
          </p:cNvSpPr>
          <p:nvPr/>
        </p:nvSpPr>
        <p:spPr bwMode="auto">
          <a:xfrm>
            <a:off x="3821113" y="585788"/>
            <a:ext cx="5019675" cy="579437"/>
          </a:xfrm>
          <a:prstGeom prst="rect">
            <a:avLst/>
          </a:prstGeom>
          <a:noFill/>
          <a:ln w="9525">
            <a:noFill/>
            <a:miter lim="800000"/>
            <a:headEnd/>
            <a:tailEnd/>
          </a:ln>
        </p:spPr>
        <p:txBody>
          <a:bodyPr wrap="none" anchor="ctr">
            <a:spAutoFit/>
          </a:bodyPr>
          <a:lstStyle/>
          <a:p>
            <a:pPr algn="r" rtl="1"/>
            <a:r>
              <a:rPr lang="fa-IR">
                <a:solidFill>
                  <a:srgbClr val="FF99FF"/>
                </a:solidFill>
              </a:rPr>
              <a:t>ماکزیمم کار مفید در </a:t>
            </a:r>
            <a:r>
              <a:rPr lang="en-US">
                <a:solidFill>
                  <a:srgbClr val="FF99FF"/>
                </a:solidFill>
              </a:rPr>
              <a:t>S</a:t>
            </a:r>
            <a:r>
              <a:rPr lang="fa-IR">
                <a:solidFill>
                  <a:srgbClr val="FF99FF"/>
                </a:solidFill>
              </a:rPr>
              <a:t> و</a:t>
            </a:r>
            <a:r>
              <a:rPr lang="en-US">
                <a:solidFill>
                  <a:srgbClr val="FF99FF"/>
                </a:solidFill>
              </a:rPr>
              <a:t>V</a:t>
            </a:r>
            <a:r>
              <a:rPr lang="fa-IR">
                <a:solidFill>
                  <a:srgbClr val="FF99FF"/>
                </a:solidFill>
              </a:rPr>
              <a:t>ثابت ، انرژی</a:t>
            </a:r>
          </a:p>
        </p:txBody>
      </p:sp>
      <p:sp>
        <p:nvSpPr>
          <p:cNvPr id="142341" name="Rectangle 5"/>
          <p:cNvSpPr>
            <a:spLocks noChangeArrowheads="1"/>
          </p:cNvSpPr>
          <p:nvPr/>
        </p:nvSpPr>
        <p:spPr bwMode="auto">
          <a:xfrm>
            <a:off x="755650" y="4570413"/>
            <a:ext cx="8208963" cy="1066800"/>
          </a:xfrm>
          <a:prstGeom prst="rect">
            <a:avLst/>
          </a:prstGeom>
          <a:noFill/>
          <a:ln w="9525">
            <a:noFill/>
            <a:miter lim="800000"/>
            <a:headEnd/>
            <a:tailEnd/>
          </a:ln>
        </p:spPr>
        <p:txBody>
          <a:bodyPr anchor="ctr">
            <a:spAutoFit/>
          </a:bodyPr>
          <a:lstStyle/>
          <a:p>
            <a:pPr algn="just" rtl="1"/>
            <a:r>
              <a:rPr lang="fa-IR">
                <a:solidFill>
                  <a:srgbClr val="FFFF00"/>
                </a:solidFill>
              </a:rPr>
              <a:t>در حجم و آنتروپی ثابت ماکزیمم کار مفید در یک سیستم برابر تغیرات انرژی درونی سیستم</a:t>
            </a: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8" name="Slide Number Placeholder 7"/>
          <p:cNvSpPr>
            <a:spLocks noGrp="1"/>
          </p:cNvSpPr>
          <p:nvPr>
            <p:ph type="sldNum" sz="quarter" idx="12"/>
          </p:nvPr>
        </p:nvSpPr>
        <p:spPr/>
        <p:txBody>
          <a:bodyPr/>
          <a:lstStyle/>
          <a:p>
            <a:pPr>
              <a:defRPr/>
            </a:pPr>
            <a:fld id="{F60458A6-12F9-40D0-BE0B-C75FF1F7E52F}" type="slidenum">
              <a:rPr lang="ar-SA"/>
              <a:pPr>
                <a:defRPr/>
              </a:pPr>
              <a:t>188</a:t>
            </a:fld>
            <a:endParaRPr lang="en-US"/>
          </a:p>
        </p:txBody>
      </p:sp>
    </p:spTree>
  </p:cSld>
  <p:clrMapOvr>
    <a:masterClrMapping/>
  </p:clrMapOvr>
  <p:transition>
    <p:random/>
  </p:transition>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3363" name="Rectangle 2"/>
          <p:cNvSpPr>
            <a:spLocks noChangeArrowheads="1"/>
          </p:cNvSpPr>
          <p:nvPr/>
        </p:nvSpPr>
        <p:spPr bwMode="auto">
          <a:xfrm>
            <a:off x="827088" y="889000"/>
            <a:ext cx="8121650" cy="2041525"/>
          </a:xfrm>
          <a:prstGeom prst="rect">
            <a:avLst/>
          </a:prstGeom>
          <a:noFill/>
          <a:ln w="9525">
            <a:noFill/>
            <a:miter lim="800000"/>
            <a:headEnd/>
            <a:tailEnd/>
          </a:ln>
        </p:spPr>
        <p:txBody>
          <a:bodyPr anchor="ctr">
            <a:spAutoFit/>
          </a:bodyPr>
          <a:lstStyle/>
          <a:p>
            <a:pPr algn="just" rtl="1"/>
            <a:r>
              <a:rPr lang="fa-IR">
                <a:solidFill>
                  <a:srgbClr val="FFFF00"/>
                </a:solidFill>
                <a:latin typeface="Arial" charset="0"/>
                <a:cs typeface="Times New Roman" pitchFamily="18" charset="0"/>
              </a:rPr>
              <a:t>بر حسب قرارداد کار داده به سیستم با علامت منفی است و مفهوم آن این است که اگر سیستمی در حجم ثابت کار انجام دهد انرژی درونی سیستم کاهش می یابد.</a:t>
            </a:r>
            <a:endParaRPr lang="en-US">
              <a:solidFill>
                <a:srgbClr val="FFFF00"/>
              </a:solidFill>
              <a:latin typeface="Arial" charset="0"/>
              <a:cs typeface="Times New Roman" pitchFamily="18" charset="0"/>
            </a:endParaRPr>
          </a:p>
          <a:p>
            <a:pPr algn="just" rtl="1" eaLnBrk="0" hangingPunct="0"/>
            <a:endParaRPr lang="en-US">
              <a:solidFill>
                <a:srgbClr val="FFFF00"/>
              </a:solidFill>
              <a:latin typeface="Arial" charset="0"/>
              <a:cs typeface="Times New Roman" pitchFamily="18" charset="0"/>
            </a:endParaRPr>
          </a:p>
        </p:txBody>
      </p:sp>
      <p:graphicFrame>
        <p:nvGraphicFramePr>
          <p:cNvPr id="143362" name="Object 3"/>
          <p:cNvGraphicFramePr>
            <a:graphicFrameLocks noChangeAspect="1"/>
          </p:cNvGraphicFramePr>
          <p:nvPr/>
        </p:nvGraphicFramePr>
        <p:xfrm>
          <a:off x="4284663" y="4076700"/>
          <a:ext cx="2236787" cy="558800"/>
        </p:xfrm>
        <a:graphic>
          <a:graphicData uri="http://schemas.openxmlformats.org/presentationml/2006/ole">
            <mc:AlternateContent xmlns:mc="http://schemas.openxmlformats.org/markup-compatibility/2006">
              <mc:Choice xmlns:v="urn:schemas-microsoft-com:vml" Requires="v">
                <p:oleObj spid="_x0000_s143364" name="Equation" r:id="rId3" imgW="723272" imgH="177646" progId="Equation.3">
                  <p:embed/>
                </p:oleObj>
              </mc:Choice>
              <mc:Fallback>
                <p:oleObj name="Equation" r:id="rId3" imgW="723272" imgH="177646" progId="Equation.3">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84663" y="4076700"/>
                        <a:ext cx="2236787" cy="558800"/>
                      </a:xfrm>
                      <a:prstGeom prst="rect">
                        <a:avLst/>
                      </a:prstGeom>
                      <a:solidFill>
                        <a:srgbClr val="FFFF99"/>
                      </a:solidFill>
                    </p:spPr>
                  </p:pic>
                </p:oleObj>
              </mc:Fallback>
            </mc:AlternateContent>
          </a:graphicData>
        </a:graphic>
      </p:graphicFrame>
      <p:sp>
        <p:nvSpPr>
          <p:cNvPr id="143364" name="Rectangle 4"/>
          <p:cNvSpPr>
            <a:spLocks noChangeArrowheads="1"/>
          </p:cNvSpPr>
          <p:nvPr/>
        </p:nvSpPr>
        <p:spPr bwMode="auto">
          <a:xfrm>
            <a:off x="1763713" y="4076700"/>
            <a:ext cx="2527300" cy="576263"/>
          </a:xfrm>
          <a:prstGeom prst="rect">
            <a:avLst/>
          </a:prstGeom>
          <a:solidFill>
            <a:srgbClr val="FFFF99"/>
          </a:solidFill>
          <a:ln w="9525">
            <a:noFill/>
            <a:miter lim="800000"/>
            <a:headEnd/>
            <a:tailEnd/>
          </a:ln>
        </p:spPr>
        <p:txBody>
          <a:bodyPr anchor="ctr"/>
          <a:lstStyle/>
          <a:p>
            <a:pPr algn="r" rtl="1"/>
            <a:r>
              <a:rPr lang="fa-IR" sz="2400">
                <a:solidFill>
                  <a:srgbClr val="000014"/>
                </a:solidFill>
                <a:latin typeface="Arial" charset="0"/>
                <a:cs typeface="Times New Roman" pitchFamily="18" charset="0"/>
              </a:rPr>
              <a:t>(داده شده توسط سیستم)</a:t>
            </a: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7" name="Slide Number Placeholder 6"/>
          <p:cNvSpPr>
            <a:spLocks noGrp="1"/>
          </p:cNvSpPr>
          <p:nvPr>
            <p:ph type="sldNum" sz="quarter" idx="12"/>
          </p:nvPr>
        </p:nvSpPr>
        <p:spPr/>
        <p:txBody>
          <a:bodyPr/>
          <a:lstStyle/>
          <a:p>
            <a:pPr>
              <a:defRPr/>
            </a:pPr>
            <a:fld id="{4E53C55F-5DDD-4CD9-90DC-2165B820003D}" type="slidenum">
              <a:rPr lang="ar-SA"/>
              <a:pPr>
                <a:defRPr/>
              </a:pPr>
              <a:t>189</a:t>
            </a:fld>
            <a:endParaRPr lang="en-US"/>
          </a:p>
        </p:txBody>
      </p:sp>
    </p:spTree>
  </p:cSld>
  <p:clrMapOvr>
    <a:masterClrMapping/>
  </p:clrMapOvr>
  <p:transition>
    <p:wipe dir="u"/>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340" name="Rectangle 5"/>
          <p:cNvSpPr>
            <a:spLocks noChangeArrowheads="1"/>
          </p:cNvSpPr>
          <p:nvPr/>
        </p:nvSpPr>
        <p:spPr bwMode="auto">
          <a:xfrm>
            <a:off x="0" y="747713"/>
            <a:ext cx="9144000" cy="2041525"/>
          </a:xfrm>
          <a:prstGeom prst="rect">
            <a:avLst/>
          </a:prstGeom>
          <a:noFill/>
          <a:ln w="9525">
            <a:noFill/>
            <a:miter lim="800000"/>
            <a:headEnd/>
            <a:tailEnd/>
          </a:ln>
        </p:spPr>
        <p:txBody>
          <a:bodyPr anchor="ctr">
            <a:spAutoFit/>
          </a:bodyPr>
          <a:lstStyle/>
          <a:p>
            <a:pPr algn="just" rtl="1"/>
            <a:r>
              <a:rPr lang="fa-IR">
                <a:solidFill>
                  <a:srgbClr val="FFFF00"/>
                </a:solidFill>
                <a:latin typeface="Arial" charset="0"/>
                <a:cs typeface="Times New Roman" pitchFamily="18" charset="0"/>
              </a:rPr>
              <a:t>حجم مستثنی اشغال شده برای یک مول گاز می تواند به اندازه عدد آووگادرو بزرگ شود ،بنابراین  حجم مستثنی برای یک مول گاز با قطر مولکولی متوسط                   </a:t>
            </a:r>
            <a:r>
              <a:rPr lang="fa-IR">
                <a:solidFill>
                  <a:srgbClr val="FFFF00"/>
                </a:solidFill>
                <a:cs typeface="Times New Roman" pitchFamily="18" charset="0"/>
              </a:rPr>
              <a:t>سانتیمتر برابر است .</a:t>
            </a:r>
          </a:p>
          <a:p>
            <a:pPr algn="just" rtl="1"/>
            <a:r>
              <a:rPr lang="fa-IR">
                <a:latin typeface="Arial" charset="0"/>
                <a:cs typeface="Times New Roman" pitchFamily="18" charset="0"/>
              </a:rPr>
              <a:t> </a:t>
            </a:r>
          </a:p>
        </p:txBody>
      </p:sp>
      <p:graphicFrame>
        <p:nvGraphicFramePr>
          <p:cNvPr id="14338" name="Object 4"/>
          <p:cNvGraphicFramePr>
            <a:graphicFrameLocks noChangeAspect="1"/>
          </p:cNvGraphicFramePr>
          <p:nvPr/>
        </p:nvGraphicFramePr>
        <p:xfrm>
          <a:off x="4787900" y="1773238"/>
          <a:ext cx="1150938" cy="603250"/>
        </p:xfrm>
        <a:graphic>
          <a:graphicData uri="http://schemas.openxmlformats.org/presentationml/2006/ole">
            <mc:AlternateContent xmlns:mc="http://schemas.openxmlformats.org/markup-compatibility/2006">
              <mc:Choice xmlns:v="urn:schemas-microsoft-com:vml" Requires="v">
                <p:oleObj spid="_x0000_s14342" name="Equation" r:id="rId3" imgW="469800" imgH="203040" progId="Equation.3">
                  <p:embed/>
                </p:oleObj>
              </mc:Choice>
              <mc:Fallback>
                <p:oleObj name="Equation" r:id="rId3" imgW="469800" imgH="203040" progId="Equation.3">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87900" y="1773238"/>
                        <a:ext cx="1150938" cy="603250"/>
                      </a:xfrm>
                      <a:prstGeom prst="rect">
                        <a:avLst/>
                      </a:prstGeom>
                      <a:solidFill>
                        <a:srgbClr val="FFFF99"/>
                      </a:solidFill>
                      <a:ln>
                        <a:noFill/>
                      </a:ln>
                      <a:extLs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
        <p:nvSpPr>
          <p:cNvPr id="14341" name="Rectangle 8"/>
          <p:cNvSpPr>
            <a:spLocks noChangeArrowheads="1"/>
          </p:cNvSpPr>
          <p:nvPr/>
        </p:nvSpPr>
        <p:spPr bwMode="auto">
          <a:xfrm>
            <a:off x="0" y="3162300"/>
            <a:ext cx="9144000" cy="0"/>
          </a:xfrm>
          <a:prstGeom prst="rect">
            <a:avLst/>
          </a:prstGeom>
          <a:noFill/>
          <a:ln w="9525">
            <a:noFill/>
            <a:miter lim="800000"/>
            <a:headEnd/>
            <a:tailEnd/>
          </a:ln>
        </p:spPr>
        <p:txBody>
          <a:bodyPr wrap="none" anchor="ctr">
            <a:spAutoFit/>
          </a:bodyPr>
          <a:lstStyle/>
          <a:p>
            <a:endParaRPr lang="fa-IR"/>
          </a:p>
        </p:txBody>
      </p:sp>
      <p:graphicFrame>
        <p:nvGraphicFramePr>
          <p:cNvPr id="14339" name="Object 7"/>
          <p:cNvGraphicFramePr>
            <a:graphicFrameLocks noChangeAspect="1"/>
          </p:cNvGraphicFramePr>
          <p:nvPr/>
        </p:nvGraphicFramePr>
        <p:xfrm>
          <a:off x="611188" y="3716338"/>
          <a:ext cx="7777162" cy="1081087"/>
        </p:xfrm>
        <a:graphic>
          <a:graphicData uri="http://schemas.openxmlformats.org/presentationml/2006/ole">
            <mc:AlternateContent xmlns:mc="http://schemas.openxmlformats.org/markup-compatibility/2006">
              <mc:Choice xmlns:v="urn:schemas-microsoft-com:vml" Requires="v">
                <p:oleObj spid="_x0000_s14343" name="Equation" r:id="rId5" imgW="2641600" imgH="393700" progId="Equation.3">
                  <p:embed/>
                </p:oleObj>
              </mc:Choice>
              <mc:Fallback>
                <p:oleObj name="Equation" r:id="rId5" imgW="2641600" imgH="393700" progId="Equation.3">
                  <p:embed/>
                  <p:pic>
                    <p:nvPicPr>
                      <p:cNvPr id="0" name="Object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11188" y="3716338"/>
                        <a:ext cx="7777162" cy="1081087"/>
                      </a:xfrm>
                      <a:prstGeom prst="rect">
                        <a:avLst/>
                      </a:prstGeom>
                      <a:solidFill>
                        <a:srgbClr val="FFFF99"/>
                      </a:solidFill>
                    </p:spPr>
                  </p:pic>
                </p:oleObj>
              </mc:Fallback>
            </mc:AlternateContent>
          </a:graphicData>
        </a:graphic>
      </p:graphicFrame>
      <p:sp>
        <p:nvSpPr>
          <p:cNvPr id="14342" name="Rectangle 9"/>
          <p:cNvSpPr>
            <a:spLocks noChangeArrowheads="1"/>
          </p:cNvSpPr>
          <p:nvPr/>
        </p:nvSpPr>
        <p:spPr bwMode="auto">
          <a:xfrm>
            <a:off x="0" y="3695700"/>
            <a:ext cx="9144000" cy="0"/>
          </a:xfrm>
          <a:prstGeom prst="rect">
            <a:avLst/>
          </a:prstGeom>
          <a:noFill/>
          <a:ln w="9525">
            <a:noFill/>
            <a:miter lim="800000"/>
            <a:headEnd/>
            <a:tailEnd/>
          </a:ln>
        </p:spPr>
        <p:txBody>
          <a:bodyPr wrap="none" anchor="ctr">
            <a:spAutoFit/>
          </a:bodyPr>
          <a:lstStyle/>
          <a:p>
            <a:endParaRPr lang="fa-I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9" name="Slide Number Placeholder 8"/>
          <p:cNvSpPr>
            <a:spLocks noGrp="1"/>
          </p:cNvSpPr>
          <p:nvPr>
            <p:ph type="sldNum" sz="quarter" idx="12"/>
          </p:nvPr>
        </p:nvSpPr>
        <p:spPr/>
        <p:txBody>
          <a:bodyPr/>
          <a:lstStyle/>
          <a:p>
            <a:pPr>
              <a:defRPr/>
            </a:pPr>
            <a:fld id="{CF825723-1566-4997-8803-DD5E65E68B46}" type="slidenum">
              <a:rPr lang="ar-SA"/>
              <a:pPr>
                <a:defRPr/>
              </a:pPr>
              <a:t>19</a:t>
            </a:fld>
            <a:endParaRPr lang="en-US"/>
          </a:p>
        </p:txBody>
      </p:sp>
    </p:spTree>
  </p:cSld>
  <p:clrMapOvr>
    <a:masterClrMapping/>
  </p:clrMapOvr>
  <p:transition>
    <p:cover dir="ld"/>
  </p:transition>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2690" name="Rectangle 2"/>
          <p:cNvSpPr>
            <a:spLocks noChangeArrowheads="1"/>
          </p:cNvSpPr>
          <p:nvPr/>
        </p:nvSpPr>
        <p:spPr bwMode="auto">
          <a:xfrm>
            <a:off x="3597275" y="730250"/>
            <a:ext cx="5172075" cy="579438"/>
          </a:xfrm>
          <a:prstGeom prst="rect">
            <a:avLst/>
          </a:prstGeom>
          <a:noFill/>
          <a:ln w="9525">
            <a:noFill/>
            <a:miter lim="800000"/>
            <a:headEnd/>
            <a:tailEnd/>
          </a:ln>
        </p:spPr>
        <p:txBody>
          <a:bodyPr wrap="none" anchor="ctr">
            <a:spAutoFit/>
          </a:bodyPr>
          <a:lstStyle/>
          <a:p>
            <a:pPr algn="r" rtl="1"/>
            <a:r>
              <a:rPr lang="fa-IR">
                <a:solidFill>
                  <a:srgbClr val="FF99FF"/>
                </a:solidFill>
              </a:rPr>
              <a:t>ماکزیمم کار مفید در </a:t>
            </a:r>
            <a:r>
              <a:rPr lang="en-US">
                <a:solidFill>
                  <a:srgbClr val="FF99FF"/>
                </a:solidFill>
              </a:rPr>
              <a:t>S</a:t>
            </a:r>
            <a:r>
              <a:rPr lang="fa-IR">
                <a:solidFill>
                  <a:srgbClr val="FF99FF"/>
                </a:solidFill>
              </a:rPr>
              <a:t> و</a:t>
            </a:r>
            <a:r>
              <a:rPr lang="en-US">
                <a:solidFill>
                  <a:srgbClr val="FF99FF"/>
                </a:solidFill>
              </a:rPr>
              <a:t>p</a:t>
            </a:r>
            <a:r>
              <a:rPr lang="fa-IR">
                <a:solidFill>
                  <a:srgbClr val="FF99FF"/>
                </a:solidFill>
              </a:rPr>
              <a:t> ثابت ، آنتالپی</a:t>
            </a:r>
          </a:p>
        </p:txBody>
      </p:sp>
      <p:sp>
        <p:nvSpPr>
          <p:cNvPr id="242691" name="Rectangle 3"/>
          <p:cNvSpPr>
            <a:spLocks noChangeArrowheads="1"/>
          </p:cNvSpPr>
          <p:nvPr/>
        </p:nvSpPr>
        <p:spPr bwMode="auto">
          <a:xfrm>
            <a:off x="900113" y="1916113"/>
            <a:ext cx="8059737" cy="1066800"/>
          </a:xfrm>
          <a:prstGeom prst="rect">
            <a:avLst/>
          </a:prstGeom>
          <a:noFill/>
          <a:ln w="9525">
            <a:noFill/>
            <a:miter lim="800000"/>
            <a:headEnd/>
            <a:tailEnd/>
          </a:ln>
        </p:spPr>
        <p:txBody>
          <a:bodyPr anchor="ctr">
            <a:spAutoFit/>
          </a:bodyPr>
          <a:lstStyle/>
          <a:p>
            <a:pPr algn="just" rtl="1"/>
            <a:r>
              <a:rPr lang="fa-IR"/>
              <a:t>ماکزیمم کار مفید در تحولی که در فشار و آنتروپی ثابت انجام شود برابر است با کاهش آنتالپی سیستم.</a:t>
            </a:r>
          </a:p>
        </p:txBody>
      </p:sp>
      <p:sp>
        <p:nvSpPr>
          <p:cNvPr id="242692" name="Rectangle 4"/>
          <p:cNvSpPr>
            <a:spLocks noChangeArrowheads="1"/>
          </p:cNvSpPr>
          <p:nvPr/>
        </p:nvSpPr>
        <p:spPr bwMode="auto">
          <a:xfrm>
            <a:off x="2151063" y="3609975"/>
            <a:ext cx="6697662" cy="579438"/>
          </a:xfrm>
          <a:prstGeom prst="rect">
            <a:avLst/>
          </a:prstGeom>
          <a:noFill/>
          <a:ln w="9525">
            <a:noFill/>
            <a:miter lim="800000"/>
            <a:headEnd/>
            <a:tailEnd/>
          </a:ln>
        </p:spPr>
        <p:txBody>
          <a:bodyPr wrap="none" anchor="ctr">
            <a:spAutoFit/>
          </a:bodyPr>
          <a:lstStyle/>
          <a:p>
            <a:pPr algn="r" rtl="1"/>
            <a:r>
              <a:rPr lang="fa-IR">
                <a:solidFill>
                  <a:srgbClr val="FF3300"/>
                </a:solidFill>
              </a:rPr>
              <a:t>ماکزیمم کار مفید در</a:t>
            </a:r>
            <a:r>
              <a:rPr lang="en-US">
                <a:solidFill>
                  <a:srgbClr val="FF3300"/>
                </a:solidFill>
              </a:rPr>
              <a:t>T</a:t>
            </a:r>
            <a:r>
              <a:rPr lang="fa-IR">
                <a:solidFill>
                  <a:srgbClr val="FF3300"/>
                </a:solidFill>
              </a:rPr>
              <a:t> و</a:t>
            </a:r>
            <a:r>
              <a:rPr lang="en-US">
                <a:solidFill>
                  <a:srgbClr val="FF3300"/>
                </a:solidFill>
              </a:rPr>
              <a:t>V</a:t>
            </a:r>
            <a:r>
              <a:rPr lang="fa-IR">
                <a:solidFill>
                  <a:srgbClr val="FF3300"/>
                </a:solidFill>
              </a:rPr>
              <a:t> ثابت ، انرژی  هلمولتز</a:t>
            </a:r>
          </a:p>
        </p:txBody>
      </p:sp>
      <p:sp>
        <p:nvSpPr>
          <p:cNvPr id="242693" name="Rectangle 5"/>
          <p:cNvSpPr>
            <a:spLocks noChangeArrowheads="1"/>
          </p:cNvSpPr>
          <p:nvPr/>
        </p:nvSpPr>
        <p:spPr bwMode="auto">
          <a:xfrm>
            <a:off x="900113" y="4581525"/>
            <a:ext cx="7940675" cy="1066800"/>
          </a:xfrm>
          <a:prstGeom prst="rect">
            <a:avLst/>
          </a:prstGeom>
          <a:noFill/>
          <a:ln w="9525">
            <a:noFill/>
            <a:miter lim="800000"/>
            <a:headEnd/>
            <a:tailEnd/>
          </a:ln>
        </p:spPr>
        <p:txBody>
          <a:bodyPr anchor="ctr">
            <a:spAutoFit/>
          </a:bodyPr>
          <a:lstStyle/>
          <a:p>
            <a:pPr algn="just" rtl="1"/>
            <a:r>
              <a:rPr lang="fa-IR">
                <a:solidFill>
                  <a:srgbClr val="66FF33"/>
                </a:solidFill>
              </a:rPr>
              <a:t>ماکزیمم کار مفید در سیستمی که حجم و دمایش ثابت باشد برابر است با کاهش انرژی هلمولتز در ان سیستم.</a:t>
            </a: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8" name="Slide Number Placeholder 7"/>
          <p:cNvSpPr>
            <a:spLocks noGrp="1"/>
          </p:cNvSpPr>
          <p:nvPr>
            <p:ph type="sldNum" sz="quarter" idx="12"/>
          </p:nvPr>
        </p:nvSpPr>
        <p:spPr/>
        <p:txBody>
          <a:bodyPr/>
          <a:lstStyle/>
          <a:p>
            <a:pPr>
              <a:defRPr/>
            </a:pPr>
            <a:fld id="{DD187489-EA6B-46AC-8042-63D137D7CE42}" type="slidenum">
              <a:rPr lang="ar-SA"/>
              <a:pPr>
                <a:defRPr/>
              </a:pPr>
              <a:t>190</a:t>
            </a:fld>
            <a:endParaRPr lang="en-US"/>
          </a:p>
        </p:txBody>
      </p:sp>
    </p:spTree>
  </p:cSld>
  <p:clrMapOvr>
    <a:masterClrMapping/>
  </p:clrMapOvr>
  <p:transition>
    <p:wipe dir="r"/>
  </p:transition>
  <p:timing>
    <p:tnLst>
      <p:par>
        <p:cT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4387" name="Rectangle 2"/>
          <p:cNvSpPr>
            <a:spLocks noChangeArrowheads="1"/>
          </p:cNvSpPr>
          <p:nvPr/>
        </p:nvSpPr>
        <p:spPr bwMode="auto">
          <a:xfrm>
            <a:off x="4643438" y="476250"/>
            <a:ext cx="4213225" cy="579438"/>
          </a:xfrm>
          <a:prstGeom prst="rect">
            <a:avLst/>
          </a:prstGeom>
          <a:noFill/>
          <a:ln w="9525">
            <a:noFill/>
            <a:miter lim="800000"/>
            <a:headEnd/>
            <a:tailEnd/>
          </a:ln>
        </p:spPr>
        <p:txBody>
          <a:bodyPr wrap="none" anchor="ctr">
            <a:spAutoFit/>
          </a:bodyPr>
          <a:lstStyle/>
          <a:p>
            <a:pPr algn="r" rtl="1"/>
            <a:r>
              <a:rPr lang="fa-IR">
                <a:solidFill>
                  <a:srgbClr val="FF99FF"/>
                </a:solidFill>
              </a:rPr>
              <a:t>ماکزیمم کار مفید در </a:t>
            </a:r>
            <a:r>
              <a:rPr lang="en-US">
                <a:solidFill>
                  <a:srgbClr val="FF99FF"/>
                </a:solidFill>
              </a:rPr>
              <a:t>T</a:t>
            </a:r>
            <a:r>
              <a:rPr lang="fa-IR">
                <a:solidFill>
                  <a:srgbClr val="FF99FF"/>
                </a:solidFill>
              </a:rPr>
              <a:t> و </a:t>
            </a:r>
            <a:r>
              <a:rPr lang="en-US">
                <a:solidFill>
                  <a:srgbClr val="FF99FF"/>
                </a:solidFill>
              </a:rPr>
              <a:t>P</a:t>
            </a:r>
            <a:r>
              <a:rPr lang="fa-IR">
                <a:solidFill>
                  <a:srgbClr val="FF99FF"/>
                </a:solidFill>
              </a:rPr>
              <a:t> ثابت</a:t>
            </a:r>
          </a:p>
        </p:txBody>
      </p:sp>
      <p:sp>
        <p:nvSpPr>
          <p:cNvPr id="144388" name="Rectangle 3"/>
          <p:cNvSpPr>
            <a:spLocks noChangeArrowheads="1"/>
          </p:cNvSpPr>
          <p:nvPr/>
        </p:nvSpPr>
        <p:spPr bwMode="auto">
          <a:xfrm>
            <a:off x="0" y="3328988"/>
            <a:ext cx="9144000" cy="0"/>
          </a:xfrm>
          <a:prstGeom prst="rect">
            <a:avLst/>
          </a:prstGeom>
          <a:noFill/>
          <a:ln w="9525">
            <a:noFill/>
            <a:miter lim="800000"/>
            <a:headEnd/>
            <a:tailEnd/>
          </a:ln>
        </p:spPr>
        <p:txBody>
          <a:bodyPr wrap="none" anchor="ctr">
            <a:spAutoFit/>
          </a:bodyPr>
          <a:lstStyle/>
          <a:p>
            <a:endParaRPr lang="fa-IR"/>
          </a:p>
        </p:txBody>
      </p:sp>
      <p:graphicFrame>
        <p:nvGraphicFramePr>
          <p:cNvPr id="144386" name="Object 4"/>
          <p:cNvGraphicFramePr>
            <a:graphicFrameLocks noChangeAspect="1"/>
          </p:cNvGraphicFramePr>
          <p:nvPr/>
        </p:nvGraphicFramePr>
        <p:xfrm>
          <a:off x="1547813" y="1484313"/>
          <a:ext cx="6840537" cy="504825"/>
        </p:xfrm>
        <a:graphic>
          <a:graphicData uri="http://schemas.openxmlformats.org/presentationml/2006/ole">
            <mc:AlternateContent xmlns:mc="http://schemas.openxmlformats.org/markup-compatibility/2006">
              <mc:Choice xmlns:v="urn:schemas-microsoft-com:vml" Requires="v">
                <p:oleObj spid="_x0000_s144388" name="Equation" r:id="rId3" imgW="3073400" imgH="203200" progId="Equation.3">
                  <p:embed/>
                </p:oleObj>
              </mc:Choice>
              <mc:Fallback>
                <p:oleObj name="Equation" r:id="rId3" imgW="3073400" imgH="203200" progId="Equation.3">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47813" y="1484313"/>
                        <a:ext cx="6840537" cy="504825"/>
                      </a:xfrm>
                      <a:prstGeom prst="rect">
                        <a:avLst/>
                      </a:prstGeom>
                      <a:solidFill>
                        <a:srgbClr val="FFFF99"/>
                      </a:solidFill>
                    </p:spPr>
                  </p:pic>
                </p:oleObj>
              </mc:Fallback>
            </mc:AlternateContent>
          </a:graphicData>
        </a:graphic>
      </p:graphicFrame>
      <p:sp>
        <p:nvSpPr>
          <p:cNvPr id="144389" name="Rectangle 5"/>
          <p:cNvSpPr>
            <a:spLocks noChangeArrowheads="1"/>
          </p:cNvSpPr>
          <p:nvPr/>
        </p:nvSpPr>
        <p:spPr bwMode="auto">
          <a:xfrm>
            <a:off x="0" y="3529013"/>
            <a:ext cx="9144000" cy="0"/>
          </a:xfrm>
          <a:prstGeom prst="rect">
            <a:avLst/>
          </a:prstGeom>
          <a:noFill/>
          <a:ln w="9525">
            <a:noFill/>
            <a:miter lim="800000"/>
            <a:headEnd/>
            <a:tailEnd/>
          </a:ln>
        </p:spPr>
        <p:txBody>
          <a:bodyPr wrap="none" anchor="ctr">
            <a:spAutoFit/>
          </a:bodyPr>
          <a:lstStyle/>
          <a:p>
            <a:endParaRPr lang="fa-IR"/>
          </a:p>
        </p:txBody>
      </p:sp>
      <p:sp>
        <p:nvSpPr>
          <p:cNvPr id="144390" name="Rectangle 6"/>
          <p:cNvSpPr>
            <a:spLocks noChangeArrowheads="1"/>
          </p:cNvSpPr>
          <p:nvPr/>
        </p:nvSpPr>
        <p:spPr bwMode="auto">
          <a:xfrm>
            <a:off x="900113" y="2879725"/>
            <a:ext cx="7920037" cy="1554163"/>
          </a:xfrm>
          <a:prstGeom prst="rect">
            <a:avLst/>
          </a:prstGeom>
          <a:noFill/>
          <a:ln w="9525">
            <a:noFill/>
            <a:miter lim="800000"/>
            <a:headEnd/>
            <a:tailEnd/>
          </a:ln>
        </p:spPr>
        <p:txBody>
          <a:bodyPr anchor="ctr">
            <a:spAutoFit/>
          </a:bodyPr>
          <a:lstStyle/>
          <a:p>
            <a:pPr algn="just" rtl="1"/>
            <a:r>
              <a:rPr lang="fa-IR"/>
              <a:t>تابع</a:t>
            </a:r>
            <a:r>
              <a:rPr lang="en-US"/>
              <a:t>(U+PV-TS)</a:t>
            </a:r>
            <a:r>
              <a:rPr lang="fa-IR"/>
              <a:t> به نام های تابع گیبس یا پتانسیل گیبس ، یا انرژی آزاد گیبس ، یا انرژی گیبس و بالاخره به نام آنتالپی آزاد نامیده می شود علامت آن </a:t>
            </a:r>
            <a:r>
              <a:rPr lang="en-US"/>
              <a:t>G</a:t>
            </a:r>
            <a:r>
              <a:rPr lang="fa-IR"/>
              <a:t> است.</a:t>
            </a:r>
          </a:p>
        </p:txBody>
      </p:sp>
      <p:sp>
        <p:nvSpPr>
          <p:cNvPr id="144391" name="Rectangle 7"/>
          <p:cNvSpPr>
            <a:spLocks noChangeArrowheads="1"/>
          </p:cNvSpPr>
          <p:nvPr/>
        </p:nvSpPr>
        <p:spPr bwMode="auto">
          <a:xfrm>
            <a:off x="900113" y="4941888"/>
            <a:ext cx="2940050" cy="1066800"/>
          </a:xfrm>
          <a:prstGeom prst="rect">
            <a:avLst/>
          </a:prstGeom>
          <a:noFill/>
          <a:ln w="9525">
            <a:noFill/>
            <a:miter lim="800000"/>
            <a:headEnd/>
            <a:tailEnd/>
          </a:ln>
        </p:spPr>
        <p:txBody>
          <a:bodyPr wrap="none" anchor="ctr">
            <a:spAutoFit/>
          </a:bodyPr>
          <a:lstStyle/>
          <a:p>
            <a:r>
              <a:rPr lang="en-US">
                <a:solidFill>
                  <a:srgbClr val="66FF33"/>
                </a:solidFill>
              </a:rPr>
              <a:t>G=U+PV-TS</a:t>
            </a:r>
          </a:p>
          <a:p>
            <a:r>
              <a:rPr lang="en-US">
                <a:solidFill>
                  <a:srgbClr val="66FF33"/>
                </a:solidFill>
              </a:rPr>
              <a:t>G=H-TS=A+PV</a:t>
            </a: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0" name="Slide Number Placeholder 9"/>
          <p:cNvSpPr>
            <a:spLocks noGrp="1"/>
          </p:cNvSpPr>
          <p:nvPr>
            <p:ph type="sldNum" sz="quarter" idx="12"/>
          </p:nvPr>
        </p:nvSpPr>
        <p:spPr/>
        <p:txBody>
          <a:bodyPr/>
          <a:lstStyle/>
          <a:p>
            <a:pPr>
              <a:defRPr/>
            </a:pPr>
            <a:fld id="{4400015C-FDC3-41A5-BF85-7580E59F9E60}" type="slidenum">
              <a:rPr lang="ar-SA"/>
              <a:pPr>
                <a:defRPr/>
              </a:pPr>
              <a:t>191</a:t>
            </a:fld>
            <a:endParaRPr lang="en-US"/>
          </a:p>
        </p:txBody>
      </p:sp>
    </p:spTree>
  </p:cSld>
  <p:clrMapOvr>
    <a:masterClrMapping/>
  </p:clrMapOvr>
  <p:transition>
    <p:wipe/>
  </p:transition>
  <p:timing>
    <p:tnLst>
      <p:par>
        <p:cT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3714" name="Rectangle 2"/>
          <p:cNvSpPr>
            <a:spLocks noChangeArrowheads="1"/>
          </p:cNvSpPr>
          <p:nvPr/>
        </p:nvSpPr>
        <p:spPr bwMode="auto">
          <a:xfrm>
            <a:off x="1116013" y="692150"/>
            <a:ext cx="7656512" cy="1066800"/>
          </a:xfrm>
          <a:prstGeom prst="rect">
            <a:avLst/>
          </a:prstGeom>
          <a:noFill/>
          <a:ln w="9525">
            <a:noFill/>
            <a:miter lim="800000"/>
            <a:headEnd/>
            <a:tailEnd/>
          </a:ln>
        </p:spPr>
        <p:txBody>
          <a:bodyPr anchor="ctr">
            <a:spAutoFit/>
          </a:bodyPr>
          <a:lstStyle/>
          <a:p>
            <a:pPr algn="just" rtl="1"/>
            <a:r>
              <a:rPr lang="fa-IR">
                <a:solidFill>
                  <a:srgbClr val="FFFF00"/>
                </a:solidFill>
              </a:rPr>
              <a:t>آنتالپی آزاد در یک تحول انجام شده در دما و فشار ثابت برابر با ماکزیمم کار مفید حاصل از آن سیستم.</a:t>
            </a:r>
          </a:p>
        </p:txBody>
      </p:sp>
      <p:sp>
        <p:nvSpPr>
          <p:cNvPr id="243715" name="Rectangle 3"/>
          <p:cNvSpPr>
            <a:spLocks noChangeArrowheads="1"/>
          </p:cNvSpPr>
          <p:nvPr/>
        </p:nvSpPr>
        <p:spPr bwMode="auto">
          <a:xfrm>
            <a:off x="179388" y="2643188"/>
            <a:ext cx="8789987" cy="1066800"/>
          </a:xfrm>
          <a:prstGeom prst="rect">
            <a:avLst/>
          </a:prstGeom>
          <a:noFill/>
          <a:ln w="9525">
            <a:noFill/>
            <a:miter lim="800000"/>
            <a:headEnd/>
            <a:tailEnd/>
          </a:ln>
        </p:spPr>
        <p:txBody>
          <a:bodyPr anchor="ctr">
            <a:spAutoFit/>
          </a:bodyPr>
          <a:lstStyle/>
          <a:p>
            <a:pPr algn="r" rtl="1"/>
            <a:r>
              <a:rPr lang="fa-IR">
                <a:solidFill>
                  <a:srgbClr val="66FF33"/>
                </a:solidFill>
              </a:rPr>
              <a:t>آنتالپی آزاد</a:t>
            </a:r>
            <a:r>
              <a:rPr lang="en-US">
                <a:solidFill>
                  <a:srgbClr val="66FF33"/>
                </a:solidFill>
              </a:rPr>
              <a:t> (G) </a:t>
            </a:r>
            <a:r>
              <a:rPr lang="fa-IR">
                <a:solidFill>
                  <a:srgbClr val="66FF33"/>
                </a:solidFill>
              </a:rPr>
              <a:t> و انرژی آزاد هلمولتز </a:t>
            </a:r>
            <a:r>
              <a:rPr lang="en-US">
                <a:solidFill>
                  <a:srgbClr val="66FF33"/>
                </a:solidFill>
              </a:rPr>
              <a:t> (A)</a:t>
            </a:r>
            <a:r>
              <a:rPr lang="fa-IR">
                <a:solidFill>
                  <a:srgbClr val="66FF33"/>
                </a:solidFill>
              </a:rPr>
              <a:t> هر دو تابع حالت هستند</a:t>
            </a:r>
            <a:r>
              <a:rPr lang="en-US">
                <a:solidFill>
                  <a:srgbClr val="66FF33"/>
                </a:solidFill>
              </a:rPr>
              <a:t>. </a:t>
            </a:r>
          </a:p>
        </p:txBody>
      </p:sp>
      <p:sp>
        <p:nvSpPr>
          <p:cNvPr id="243716" name="Rectangle 4"/>
          <p:cNvSpPr>
            <a:spLocks noChangeArrowheads="1"/>
          </p:cNvSpPr>
          <p:nvPr/>
        </p:nvSpPr>
        <p:spPr bwMode="auto">
          <a:xfrm>
            <a:off x="3208338" y="4402138"/>
            <a:ext cx="5591175" cy="579437"/>
          </a:xfrm>
          <a:prstGeom prst="rect">
            <a:avLst/>
          </a:prstGeom>
          <a:noFill/>
          <a:ln w="9525">
            <a:noFill/>
            <a:miter lim="800000"/>
            <a:headEnd/>
            <a:tailEnd/>
          </a:ln>
        </p:spPr>
        <p:txBody>
          <a:bodyPr wrap="none" anchor="ctr">
            <a:spAutoFit/>
          </a:bodyPr>
          <a:lstStyle/>
          <a:p>
            <a:pPr algn="r" rtl="1"/>
            <a:r>
              <a:rPr lang="fa-IR">
                <a:cs typeface="Arial" charset="0"/>
              </a:rPr>
              <a:t>تفاضل آنها یعنی </a:t>
            </a:r>
            <a:r>
              <a:rPr lang="en-US">
                <a:cs typeface="Arial" charset="0"/>
              </a:rPr>
              <a:t>PV</a:t>
            </a:r>
            <a:r>
              <a:rPr lang="fa-IR">
                <a:cs typeface="Arial" charset="0"/>
              </a:rPr>
              <a:t> نیز تابع حالت است.</a:t>
            </a: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7" name="Slide Number Placeholder 6"/>
          <p:cNvSpPr>
            <a:spLocks noGrp="1"/>
          </p:cNvSpPr>
          <p:nvPr>
            <p:ph type="sldNum" sz="quarter" idx="12"/>
          </p:nvPr>
        </p:nvSpPr>
        <p:spPr/>
        <p:txBody>
          <a:bodyPr/>
          <a:lstStyle/>
          <a:p>
            <a:pPr>
              <a:defRPr/>
            </a:pPr>
            <a:fld id="{D5E82C5A-1C3B-40E9-A002-CC19BA839811}" type="slidenum">
              <a:rPr lang="ar-SA"/>
              <a:pPr>
                <a:defRPr/>
              </a:pPr>
              <a:t>192</a:t>
            </a:fld>
            <a:endParaRPr lang="en-US"/>
          </a:p>
        </p:txBody>
      </p:sp>
    </p:spTree>
  </p:cSld>
  <p:clrMapOvr>
    <a:masterClrMapping/>
  </p:clrMapOvr>
  <p:transition>
    <p:wipe dir="d"/>
  </p:transition>
  <p:timing>
    <p:tnLst>
      <p:par>
        <p:cT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45410" name="Object 2"/>
          <p:cNvGraphicFramePr>
            <a:graphicFrameLocks noChangeAspect="1"/>
          </p:cNvGraphicFramePr>
          <p:nvPr/>
        </p:nvGraphicFramePr>
        <p:xfrm>
          <a:off x="684213" y="1412875"/>
          <a:ext cx="2236787" cy="706438"/>
        </p:xfrm>
        <a:graphic>
          <a:graphicData uri="http://schemas.openxmlformats.org/presentationml/2006/ole">
            <mc:AlternateContent xmlns:mc="http://schemas.openxmlformats.org/markup-compatibility/2006">
              <mc:Choice xmlns:v="urn:schemas-microsoft-com:vml" Requires="v">
                <p:oleObj spid="_x0000_s145414" name="Equation" r:id="rId3" imgW="634725" imgH="203112" progId="Equation.3">
                  <p:embed/>
                </p:oleObj>
              </mc:Choice>
              <mc:Fallback>
                <p:oleObj name="Equation" r:id="rId3" imgW="634725" imgH="203112" progId="Equation.3">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4213" y="1412875"/>
                        <a:ext cx="2236787" cy="706438"/>
                      </a:xfrm>
                      <a:prstGeom prst="rect">
                        <a:avLst/>
                      </a:prstGeom>
                      <a:solidFill>
                        <a:srgbClr val="FFFF99"/>
                      </a:solidFill>
                    </p:spPr>
                  </p:pic>
                </p:oleObj>
              </mc:Fallback>
            </mc:AlternateContent>
          </a:graphicData>
        </a:graphic>
      </p:graphicFrame>
      <p:graphicFrame>
        <p:nvGraphicFramePr>
          <p:cNvPr id="145411" name="Object 3"/>
          <p:cNvGraphicFramePr>
            <a:graphicFrameLocks noChangeAspect="1"/>
          </p:cNvGraphicFramePr>
          <p:nvPr/>
        </p:nvGraphicFramePr>
        <p:xfrm>
          <a:off x="5292725" y="1412875"/>
          <a:ext cx="3105150" cy="747713"/>
        </p:xfrm>
        <a:graphic>
          <a:graphicData uri="http://schemas.openxmlformats.org/presentationml/2006/ole">
            <mc:AlternateContent xmlns:mc="http://schemas.openxmlformats.org/markup-compatibility/2006">
              <mc:Choice xmlns:v="urn:schemas-microsoft-com:vml" Requires="v">
                <p:oleObj spid="_x0000_s145415" name="Equation" r:id="rId5" imgW="850531" imgH="203112" progId="Equation.3">
                  <p:embed/>
                </p:oleObj>
              </mc:Choice>
              <mc:Fallback>
                <p:oleObj name="Equation" r:id="rId5" imgW="850531" imgH="203112" progId="Equation.3">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92725" y="1412875"/>
                        <a:ext cx="3105150" cy="747713"/>
                      </a:xfrm>
                      <a:prstGeom prst="rect">
                        <a:avLst/>
                      </a:prstGeom>
                      <a:solidFill>
                        <a:srgbClr val="FFFF99"/>
                      </a:solidFill>
                    </p:spPr>
                  </p:pic>
                </p:oleObj>
              </mc:Fallback>
            </mc:AlternateContent>
          </a:graphicData>
        </a:graphic>
      </p:graphicFrame>
      <p:sp>
        <p:nvSpPr>
          <p:cNvPr id="145412" name="Rectangle 4"/>
          <p:cNvSpPr>
            <a:spLocks noChangeArrowheads="1"/>
          </p:cNvSpPr>
          <p:nvPr/>
        </p:nvSpPr>
        <p:spPr bwMode="auto">
          <a:xfrm>
            <a:off x="6156325" y="476250"/>
            <a:ext cx="2530475" cy="579438"/>
          </a:xfrm>
          <a:prstGeom prst="rect">
            <a:avLst/>
          </a:prstGeom>
          <a:noFill/>
          <a:ln w="9525">
            <a:noFill/>
            <a:miter lim="800000"/>
            <a:headEnd/>
            <a:tailEnd/>
          </a:ln>
        </p:spPr>
        <p:txBody>
          <a:bodyPr wrap="none" anchor="ctr">
            <a:spAutoFit/>
          </a:bodyPr>
          <a:lstStyle/>
          <a:p>
            <a:pPr algn="r" rtl="1"/>
            <a:r>
              <a:rPr lang="fa-IR">
                <a:solidFill>
                  <a:srgbClr val="FF99FF"/>
                </a:solidFill>
                <a:latin typeface="Arial" charset="0"/>
                <a:cs typeface="Times New Roman" pitchFamily="18" charset="0"/>
              </a:rPr>
              <a:t>نامساوی کلوزیوس </a:t>
            </a:r>
          </a:p>
        </p:txBody>
      </p:sp>
      <p:sp>
        <p:nvSpPr>
          <p:cNvPr id="145413" name="Rectangle 5"/>
          <p:cNvSpPr>
            <a:spLocks noChangeArrowheads="1"/>
          </p:cNvSpPr>
          <p:nvPr/>
        </p:nvSpPr>
        <p:spPr bwMode="auto">
          <a:xfrm>
            <a:off x="3851275" y="1484313"/>
            <a:ext cx="1168400" cy="579437"/>
          </a:xfrm>
          <a:prstGeom prst="rect">
            <a:avLst/>
          </a:prstGeom>
          <a:noFill/>
          <a:ln w="9525">
            <a:noFill/>
            <a:miter lim="800000"/>
            <a:headEnd/>
            <a:tailEnd/>
          </a:ln>
        </p:spPr>
        <p:txBody>
          <a:bodyPr wrap="none" anchor="ctr">
            <a:spAutoFit/>
          </a:bodyPr>
          <a:lstStyle/>
          <a:p>
            <a:pPr rtl="1"/>
            <a:r>
              <a:rPr lang="en-US">
                <a:latin typeface="Arial" charset="0"/>
                <a:cs typeface="Times New Roman" pitchFamily="18" charset="0"/>
              </a:rPr>
              <a:t>   </a:t>
            </a:r>
            <a:r>
              <a:rPr lang="fa-IR">
                <a:latin typeface="Arial" charset="0"/>
                <a:cs typeface="Times New Roman" pitchFamily="18" charset="0"/>
              </a:rPr>
              <a:t>و یا</a:t>
            </a:r>
            <a:r>
              <a:rPr lang="en-US">
                <a:latin typeface="Arial" charset="0"/>
                <a:cs typeface="Times New Roman" pitchFamily="18" charset="0"/>
              </a:rPr>
              <a:t>  </a:t>
            </a:r>
            <a:endParaRPr lang="en-US">
              <a:latin typeface="Arial" charset="0"/>
            </a:endParaRPr>
          </a:p>
        </p:txBody>
      </p:sp>
      <p:sp>
        <p:nvSpPr>
          <p:cNvPr id="145414" name="Rectangle 6"/>
          <p:cNvSpPr>
            <a:spLocks noChangeArrowheads="1"/>
          </p:cNvSpPr>
          <p:nvPr/>
        </p:nvSpPr>
        <p:spPr bwMode="auto">
          <a:xfrm>
            <a:off x="6516688" y="2708275"/>
            <a:ext cx="2195512" cy="579438"/>
          </a:xfrm>
          <a:prstGeom prst="rect">
            <a:avLst/>
          </a:prstGeom>
          <a:noFill/>
          <a:ln w="9525">
            <a:noFill/>
            <a:miter lim="800000"/>
            <a:headEnd/>
            <a:tailEnd/>
          </a:ln>
        </p:spPr>
        <p:txBody>
          <a:bodyPr wrap="none" anchor="ctr">
            <a:spAutoFit/>
          </a:bodyPr>
          <a:lstStyle/>
          <a:p>
            <a:pPr algn="r" rtl="1"/>
            <a:r>
              <a:rPr lang="fa-IR">
                <a:solidFill>
                  <a:srgbClr val="FF99FF"/>
                </a:solidFill>
              </a:rPr>
              <a:t>معادلات اساسی</a:t>
            </a:r>
            <a:r>
              <a:rPr lang="en-US">
                <a:solidFill>
                  <a:srgbClr val="FF99FF"/>
                </a:solidFill>
              </a:rPr>
              <a:t> </a:t>
            </a:r>
          </a:p>
        </p:txBody>
      </p:sp>
      <p:sp>
        <p:nvSpPr>
          <p:cNvPr id="145415" name="Rectangle 7"/>
          <p:cNvSpPr>
            <a:spLocks noChangeArrowheads="1"/>
          </p:cNvSpPr>
          <p:nvPr/>
        </p:nvSpPr>
        <p:spPr bwMode="auto">
          <a:xfrm>
            <a:off x="6075363" y="3644900"/>
            <a:ext cx="2846387" cy="2528888"/>
          </a:xfrm>
          <a:prstGeom prst="rect">
            <a:avLst/>
          </a:prstGeom>
          <a:noFill/>
          <a:ln w="9525">
            <a:noFill/>
            <a:miter lim="800000"/>
            <a:headEnd/>
            <a:tailEnd/>
          </a:ln>
        </p:spPr>
        <p:txBody>
          <a:bodyPr wrap="none" anchor="ctr">
            <a:spAutoFit/>
          </a:bodyPr>
          <a:lstStyle/>
          <a:p>
            <a:pPr algn="r" rtl="1"/>
            <a:r>
              <a:rPr lang="en-US">
                <a:solidFill>
                  <a:srgbClr val="FF00FF"/>
                </a:solidFill>
                <a:cs typeface="Arial" charset="0"/>
              </a:rPr>
              <a:t> U</a:t>
            </a:r>
            <a:r>
              <a:rPr lang="en-US">
                <a:cs typeface="Arial" charset="0"/>
              </a:rPr>
              <a:t> </a:t>
            </a:r>
            <a:r>
              <a:rPr lang="fa-IR">
                <a:cs typeface="Arial" charset="0"/>
              </a:rPr>
              <a:t>   انرژی درونی </a:t>
            </a:r>
            <a:endParaRPr lang="en-US">
              <a:cs typeface="Arial" charset="0"/>
            </a:endParaRPr>
          </a:p>
          <a:p>
            <a:pPr algn="r" rtl="1"/>
            <a:r>
              <a:rPr lang="en-US">
                <a:solidFill>
                  <a:srgbClr val="FF00FF"/>
                </a:solidFill>
                <a:cs typeface="Arial" charset="0"/>
              </a:rPr>
              <a:t>H </a:t>
            </a:r>
            <a:r>
              <a:rPr lang="fa-IR">
                <a:cs typeface="Arial" charset="0"/>
              </a:rPr>
              <a:t>   آنتالپی</a:t>
            </a:r>
            <a:r>
              <a:rPr lang="en-US">
                <a:cs typeface="Arial" charset="0"/>
              </a:rPr>
              <a:t> </a:t>
            </a:r>
          </a:p>
          <a:p>
            <a:pPr algn="r" rtl="1"/>
            <a:r>
              <a:rPr lang="en-US">
                <a:solidFill>
                  <a:srgbClr val="FF00FF"/>
                </a:solidFill>
                <a:cs typeface="Arial" charset="0"/>
              </a:rPr>
              <a:t>A </a:t>
            </a:r>
            <a:r>
              <a:rPr lang="fa-IR">
                <a:cs typeface="Arial" charset="0"/>
              </a:rPr>
              <a:t>   انرژی آزاد</a:t>
            </a:r>
            <a:endParaRPr lang="en-US">
              <a:cs typeface="Arial" charset="0"/>
            </a:endParaRPr>
          </a:p>
          <a:p>
            <a:pPr algn="r" rtl="1"/>
            <a:r>
              <a:rPr lang="en-US">
                <a:solidFill>
                  <a:srgbClr val="FF00FF"/>
                </a:solidFill>
                <a:cs typeface="Arial" charset="0"/>
              </a:rPr>
              <a:t>G </a:t>
            </a:r>
            <a:r>
              <a:rPr lang="fa-IR">
                <a:solidFill>
                  <a:srgbClr val="FF00FF"/>
                </a:solidFill>
                <a:cs typeface="Arial" charset="0"/>
              </a:rPr>
              <a:t> </a:t>
            </a:r>
            <a:r>
              <a:rPr lang="fa-IR">
                <a:cs typeface="Arial" charset="0"/>
              </a:rPr>
              <a:t>  آنتالپی آزاد</a:t>
            </a:r>
            <a:endParaRPr lang="en-US">
              <a:cs typeface="Arial" charset="0"/>
            </a:endParaRPr>
          </a:p>
          <a:p>
            <a:pPr algn="r" rtl="1"/>
            <a:r>
              <a:rPr lang="en-US">
                <a:cs typeface="Arial" charset="0"/>
              </a:rPr>
              <a:t> </a:t>
            </a:r>
            <a:r>
              <a:rPr lang="en-US">
                <a:solidFill>
                  <a:srgbClr val="FF00FF"/>
                </a:solidFill>
                <a:cs typeface="Arial" charset="0"/>
              </a:rPr>
              <a:t>S </a:t>
            </a:r>
            <a:r>
              <a:rPr lang="fa-IR">
                <a:cs typeface="Arial" charset="0"/>
              </a:rPr>
              <a:t>  آنتروپی</a:t>
            </a: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0" name="Slide Number Placeholder 9"/>
          <p:cNvSpPr>
            <a:spLocks noGrp="1"/>
          </p:cNvSpPr>
          <p:nvPr>
            <p:ph type="sldNum" sz="quarter" idx="12"/>
          </p:nvPr>
        </p:nvSpPr>
        <p:spPr/>
        <p:txBody>
          <a:bodyPr/>
          <a:lstStyle/>
          <a:p>
            <a:pPr>
              <a:defRPr/>
            </a:pPr>
            <a:fld id="{2876085C-4D4F-4F45-963A-11EB3143743E}" type="slidenum">
              <a:rPr lang="ar-SA"/>
              <a:pPr>
                <a:defRPr/>
              </a:pPr>
              <a:t>193</a:t>
            </a:fld>
            <a:endParaRPr lang="en-US"/>
          </a:p>
        </p:txBody>
      </p:sp>
    </p:spTree>
  </p:cSld>
  <p:clrMapOvr>
    <a:masterClrMapping/>
  </p:clrMapOvr>
  <p:transition>
    <p:wheel spokes="8"/>
  </p:transition>
  <p:timing>
    <p:tnLst>
      <p:par>
        <p:cT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6438" name="Rectangle 2"/>
          <p:cNvSpPr>
            <a:spLocks noChangeArrowheads="1"/>
          </p:cNvSpPr>
          <p:nvPr/>
        </p:nvSpPr>
        <p:spPr bwMode="auto">
          <a:xfrm>
            <a:off x="2051050" y="404813"/>
            <a:ext cx="5095875" cy="1739900"/>
          </a:xfrm>
          <a:prstGeom prst="rect">
            <a:avLst/>
          </a:prstGeom>
          <a:solidFill>
            <a:srgbClr val="FFFF99"/>
          </a:solidFill>
          <a:ln w="9525">
            <a:noFill/>
            <a:miter lim="800000"/>
            <a:headEnd/>
            <a:tailEnd/>
          </a:ln>
        </p:spPr>
        <p:txBody>
          <a:bodyPr anchor="ctr">
            <a:spAutoFit/>
          </a:bodyPr>
          <a:lstStyle/>
          <a:p>
            <a:r>
              <a:rPr lang="en-US" sz="3600">
                <a:solidFill>
                  <a:srgbClr val="000014"/>
                </a:solidFill>
                <a:cs typeface="Arial" charset="0"/>
              </a:rPr>
              <a:t>dH = TdS+ VdP</a:t>
            </a:r>
          </a:p>
          <a:p>
            <a:r>
              <a:rPr lang="en-US" sz="3600">
                <a:solidFill>
                  <a:srgbClr val="000014"/>
                </a:solidFill>
                <a:cs typeface="Arial" charset="0"/>
              </a:rPr>
              <a:t>dA = -  SdT- PdV</a:t>
            </a:r>
          </a:p>
          <a:p>
            <a:r>
              <a:rPr lang="en-US" sz="3600">
                <a:solidFill>
                  <a:srgbClr val="000014"/>
                </a:solidFill>
                <a:cs typeface="Arial" charset="0"/>
              </a:rPr>
              <a:t>dG = – SdT  + VdP</a:t>
            </a:r>
          </a:p>
        </p:txBody>
      </p:sp>
      <p:sp>
        <p:nvSpPr>
          <p:cNvPr id="146439" name="Rectangle 3"/>
          <p:cNvSpPr>
            <a:spLocks noChangeArrowheads="1"/>
          </p:cNvSpPr>
          <p:nvPr/>
        </p:nvSpPr>
        <p:spPr bwMode="auto">
          <a:xfrm>
            <a:off x="0" y="3233738"/>
            <a:ext cx="9144000" cy="0"/>
          </a:xfrm>
          <a:prstGeom prst="rect">
            <a:avLst/>
          </a:prstGeom>
          <a:noFill/>
          <a:ln w="9525">
            <a:noFill/>
            <a:miter lim="800000"/>
            <a:headEnd/>
            <a:tailEnd/>
          </a:ln>
        </p:spPr>
        <p:txBody>
          <a:bodyPr wrap="none" anchor="ctr">
            <a:spAutoFit/>
          </a:bodyPr>
          <a:lstStyle/>
          <a:p>
            <a:endParaRPr lang="fa-IR"/>
          </a:p>
        </p:txBody>
      </p:sp>
      <p:graphicFrame>
        <p:nvGraphicFramePr>
          <p:cNvPr id="146434" name="Object 4"/>
          <p:cNvGraphicFramePr>
            <a:graphicFrameLocks noChangeAspect="1"/>
          </p:cNvGraphicFramePr>
          <p:nvPr/>
        </p:nvGraphicFramePr>
        <p:xfrm>
          <a:off x="900113" y="2924175"/>
          <a:ext cx="2232025" cy="995363"/>
        </p:xfrm>
        <a:graphic>
          <a:graphicData uri="http://schemas.openxmlformats.org/presentationml/2006/ole">
            <mc:AlternateContent xmlns:mc="http://schemas.openxmlformats.org/markup-compatibility/2006">
              <mc:Choice xmlns:v="urn:schemas-microsoft-com:vml" Requires="v">
                <p:oleObj spid="_x0000_s146442" name="Equation" r:id="rId3" imgW="761669" imgH="393529" progId="Equation.3">
                  <p:embed/>
                </p:oleObj>
              </mc:Choice>
              <mc:Fallback>
                <p:oleObj name="Equation" r:id="rId3" imgW="761669" imgH="393529" progId="Equation.3">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00113" y="2924175"/>
                        <a:ext cx="2232025" cy="995363"/>
                      </a:xfrm>
                      <a:prstGeom prst="rect">
                        <a:avLst/>
                      </a:prstGeom>
                      <a:solidFill>
                        <a:srgbClr val="FFFF99"/>
                      </a:solidFill>
                    </p:spPr>
                  </p:pic>
                </p:oleObj>
              </mc:Fallback>
            </mc:AlternateContent>
          </a:graphicData>
        </a:graphic>
      </p:graphicFrame>
      <p:graphicFrame>
        <p:nvGraphicFramePr>
          <p:cNvPr id="146435" name="Object 5"/>
          <p:cNvGraphicFramePr>
            <a:graphicFrameLocks noChangeAspect="1"/>
          </p:cNvGraphicFramePr>
          <p:nvPr/>
        </p:nvGraphicFramePr>
        <p:xfrm>
          <a:off x="5364163" y="2852738"/>
          <a:ext cx="2163762" cy="974725"/>
        </p:xfrm>
        <a:graphic>
          <a:graphicData uri="http://schemas.openxmlformats.org/presentationml/2006/ole">
            <mc:AlternateContent xmlns:mc="http://schemas.openxmlformats.org/markup-compatibility/2006">
              <mc:Choice xmlns:v="urn:schemas-microsoft-com:vml" Requires="v">
                <p:oleObj spid="_x0000_s146443" name="Equation" r:id="rId5" imgW="863225" imgH="393529" progId="Equation.3">
                  <p:embed/>
                </p:oleObj>
              </mc:Choice>
              <mc:Fallback>
                <p:oleObj name="Equation" r:id="rId5" imgW="863225" imgH="393529" progId="Equation.3">
                  <p:embed/>
                  <p:pic>
                    <p:nvPicPr>
                      <p:cNvPr id="0" name="Object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64163" y="2852738"/>
                        <a:ext cx="2163762" cy="974725"/>
                      </a:xfrm>
                      <a:prstGeom prst="rect">
                        <a:avLst/>
                      </a:prstGeom>
                      <a:solidFill>
                        <a:srgbClr val="FFFF99"/>
                      </a:solidFill>
                    </p:spPr>
                  </p:pic>
                </p:oleObj>
              </mc:Fallback>
            </mc:AlternateContent>
          </a:graphicData>
        </a:graphic>
      </p:graphicFrame>
      <p:sp>
        <p:nvSpPr>
          <p:cNvPr id="146440" name="Rectangle 6"/>
          <p:cNvSpPr>
            <a:spLocks noChangeArrowheads="1"/>
          </p:cNvSpPr>
          <p:nvPr/>
        </p:nvSpPr>
        <p:spPr bwMode="auto">
          <a:xfrm>
            <a:off x="0" y="3233738"/>
            <a:ext cx="9144000" cy="0"/>
          </a:xfrm>
          <a:prstGeom prst="rect">
            <a:avLst/>
          </a:prstGeom>
          <a:noFill/>
          <a:ln w="9525">
            <a:noFill/>
            <a:miter lim="800000"/>
            <a:headEnd/>
            <a:tailEnd/>
          </a:ln>
        </p:spPr>
        <p:txBody>
          <a:bodyPr wrap="none" anchor="ctr">
            <a:spAutoFit/>
          </a:bodyPr>
          <a:lstStyle/>
          <a:p>
            <a:endParaRPr lang="fa-IR"/>
          </a:p>
        </p:txBody>
      </p:sp>
      <p:graphicFrame>
        <p:nvGraphicFramePr>
          <p:cNvPr id="146436" name="Object 7"/>
          <p:cNvGraphicFramePr>
            <a:graphicFrameLocks noChangeAspect="1"/>
          </p:cNvGraphicFramePr>
          <p:nvPr/>
        </p:nvGraphicFramePr>
        <p:xfrm>
          <a:off x="755650" y="5157788"/>
          <a:ext cx="2073275" cy="955675"/>
        </p:xfrm>
        <a:graphic>
          <a:graphicData uri="http://schemas.openxmlformats.org/presentationml/2006/ole">
            <mc:AlternateContent xmlns:mc="http://schemas.openxmlformats.org/markup-compatibility/2006">
              <mc:Choice xmlns:v="urn:schemas-microsoft-com:vml" Requires="v">
                <p:oleObj spid="_x0000_s146444" name="Equation" r:id="rId7" imgW="850531" imgH="393529" progId="Equation.3">
                  <p:embed/>
                </p:oleObj>
              </mc:Choice>
              <mc:Fallback>
                <p:oleObj name="Equation" r:id="rId7" imgW="850531" imgH="393529" progId="Equation.3">
                  <p:embed/>
                  <p:pic>
                    <p:nvPicPr>
                      <p:cNvPr id="0" name="Object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55650" y="5157788"/>
                        <a:ext cx="2073275" cy="955675"/>
                      </a:xfrm>
                      <a:prstGeom prst="rect">
                        <a:avLst/>
                      </a:prstGeom>
                      <a:solidFill>
                        <a:srgbClr val="FFFF99"/>
                      </a:solidFill>
                      <a:ln>
                        <a:noFill/>
                      </a:ln>
                      <a:extLst>
                        <a:ext uri="{91240B29-F687-4F45-9708-019B960494DF}">
                          <a14:hiddenLine xmlns:a14="http://schemas.microsoft.com/office/drawing/2010/main" w="9525">
                            <a:solidFill>
                              <a:srgbClr val="FFFF99"/>
                            </a:solidFill>
                            <a:miter lim="800000"/>
                            <a:headEnd/>
                            <a:tailEnd/>
                          </a14:hiddenLine>
                        </a:ext>
                      </a:extLst>
                    </p:spPr>
                  </p:pic>
                </p:oleObj>
              </mc:Fallback>
            </mc:AlternateContent>
          </a:graphicData>
        </a:graphic>
      </p:graphicFrame>
      <p:sp>
        <p:nvSpPr>
          <p:cNvPr id="146441" name="Rectangle 8"/>
          <p:cNvSpPr>
            <a:spLocks noChangeArrowheads="1"/>
          </p:cNvSpPr>
          <p:nvPr/>
        </p:nvSpPr>
        <p:spPr bwMode="auto">
          <a:xfrm>
            <a:off x="0" y="3624263"/>
            <a:ext cx="9144000" cy="0"/>
          </a:xfrm>
          <a:prstGeom prst="rect">
            <a:avLst/>
          </a:prstGeom>
          <a:noFill/>
          <a:ln w="9525">
            <a:noFill/>
            <a:miter lim="800000"/>
            <a:headEnd/>
            <a:tailEnd/>
          </a:ln>
        </p:spPr>
        <p:txBody>
          <a:bodyPr wrap="none" anchor="ctr">
            <a:spAutoFit/>
          </a:bodyPr>
          <a:lstStyle/>
          <a:p>
            <a:endParaRPr lang="fa-IR"/>
          </a:p>
        </p:txBody>
      </p:sp>
      <p:sp>
        <p:nvSpPr>
          <p:cNvPr id="146442" name="Rectangle 9"/>
          <p:cNvSpPr>
            <a:spLocks noChangeArrowheads="1"/>
          </p:cNvSpPr>
          <p:nvPr/>
        </p:nvSpPr>
        <p:spPr bwMode="auto">
          <a:xfrm>
            <a:off x="0" y="3233738"/>
            <a:ext cx="9144000" cy="0"/>
          </a:xfrm>
          <a:prstGeom prst="rect">
            <a:avLst/>
          </a:prstGeom>
          <a:noFill/>
          <a:ln w="9525">
            <a:noFill/>
            <a:miter lim="800000"/>
            <a:headEnd/>
            <a:tailEnd/>
          </a:ln>
        </p:spPr>
        <p:txBody>
          <a:bodyPr wrap="none" anchor="ctr">
            <a:spAutoFit/>
          </a:bodyPr>
          <a:lstStyle/>
          <a:p>
            <a:endParaRPr lang="fa-IR"/>
          </a:p>
        </p:txBody>
      </p:sp>
      <p:graphicFrame>
        <p:nvGraphicFramePr>
          <p:cNvPr id="146437" name="Object 10"/>
          <p:cNvGraphicFramePr>
            <a:graphicFrameLocks noChangeAspect="1"/>
          </p:cNvGraphicFramePr>
          <p:nvPr/>
        </p:nvGraphicFramePr>
        <p:xfrm>
          <a:off x="5364163" y="5013325"/>
          <a:ext cx="2173287" cy="889000"/>
        </p:xfrm>
        <a:graphic>
          <a:graphicData uri="http://schemas.openxmlformats.org/presentationml/2006/ole">
            <mc:AlternateContent xmlns:mc="http://schemas.openxmlformats.org/markup-compatibility/2006">
              <mc:Choice xmlns:v="urn:schemas-microsoft-com:vml" Requires="v">
                <p:oleObj spid="_x0000_s146445" name="Equation" r:id="rId9" imgW="736280" imgH="393529" progId="Equation.3">
                  <p:embed/>
                </p:oleObj>
              </mc:Choice>
              <mc:Fallback>
                <p:oleObj name="Equation" r:id="rId9" imgW="736280" imgH="393529" progId="Equation.3">
                  <p:embed/>
                  <p:pic>
                    <p:nvPicPr>
                      <p:cNvPr id="0" name="Object 1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364163" y="5013325"/>
                        <a:ext cx="2173287" cy="889000"/>
                      </a:xfrm>
                      <a:prstGeom prst="rect">
                        <a:avLst/>
                      </a:prstGeom>
                      <a:solidFill>
                        <a:srgbClr val="FFFF99"/>
                      </a:solidFill>
                    </p:spPr>
                  </p:pic>
                </p:oleObj>
              </mc:Fallback>
            </mc:AlternateContent>
          </a:graphicData>
        </a:graphic>
      </p:graphicFrame>
      <p:sp>
        <p:nvSpPr>
          <p:cNvPr id="146443" name="Rectangle 11"/>
          <p:cNvSpPr>
            <a:spLocks noChangeArrowheads="1"/>
          </p:cNvSpPr>
          <p:nvPr/>
        </p:nvSpPr>
        <p:spPr bwMode="auto">
          <a:xfrm>
            <a:off x="0" y="3624263"/>
            <a:ext cx="9144000" cy="0"/>
          </a:xfrm>
          <a:prstGeom prst="rect">
            <a:avLst/>
          </a:prstGeom>
          <a:noFill/>
          <a:ln w="9525">
            <a:noFill/>
            <a:miter lim="800000"/>
            <a:headEnd/>
            <a:tailEnd/>
          </a:ln>
        </p:spPr>
        <p:txBody>
          <a:bodyPr wrap="none" anchor="ctr">
            <a:spAutoFit/>
          </a:bodyPr>
          <a:lstStyle/>
          <a:p>
            <a:endParaRPr lang="fa-I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4" name="Slide Number Placeholder 13"/>
          <p:cNvSpPr>
            <a:spLocks noGrp="1"/>
          </p:cNvSpPr>
          <p:nvPr>
            <p:ph type="sldNum" sz="quarter" idx="12"/>
          </p:nvPr>
        </p:nvSpPr>
        <p:spPr/>
        <p:txBody>
          <a:bodyPr/>
          <a:lstStyle/>
          <a:p>
            <a:pPr>
              <a:defRPr/>
            </a:pPr>
            <a:fld id="{480D7761-86D6-4B21-8958-2B28416FE999}" type="slidenum">
              <a:rPr lang="ar-SA"/>
              <a:pPr>
                <a:defRPr/>
              </a:pPr>
              <a:t>194</a:t>
            </a:fld>
            <a:endParaRPr lang="en-US"/>
          </a:p>
        </p:txBody>
      </p:sp>
    </p:spTree>
  </p:cSld>
  <p:clrMapOvr>
    <a:masterClrMapping/>
  </p:clrMapOvr>
  <p:transition>
    <p:wheel/>
  </p:transition>
  <p:timing>
    <p:tnLst>
      <p:par>
        <p:cTn id="1" dur="indefinite" restart="never" nodeType="tmRoot"/>
      </p:par>
    </p:tnLst>
  </p:timing>
</p:sld>
</file>

<file path=ppt/slides/slide1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7462" name="Rectangle 2"/>
          <p:cNvSpPr>
            <a:spLocks noChangeArrowheads="1"/>
          </p:cNvSpPr>
          <p:nvPr/>
        </p:nvSpPr>
        <p:spPr bwMode="auto">
          <a:xfrm>
            <a:off x="5867400" y="549275"/>
            <a:ext cx="2794000" cy="579438"/>
          </a:xfrm>
          <a:prstGeom prst="rect">
            <a:avLst/>
          </a:prstGeom>
          <a:noFill/>
          <a:ln w="9525">
            <a:noFill/>
            <a:miter lim="800000"/>
            <a:headEnd/>
            <a:tailEnd/>
          </a:ln>
        </p:spPr>
        <p:txBody>
          <a:bodyPr wrap="none" anchor="ctr">
            <a:spAutoFit/>
          </a:bodyPr>
          <a:lstStyle/>
          <a:p>
            <a:pPr algn="r" rtl="1"/>
            <a:r>
              <a:rPr lang="fa-IR">
                <a:solidFill>
                  <a:srgbClr val="FF99FF"/>
                </a:solidFill>
              </a:rPr>
              <a:t>کاهش دادن مشتقات</a:t>
            </a:r>
            <a:r>
              <a:rPr lang="en-US">
                <a:solidFill>
                  <a:srgbClr val="FF99FF"/>
                </a:solidFill>
              </a:rPr>
              <a:t> </a:t>
            </a:r>
          </a:p>
        </p:txBody>
      </p:sp>
      <p:sp>
        <p:nvSpPr>
          <p:cNvPr id="147463" name="Rectangle 3"/>
          <p:cNvSpPr>
            <a:spLocks noChangeArrowheads="1"/>
          </p:cNvSpPr>
          <p:nvPr/>
        </p:nvSpPr>
        <p:spPr bwMode="auto">
          <a:xfrm>
            <a:off x="0" y="3233738"/>
            <a:ext cx="9144000" cy="0"/>
          </a:xfrm>
          <a:prstGeom prst="rect">
            <a:avLst/>
          </a:prstGeom>
          <a:noFill/>
          <a:ln w="9525">
            <a:noFill/>
            <a:miter lim="800000"/>
            <a:headEnd/>
            <a:tailEnd/>
          </a:ln>
        </p:spPr>
        <p:txBody>
          <a:bodyPr wrap="none" anchor="ctr">
            <a:spAutoFit/>
          </a:bodyPr>
          <a:lstStyle/>
          <a:p>
            <a:endParaRPr lang="fa-IR"/>
          </a:p>
        </p:txBody>
      </p:sp>
      <p:graphicFrame>
        <p:nvGraphicFramePr>
          <p:cNvPr id="147458" name="Object 4"/>
          <p:cNvGraphicFramePr>
            <a:graphicFrameLocks noChangeAspect="1"/>
          </p:cNvGraphicFramePr>
          <p:nvPr/>
        </p:nvGraphicFramePr>
        <p:xfrm>
          <a:off x="539750" y="1341438"/>
          <a:ext cx="7747000" cy="654050"/>
        </p:xfrm>
        <a:graphic>
          <a:graphicData uri="http://schemas.openxmlformats.org/presentationml/2006/ole">
            <mc:AlternateContent xmlns:mc="http://schemas.openxmlformats.org/markup-compatibility/2006">
              <mc:Choice xmlns:v="urn:schemas-microsoft-com:vml" Requires="v">
                <p:oleObj spid="_x0000_s147466" name="Equation" r:id="rId3" imgW="4622800" imgH="393700" progId="Equation.3">
                  <p:embed/>
                </p:oleObj>
              </mc:Choice>
              <mc:Fallback>
                <p:oleObj name="Equation" r:id="rId3" imgW="4622800" imgH="393700" progId="Equation.3">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9750" y="1341438"/>
                        <a:ext cx="7747000" cy="654050"/>
                      </a:xfrm>
                      <a:prstGeom prst="rect">
                        <a:avLst/>
                      </a:prstGeom>
                      <a:solidFill>
                        <a:srgbClr val="FFFF99"/>
                      </a:solidFill>
                    </p:spPr>
                  </p:pic>
                </p:oleObj>
              </mc:Fallback>
            </mc:AlternateContent>
          </a:graphicData>
        </a:graphic>
      </p:graphicFrame>
      <p:sp>
        <p:nvSpPr>
          <p:cNvPr id="147464" name="Rectangle 5"/>
          <p:cNvSpPr>
            <a:spLocks noChangeArrowheads="1"/>
          </p:cNvSpPr>
          <p:nvPr/>
        </p:nvSpPr>
        <p:spPr bwMode="auto">
          <a:xfrm>
            <a:off x="0" y="3624263"/>
            <a:ext cx="9144000" cy="0"/>
          </a:xfrm>
          <a:prstGeom prst="rect">
            <a:avLst/>
          </a:prstGeom>
          <a:noFill/>
          <a:ln w="9525">
            <a:noFill/>
            <a:miter lim="800000"/>
            <a:headEnd/>
            <a:tailEnd/>
          </a:ln>
        </p:spPr>
        <p:txBody>
          <a:bodyPr wrap="none" anchor="ctr">
            <a:spAutoFit/>
          </a:bodyPr>
          <a:lstStyle/>
          <a:p>
            <a:endParaRPr lang="fa-IR"/>
          </a:p>
        </p:txBody>
      </p:sp>
      <p:sp>
        <p:nvSpPr>
          <p:cNvPr id="147465" name="Rectangle 6"/>
          <p:cNvSpPr>
            <a:spLocks noChangeArrowheads="1"/>
          </p:cNvSpPr>
          <p:nvPr/>
        </p:nvSpPr>
        <p:spPr bwMode="auto">
          <a:xfrm>
            <a:off x="0" y="3233738"/>
            <a:ext cx="9144000" cy="0"/>
          </a:xfrm>
          <a:prstGeom prst="rect">
            <a:avLst/>
          </a:prstGeom>
          <a:noFill/>
          <a:ln w="9525">
            <a:noFill/>
            <a:miter lim="800000"/>
            <a:headEnd/>
            <a:tailEnd/>
          </a:ln>
        </p:spPr>
        <p:txBody>
          <a:bodyPr wrap="none" anchor="ctr">
            <a:spAutoFit/>
          </a:bodyPr>
          <a:lstStyle/>
          <a:p>
            <a:endParaRPr lang="fa-IR"/>
          </a:p>
        </p:txBody>
      </p:sp>
      <p:graphicFrame>
        <p:nvGraphicFramePr>
          <p:cNvPr id="147459" name="Object 7"/>
          <p:cNvGraphicFramePr>
            <a:graphicFrameLocks noChangeAspect="1"/>
          </p:cNvGraphicFramePr>
          <p:nvPr/>
        </p:nvGraphicFramePr>
        <p:xfrm>
          <a:off x="539750" y="2492375"/>
          <a:ext cx="7705725" cy="649288"/>
        </p:xfrm>
        <a:graphic>
          <a:graphicData uri="http://schemas.openxmlformats.org/presentationml/2006/ole">
            <mc:AlternateContent xmlns:mc="http://schemas.openxmlformats.org/markup-compatibility/2006">
              <mc:Choice xmlns:v="urn:schemas-microsoft-com:vml" Requires="v">
                <p:oleObj spid="_x0000_s147467" name="Equation" r:id="rId5" imgW="4635500" imgH="393700" progId="Equation.3">
                  <p:embed/>
                </p:oleObj>
              </mc:Choice>
              <mc:Fallback>
                <p:oleObj name="Equation" r:id="rId5" imgW="4635500" imgH="393700" progId="Equation.3">
                  <p:embed/>
                  <p:pic>
                    <p:nvPicPr>
                      <p:cNvPr id="0" name="Object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9750" y="2492375"/>
                        <a:ext cx="7705725" cy="649288"/>
                      </a:xfrm>
                      <a:prstGeom prst="rect">
                        <a:avLst/>
                      </a:prstGeom>
                      <a:solidFill>
                        <a:srgbClr val="FFFF99"/>
                      </a:solidFill>
                    </p:spPr>
                  </p:pic>
                </p:oleObj>
              </mc:Fallback>
            </mc:AlternateContent>
          </a:graphicData>
        </a:graphic>
      </p:graphicFrame>
      <p:sp>
        <p:nvSpPr>
          <p:cNvPr id="147466" name="Rectangle 8"/>
          <p:cNvSpPr>
            <a:spLocks noChangeArrowheads="1"/>
          </p:cNvSpPr>
          <p:nvPr/>
        </p:nvSpPr>
        <p:spPr bwMode="auto">
          <a:xfrm>
            <a:off x="5424488" y="3789363"/>
            <a:ext cx="2989262" cy="579437"/>
          </a:xfrm>
          <a:prstGeom prst="rect">
            <a:avLst/>
          </a:prstGeom>
          <a:noFill/>
          <a:ln w="9525">
            <a:noFill/>
            <a:miter lim="800000"/>
            <a:headEnd/>
            <a:tailEnd/>
          </a:ln>
        </p:spPr>
        <p:txBody>
          <a:bodyPr wrap="none" anchor="ctr">
            <a:spAutoFit/>
          </a:bodyPr>
          <a:lstStyle/>
          <a:p>
            <a:pPr algn="r" rtl="1"/>
            <a:r>
              <a:rPr lang="fa-IR"/>
              <a:t>ضریب انبساط هم فشار </a:t>
            </a:r>
          </a:p>
        </p:txBody>
      </p:sp>
      <p:sp>
        <p:nvSpPr>
          <p:cNvPr id="147467" name="Rectangle 9"/>
          <p:cNvSpPr>
            <a:spLocks noChangeArrowheads="1"/>
          </p:cNvSpPr>
          <p:nvPr/>
        </p:nvSpPr>
        <p:spPr bwMode="auto">
          <a:xfrm>
            <a:off x="0" y="3233738"/>
            <a:ext cx="9144000" cy="0"/>
          </a:xfrm>
          <a:prstGeom prst="rect">
            <a:avLst/>
          </a:prstGeom>
          <a:noFill/>
          <a:ln w="9525">
            <a:noFill/>
            <a:miter lim="800000"/>
            <a:headEnd/>
            <a:tailEnd/>
          </a:ln>
        </p:spPr>
        <p:txBody>
          <a:bodyPr wrap="none" anchor="ctr">
            <a:spAutoFit/>
          </a:bodyPr>
          <a:lstStyle/>
          <a:p>
            <a:endParaRPr lang="fa-IR"/>
          </a:p>
        </p:txBody>
      </p:sp>
      <p:graphicFrame>
        <p:nvGraphicFramePr>
          <p:cNvPr id="147460" name="Object 10"/>
          <p:cNvGraphicFramePr>
            <a:graphicFrameLocks noChangeAspect="1"/>
          </p:cNvGraphicFramePr>
          <p:nvPr/>
        </p:nvGraphicFramePr>
        <p:xfrm>
          <a:off x="3419475" y="3789363"/>
          <a:ext cx="1423988" cy="655637"/>
        </p:xfrm>
        <a:graphic>
          <a:graphicData uri="http://schemas.openxmlformats.org/presentationml/2006/ole">
            <mc:AlternateContent xmlns:mc="http://schemas.openxmlformats.org/markup-compatibility/2006">
              <mc:Choice xmlns:v="urn:schemas-microsoft-com:vml" Requires="v">
                <p:oleObj spid="_x0000_s147468" name="Equation" r:id="rId7" imgW="850531" imgH="393529" progId="Equation.3">
                  <p:embed/>
                </p:oleObj>
              </mc:Choice>
              <mc:Fallback>
                <p:oleObj name="Equation" r:id="rId7" imgW="850531" imgH="393529" progId="Equation.3">
                  <p:embed/>
                  <p:pic>
                    <p:nvPicPr>
                      <p:cNvPr id="0" name="Object 1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419475" y="3789363"/>
                        <a:ext cx="1423988" cy="655637"/>
                      </a:xfrm>
                      <a:prstGeom prst="rect">
                        <a:avLst/>
                      </a:prstGeom>
                      <a:solidFill>
                        <a:srgbClr val="FFFF99"/>
                      </a:solidFill>
                    </p:spPr>
                  </p:pic>
                </p:oleObj>
              </mc:Fallback>
            </mc:AlternateContent>
          </a:graphicData>
        </a:graphic>
      </p:graphicFrame>
      <p:sp>
        <p:nvSpPr>
          <p:cNvPr id="147468" name="Rectangle 11"/>
          <p:cNvSpPr>
            <a:spLocks noChangeArrowheads="1"/>
          </p:cNvSpPr>
          <p:nvPr/>
        </p:nvSpPr>
        <p:spPr bwMode="auto">
          <a:xfrm>
            <a:off x="0" y="3624263"/>
            <a:ext cx="9144000" cy="0"/>
          </a:xfrm>
          <a:prstGeom prst="rect">
            <a:avLst/>
          </a:prstGeom>
          <a:noFill/>
          <a:ln w="9525">
            <a:noFill/>
            <a:miter lim="800000"/>
            <a:headEnd/>
            <a:tailEnd/>
          </a:ln>
        </p:spPr>
        <p:txBody>
          <a:bodyPr wrap="none" anchor="ctr">
            <a:spAutoFit/>
          </a:bodyPr>
          <a:lstStyle/>
          <a:p>
            <a:endParaRPr lang="fa-IR"/>
          </a:p>
        </p:txBody>
      </p:sp>
      <p:sp>
        <p:nvSpPr>
          <p:cNvPr id="147469" name="Rectangle 12"/>
          <p:cNvSpPr>
            <a:spLocks noChangeArrowheads="1"/>
          </p:cNvSpPr>
          <p:nvPr/>
        </p:nvSpPr>
        <p:spPr bwMode="auto">
          <a:xfrm>
            <a:off x="4787900" y="5373688"/>
            <a:ext cx="3662363" cy="579437"/>
          </a:xfrm>
          <a:prstGeom prst="rect">
            <a:avLst/>
          </a:prstGeom>
          <a:noFill/>
          <a:ln w="9525">
            <a:noFill/>
            <a:miter lim="800000"/>
            <a:headEnd/>
            <a:tailEnd/>
          </a:ln>
        </p:spPr>
        <p:txBody>
          <a:bodyPr wrap="none" anchor="ctr">
            <a:spAutoFit/>
          </a:bodyPr>
          <a:lstStyle/>
          <a:p>
            <a:pPr algn="r" rtl="1"/>
            <a:r>
              <a:rPr lang="fa-IR"/>
              <a:t>ضریب تراکم پذیری هم دما</a:t>
            </a:r>
            <a:r>
              <a:rPr lang="en-US"/>
              <a:t> </a:t>
            </a:r>
          </a:p>
        </p:txBody>
      </p:sp>
      <p:sp>
        <p:nvSpPr>
          <p:cNvPr id="147470" name="Rectangle 13"/>
          <p:cNvSpPr>
            <a:spLocks noChangeArrowheads="1"/>
          </p:cNvSpPr>
          <p:nvPr/>
        </p:nvSpPr>
        <p:spPr bwMode="auto">
          <a:xfrm>
            <a:off x="0" y="3233738"/>
            <a:ext cx="9144000" cy="0"/>
          </a:xfrm>
          <a:prstGeom prst="rect">
            <a:avLst/>
          </a:prstGeom>
          <a:noFill/>
          <a:ln w="9525">
            <a:noFill/>
            <a:miter lim="800000"/>
            <a:headEnd/>
            <a:tailEnd/>
          </a:ln>
        </p:spPr>
        <p:txBody>
          <a:bodyPr wrap="none" anchor="ctr">
            <a:spAutoFit/>
          </a:bodyPr>
          <a:lstStyle/>
          <a:p>
            <a:endParaRPr lang="fa-IR"/>
          </a:p>
        </p:txBody>
      </p:sp>
      <p:graphicFrame>
        <p:nvGraphicFramePr>
          <p:cNvPr id="147461" name="Object 14"/>
          <p:cNvGraphicFramePr>
            <a:graphicFrameLocks noChangeAspect="1"/>
          </p:cNvGraphicFramePr>
          <p:nvPr/>
        </p:nvGraphicFramePr>
        <p:xfrm>
          <a:off x="3203575" y="5157788"/>
          <a:ext cx="1524000" cy="679450"/>
        </p:xfrm>
        <a:graphic>
          <a:graphicData uri="http://schemas.openxmlformats.org/presentationml/2006/ole">
            <mc:AlternateContent xmlns:mc="http://schemas.openxmlformats.org/markup-compatibility/2006">
              <mc:Choice xmlns:v="urn:schemas-microsoft-com:vml" Requires="v">
                <p:oleObj spid="_x0000_s147469" name="Equation" r:id="rId9" imgW="875920" imgH="393529" progId="Equation.3">
                  <p:embed/>
                </p:oleObj>
              </mc:Choice>
              <mc:Fallback>
                <p:oleObj name="Equation" r:id="rId9" imgW="875920" imgH="393529" progId="Equation.3">
                  <p:embed/>
                  <p:pic>
                    <p:nvPicPr>
                      <p:cNvPr id="0" name="Object 1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203575" y="5157788"/>
                        <a:ext cx="1524000" cy="679450"/>
                      </a:xfrm>
                      <a:prstGeom prst="rect">
                        <a:avLst/>
                      </a:prstGeom>
                      <a:solidFill>
                        <a:srgbClr val="FFFF99"/>
                      </a:solidFill>
                    </p:spPr>
                  </p:pic>
                </p:oleObj>
              </mc:Fallback>
            </mc:AlternateContent>
          </a:graphicData>
        </a:graphic>
      </p:graphicFrame>
      <p:sp>
        <p:nvSpPr>
          <p:cNvPr id="147471" name="Rectangle 15"/>
          <p:cNvSpPr>
            <a:spLocks noChangeArrowheads="1"/>
          </p:cNvSpPr>
          <p:nvPr/>
        </p:nvSpPr>
        <p:spPr bwMode="auto">
          <a:xfrm>
            <a:off x="0" y="3624263"/>
            <a:ext cx="9144000" cy="0"/>
          </a:xfrm>
          <a:prstGeom prst="rect">
            <a:avLst/>
          </a:prstGeom>
          <a:noFill/>
          <a:ln w="9525">
            <a:noFill/>
            <a:miter lim="800000"/>
            <a:headEnd/>
            <a:tailEnd/>
          </a:ln>
        </p:spPr>
        <p:txBody>
          <a:bodyPr wrap="none" anchor="ctr">
            <a:spAutoFit/>
          </a:bodyPr>
          <a:lstStyle/>
          <a:p>
            <a:endParaRPr lang="fa-I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8" name="Slide Number Placeholder 17"/>
          <p:cNvSpPr>
            <a:spLocks noGrp="1"/>
          </p:cNvSpPr>
          <p:nvPr>
            <p:ph type="sldNum" sz="quarter" idx="12"/>
          </p:nvPr>
        </p:nvSpPr>
        <p:spPr/>
        <p:txBody>
          <a:bodyPr/>
          <a:lstStyle/>
          <a:p>
            <a:pPr>
              <a:defRPr/>
            </a:pPr>
            <a:fld id="{19E9202F-6024-40C1-ADC4-0FAE687F1688}" type="slidenum">
              <a:rPr lang="ar-SA"/>
              <a:pPr>
                <a:defRPr/>
              </a:pPr>
              <a:t>195</a:t>
            </a:fld>
            <a:endParaRPr lang="en-US"/>
          </a:p>
        </p:txBody>
      </p:sp>
    </p:spTree>
  </p:cSld>
  <p:clrMapOvr>
    <a:masterClrMapping/>
  </p:clrMapOvr>
  <p:transition>
    <p:wheel spokes="3"/>
  </p:transition>
  <p:timing>
    <p:tnLst>
      <p:par>
        <p:cT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8483" name="Rectangle 2"/>
          <p:cNvSpPr>
            <a:spLocks noChangeArrowheads="1"/>
          </p:cNvSpPr>
          <p:nvPr/>
        </p:nvSpPr>
        <p:spPr bwMode="auto">
          <a:xfrm>
            <a:off x="0" y="3233738"/>
            <a:ext cx="9144000" cy="0"/>
          </a:xfrm>
          <a:prstGeom prst="rect">
            <a:avLst/>
          </a:prstGeom>
          <a:noFill/>
          <a:ln w="9525">
            <a:noFill/>
            <a:miter lim="800000"/>
            <a:headEnd/>
            <a:tailEnd/>
          </a:ln>
        </p:spPr>
        <p:txBody>
          <a:bodyPr wrap="none" anchor="ctr">
            <a:spAutoFit/>
          </a:bodyPr>
          <a:lstStyle/>
          <a:p>
            <a:endParaRPr lang="fa-IR"/>
          </a:p>
        </p:txBody>
      </p:sp>
      <p:graphicFrame>
        <p:nvGraphicFramePr>
          <p:cNvPr id="148482" name="Object 3"/>
          <p:cNvGraphicFramePr>
            <a:graphicFrameLocks noChangeAspect="1"/>
          </p:cNvGraphicFramePr>
          <p:nvPr/>
        </p:nvGraphicFramePr>
        <p:xfrm>
          <a:off x="3059113" y="404813"/>
          <a:ext cx="2865437" cy="925512"/>
        </p:xfrm>
        <a:graphic>
          <a:graphicData uri="http://schemas.openxmlformats.org/presentationml/2006/ole">
            <mc:AlternateContent xmlns:mc="http://schemas.openxmlformats.org/markup-compatibility/2006">
              <mc:Choice xmlns:v="urn:schemas-microsoft-com:vml" Requires="v">
                <p:oleObj spid="_x0000_s148484" name="Equation" r:id="rId3" imgW="1205977" imgH="393529" progId="Equation.3">
                  <p:embed/>
                </p:oleObj>
              </mc:Choice>
              <mc:Fallback>
                <p:oleObj name="Equation" r:id="rId3" imgW="1205977" imgH="393529" progId="Equation.3">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59113" y="404813"/>
                        <a:ext cx="2865437" cy="925512"/>
                      </a:xfrm>
                      <a:prstGeom prst="rect">
                        <a:avLst/>
                      </a:prstGeom>
                      <a:solidFill>
                        <a:srgbClr val="FFFF99"/>
                      </a:solidFill>
                    </p:spPr>
                  </p:pic>
                </p:oleObj>
              </mc:Fallback>
            </mc:AlternateContent>
          </a:graphicData>
        </a:graphic>
      </p:graphicFrame>
      <p:sp>
        <p:nvSpPr>
          <p:cNvPr id="148484" name="Rectangle 4"/>
          <p:cNvSpPr>
            <a:spLocks noChangeArrowheads="1"/>
          </p:cNvSpPr>
          <p:nvPr/>
        </p:nvSpPr>
        <p:spPr bwMode="auto">
          <a:xfrm>
            <a:off x="0" y="3624263"/>
            <a:ext cx="9144000" cy="0"/>
          </a:xfrm>
          <a:prstGeom prst="rect">
            <a:avLst/>
          </a:prstGeom>
          <a:noFill/>
          <a:ln w="9525">
            <a:noFill/>
            <a:miter lim="800000"/>
            <a:headEnd/>
            <a:tailEnd/>
          </a:ln>
        </p:spPr>
        <p:txBody>
          <a:bodyPr wrap="none" anchor="ctr">
            <a:spAutoFit/>
          </a:bodyPr>
          <a:lstStyle/>
          <a:p>
            <a:endParaRPr lang="fa-IR"/>
          </a:p>
        </p:txBody>
      </p:sp>
      <p:sp>
        <p:nvSpPr>
          <p:cNvPr id="148485" name="Rectangle 5"/>
          <p:cNvSpPr>
            <a:spLocks noChangeArrowheads="1"/>
          </p:cNvSpPr>
          <p:nvPr/>
        </p:nvSpPr>
        <p:spPr bwMode="auto">
          <a:xfrm>
            <a:off x="1042988" y="2087563"/>
            <a:ext cx="8101012" cy="1066800"/>
          </a:xfrm>
          <a:prstGeom prst="rect">
            <a:avLst/>
          </a:prstGeom>
          <a:noFill/>
          <a:ln w="9525">
            <a:noFill/>
            <a:miter lim="800000"/>
            <a:headEnd/>
            <a:tailEnd/>
          </a:ln>
        </p:spPr>
        <p:txBody>
          <a:bodyPr anchor="ctr">
            <a:spAutoFit/>
          </a:bodyPr>
          <a:lstStyle/>
          <a:p>
            <a:pPr algn="just" rtl="1"/>
            <a:r>
              <a:rPr lang="fa-IR">
                <a:cs typeface="Arial" charset="0"/>
              </a:rPr>
              <a:t>عبارت فوق در گاز های ایده آل برابر صفر زیرا انرژی درونی گاز در دمای ثابت تابع تغیرات حجم و فشار نیست.</a:t>
            </a:r>
          </a:p>
        </p:txBody>
      </p:sp>
      <p:sp>
        <p:nvSpPr>
          <p:cNvPr id="148486" name="Rectangle 6"/>
          <p:cNvSpPr>
            <a:spLocks noChangeArrowheads="1"/>
          </p:cNvSpPr>
          <p:nvPr/>
        </p:nvSpPr>
        <p:spPr bwMode="auto">
          <a:xfrm>
            <a:off x="1042988" y="4365625"/>
            <a:ext cx="8101012" cy="1554163"/>
          </a:xfrm>
          <a:prstGeom prst="rect">
            <a:avLst/>
          </a:prstGeom>
          <a:noFill/>
          <a:ln w="9525">
            <a:noFill/>
            <a:miter lim="800000"/>
            <a:headEnd/>
            <a:tailEnd/>
          </a:ln>
        </p:spPr>
        <p:txBody>
          <a:bodyPr anchor="ctr">
            <a:spAutoFit/>
          </a:bodyPr>
          <a:lstStyle/>
          <a:p>
            <a:pPr algn="just" rtl="1"/>
            <a:r>
              <a:rPr lang="fa-IR">
                <a:solidFill>
                  <a:srgbClr val="66FF33"/>
                </a:solidFill>
                <a:cs typeface="Arial" charset="0"/>
              </a:rPr>
              <a:t>ولی برای گاز های حقیقی و همچنین مایعات و جامدات مقدار ان صفر نیست.</a:t>
            </a:r>
            <a:endParaRPr lang="en-US">
              <a:solidFill>
                <a:srgbClr val="66FF33"/>
              </a:solidFill>
              <a:cs typeface="Arial" charset="0"/>
            </a:endParaRPr>
          </a:p>
          <a:p>
            <a:pPr algn="just" eaLnBrk="0" hangingPunct="0"/>
            <a:endParaRPr lang="en-US">
              <a:solidFill>
                <a:srgbClr val="66FF33"/>
              </a:solidFill>
              <a:latin typeface="Arial" charset="0"/>
              <a:cs typeface="Arial" charset="0"/>
            </a:endParaRP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9" name="Slide Number Placeholder 8"/>
          <p:cNvSpPr>
            <a:spLocks noGrp="1"/>
          </p:cNvSpPr>
          <p:nvPr>
            <p:ph type="sldNum" sz="quarter" idx="12"/>
          </p:nvPr>
        </p:nvSpPr>
        <p:spPr/>
        <p:txBody>
          <a:bodyPr/>
          <a:lstStyle/>
          <a:p>
            <a:pPr>
              <a:defRPr/>
            </a:pPr>
            <a:fld id="{E91DE8B4-AEC1-4552-B1F1-3BCCEB9369EF}" type="slidenum">
              <a:rPr lang="ar-SA"/>
              <a:pPr>
                <a:defRPr/>
              </a:pPr>
              <a:t>196</a:t>
            </a:fld>
            <a:endParaRPr lang="en-US"/>
          </a:p>
        </p:txBody>
      </p:sp>
    </p:spTree>
  </p:cSld>
  <p:clrMapOvr>
    <a:masterClrMapping/>
  </p:clrMapOvr>
  <p:transition>
    <p:wheel spokes="2"/>
  </p:transition>
  <p:timing>
    <p:tnLst>
      <p:par>
        <p:cTn id="1" dur="indefinite" restart="never" nodeType="tmRoot"/>
      </p:par>
    </p:tnLst>
  </p:timing>
</p:sld>
</file>

<file path=ppt/slides/slide1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9510" name="Rectangle 2"/>
          <p:cNvSpPr>
            <a:spLocks noChangeArrowheads="1"/>
          </p:cNvSpPr>
          <p:nvPr/>
        </p:nvSpPr>
        <p:spPr bwMode="auto">
          <a:xfrm>
            <a:off x="0" y="3233738"/>
            <a:ext cx="9144000" cy="0"/>
          </a:xfrm>
          <a:prstGeom prst="rect">
            <a:avLst/>
          </a:prstGeom>
          <a:noFill/>
          <a:ln w="9525">
            <a:noFill/>
            <a:miter lim="800000"/>
            <a:headEnd/>
            <a:tailEnd/>
          </a:ln>
        </p:spPr>
        <p:txBody>
          <a:bodyPr wrap="none" anchor="ctr">
            <a:spAutoFit/>
          </a:bodyPr>
          <a:lstStyle/>
          <a:p>
            <a:endParaRPr lang="fa-IR"/>
          </a:p>
        </p:txBody>
      </p:sp>
      <p:graphicFrame>
        <p:nvGraphicFramePr>
          <p:cNvPr id="149506" name="Object 3"/>
          <p:cNvGraphicFramePr>
            <a:graphicFrameLocks noChangeAspect="1"/>
          </p:cNvGraphicFramePr>
          <p:nvPr/>
        </p:nvGraphicFramePr>
        <p:xfrm>
          <a:off x="3132138" y="476250"/>
          <a:ext cx="3154362" cy="717550"/>
        </p:xfrm>
        <a:graphic>
          <a:graphicData uri="http://schemas.openxmlformats.org/presentationml/2006/ole">
            <mc:AlternateContent xmlns:mc="http://schemas.openxmlformats.org/markup-compatibility/2006">
              <mc:Choice xmlns:v="urn:schemas-microsoft-com:vml" Requires="v">
                <p:oleObj spid="_x0000_s149514" name="Equation" r:id="rId3" imgW="1714500" imgH="393700" progId="Equation.3">
                  <p:embed/>
                </p:oleObj>
              </mc:Choice>
              <mc:Fallback>
                <p:oleObj name="Equation" r:id="rId3" imgW="1714500" imgH="393700" progId="Equation.3">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32138" y="476250"/>
                        <a:ext cx="3154362" cy="717550"/>
                      </a:xfrm>
                      <a:prstGeom prst="rect">
                        <a:avLst/>
                      </a:prstGeom>
                      <a:solidFill>
                        <a:srgbClr val="FFFF99"/>
                      </a:solidFill>
                    </p:spPr>
                  </p:pic>
                </p:oleObj>
              </mc:Fallback>
            </mc:AlternateContent>
          </a:graphicData>
        </a:graphic>
      </p:graphicFrame>
      <p:sp>
        <p:nvSpPr>
          <p:cNvPr id="149511" name="Rectangle 4"/>
          <p:cNvSpPr>
            <a:spLocks noChangeArrowheads="1"/>
          </p:cNvSpPr>
          <p:nvPr/>
        </p:nvSpPr>
        <p:spPr bwMode="auto">
          <a:xfrm>
            <a:off x="0" y="3624263"/>
            <a:ext cx="9144000" cy="0"/>
          </a:xfrm>
          <a:prstGeom prst="rect">
            <a:avLst/>
          </a:prstGeom>
          <a:noFill/>
          <a:ln w="9525">
            <a:noFill/>
            <a:miter lim="800000"/>
            <a:headEnd/>
            <a:tailEnd/>
          </a:ln>
        </p:spPr>
        <p:txBody>
          <a:bodyPr wrap="none" anchor="ctr">
            <a:spAutoFit/>
          </a:bodyPr>
          <a:lstStyle/>
          <a:p>
            <a:endParaRPr lang="fa-IR"/>
          </a:p>
        </p:txBody>
      </p:sp>
      <p:sp>
        <p:nvSpPr>
          <p:cNvPr id="149512" name="Rectangle 5"/>
          <p:cNvSpPr>
            <a:spLocks noChangeArrowheads="1"/>
          </p:cNvSpPr>
          <p:nvPr/>
        </p:nvSpPr>
        <p:spPr bwMode="auto">
          <a:xfrm>
            <a:off x="4521200" y="1738313"/>
            <a:ext cx="4252913" cy="579437"/>
          </a:xfrm>
          <a:prstGeom prst="rect">
            <a:avLst/>
          </a:prstGeom>
          <a:noFill/>
          <a:ln w="9525">
            <a:noFill/>
            <a:miter lim="800000"/>
            <a:headEnd/>
            <a:tailEnd/>
          </a:ln>
        </p:spPr>
        <p:txBody>
          <a:bodyPr wrap="none" anchor="ctr">
            <a:spAutoFit/>
          </a:bodyPr>
          <a:lstStyle/>
          <a:p>
            <a:pPr algn="r" rtl="1"/>
            <a:r>
              <a:rPr lang="fa-IR">
                <a:solidFill>
                  <a:srgbClr val="66FF33"/>
                </a:solidFill>
                <a:cs typeface="Arial" charset="0"/>
              </a:rPr>
              <a:t>اگر دما به سمت صفر میل کند</a:t>
            </a:r>
            <a:r>
              <a:rPr lang="en-US">
                <a:cs typeface="Arial" charset="0"/>
              </a:rPr>
              <a:t> </a:t>
            </a:r>
          </a:p>
        </p:txBody>
      </p:sp>
      <p:sp>
        <p:nvSpPr>
          <p:cNvPr id="149513" name="Rectangle 6"/>
          <p:cNvSpPr>
            <a:spLocks noChangeArrowheads="1"/>
          </p:cNvSpPr>
          <p:nvPr/>
        </p:nvSpPr>
        <p:spPr bwMode="auto">
          <a:xfrm>
            <a:off x="0" y="3314700"/>
            <a:ext cx="9144000" cy="0"/>
          </a:xfrm>
          <a:prstGeom prst="rect">
            <a:avLst/>
          </a:prstGeom>
          <a:noFill/>
          <a:ln w="9525">
            <a:noFill/>
            <a:miter lim="800000"/>
            <a:headEnd/>
            <a:tailEnd/>
          </a:ln>
        </p:spPr>
        <p:txBody>
          <a:bodyPr wrap="none" anchor="ctr">
            <a:spAutoFit/>
          </a:bodyPr>
          <a:lstStyle/>
          <a:p>
            <a:endParaRPr lang="fa-IR"/>
          </a:p>
        </p:txBody>
      </p:sp>
      <p:graphicFrame>
        <p:nvGraphicFramePr>
          <p:cNvPr id="149507" name="Object 7"/>
          <p:cNvGraphicFramePr>
            <a:graphicFrameLocks noChangeAspect="1"/>
          </p:cNvGraphicFramePr>
          <p:nvPr/>
        </p:nvGraphicFramePr>
        <p:xfrm>
          <a:off x="2484438" y="1773238"/>
          <a:ext cx="1736725" cy="496887"/>
        </p:xfrm>
        <a:graphic>
          <a:graphicData uri="http://schemas.openxmlformats.org/presentationml/2006/ole">
            <mc:AlternateContent xmlns:mc="http://schemas.openxmlformats.org/markup-compatibility/2006">
              <mc:Choice xmlns:v="urn:schemas-microsoft-com:vml" Requires="v">
                <p:oleObj spid="_x0000_s149515" name="Equation" r:id="rId5" imgW="800100" imgH="228600" progId="Equation.3">
                  <p:embed/>
                </p:oleObj>
              </mc:Choice>
              <mc:Fallback>
                <p:oleObj name="Equation" r:id="rId5" imgW="800100" imgH="228600" progId="Equation.3">
                  <p:embed/>
                  <p:pic>
                    <p:nvPicPr>
                      <p:cNvPr id="0" name="Object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84438" y="1773238"/>
                        <a:ext cx="1736725" cy="496887"/>
                      </a:xfrm>
                      <a:prstGeom prst="rect">
                        <a:avLst/>
                      </a:prstGeom>
                      <a:solidFill>
                        <a:srgbClr val="FFFF99"/>
                      </a:solidFill>
                    </p:spPr>
                  </p:pic>
                </p:oleObj>
              </mc:Fallback>
            </mc:AlternateContent>
          </a:graphicData>
        </a:graphic>
      </p:graphicFrame>
      <p:sp>
        <p:nvSpPr>
          <p:cNvPr id="149514" name="Rectangle 8"/>
          <p:cNvSpPr>
            <a:spLocks noChangeArrowheads="1"/>
          </p:cNvSpPr>
          <p:nvPr/>
        </p:nvSpPr>
        <p:spPr bwMode="auto">
          <a:xfrm>
            <a:off x="0" y="3543300"/>
            <a:ext cx="9144000" cy="0"/>
          </a:xfrm>
          <a:prstGeom prst="rect">
            <a:avLst/>
          </a:prstGeom>
          <a:noFill/>
          <a:ln w="9525">
            <a:noFill/>
            <a:miter lim="800000"/>
            <a:headEnd/>
            <a:tailEnd/>
          </a:ln>
        </p:spPr>
        <p:txBody>
          <a:bodyPr wrap="none" anchor="ctr">
            <a:spAutoFit/>
          </a:bodyPr>
          <a:lstStyle/>
          <a:p>
            <a:endParaRPr lang="fa-IR"/>
          </a:p>
        </p:txBody>
      </p:sp>
      <p:sp>
        <p:nvSpPr>
          <p:cNvPr id="149515" name="Rectangle 9"/>
          <p:cNvSpPr>
            <a:spLocks noChangeArrowheads="1"/>
          </p:cNvSpPr>
          <p:nvPr/>
        </p:nvSpPr>
        <p:spPr bwMode="auto">
          <a:xfrm>
            <a:off x="5349875" y="2674938"/>
            <a:ext cx="3341688" cy="579437"/>
          </a:xfrm>
          <a:prstGeom prst="rect">
            <a:avLst/>
          </a:prstGeom>
          <a:noFill/>
          <a:ln w="9525">
            <a:noFill/>
            <a:miter lim="800000"/>
            <a:headEnd/>
            <a:tailEnd/>
          </a:ln>
        </p:spPr>
        <p:txBody>
          <a:bodyPr wrap="none" anchor="ctr">
            <a:spAutoFit/>
          </a:bodyPr>
          <a:lstStyle/>
          <a:p>
            <a:pPr algn="r" rtl="1"/>
            <a:r>
              <a:rPr lang="fa-IR">
                <a:solidFill>
                  <a:srgbClr val="FFFF00"/>
                </a:solidFill>
                <a:cs typeface="Arial" charset="0"/>
              </a:rPr>
              <a:t>بنابراین در صفر مطلق</a:t>
            </a:r>
            <a:r>
              <a:rPr lang="en-US">
                <a:cs typeface="Arial" charset="0"/>
              </a:rPr>
              <a:t> </a:t>
            </a:r>
          </a:p>
        </p:txBody>
      </p:sp>
      <p:sp>
        <p:nvSpPr>
          <p:cNvPr id="149516" name="Rectangle 10"/>
          <p:cNvSpPr>
            <a:spLocks noChangeArrowheads="1"/>
          </p:cNvSpPr>
          <p:nvPr/>
        </p:nvSpPr>
        <p:spPr bwMode="auto">
          <a:xfrm>
            <a:off x="0" y="3314700"/>
            <a:ext cx="9144000" cy="0"/>
          </a:xfrm>
          <a:prstGeom prst="rect">
            <a:avLst/>
          </a:prstGeom>
          <a:noFill/>
          <a:ln w="9525">
            <a:noFill/>
            <a:miter lim="800000"/>
            <a:headEnd/>
            <a:tailEnd/>
          </a:ln>
        </p:spPr>
        <p:txBody>
          <a:bodyPr wrap="none" anchor="ctr">
            <a:spAutoFit/>
          </a:bodyPr>
          <a:lstStyle/>
          <a:p>
            <a:endParaRPr lang="fa-IR"/>
          </a:p>
        </p:txBody>
      </p:sp>
      <p:graphicFrame>
        <p:nvGraphicFramePr>
          <p:cNvPr id="149508" name="Object 11"/>
          <p:cNvGraphicFramePr>
            <a:graphicFrameLocks noChangeAspect="1"/>
          </p:cNvGraphicFramePr>
          <p:nvPr/>
        </p:nvGraphicFramePr>
        <p:xfrm>
          <a:off x="2627313" y="2708275"/>
          <a:ext cx="1687512" cy="534988"/>
        </p:xfrm>
        <a:graphic>
          <a:graphicData uri="http://schemas.openxmlformats.org/presentationml/2006/ole">
            <mc:AlternateContent xmlns:mc="http://schemas.openxmlformats.org/markup-compatibility/2006">
              <mc:Choice xmlns:v="urn:schemas-microsoft-com:vml" Requires="v">
                <p:oleObj spid="_x0000_s149516" name="Equation" r:id="rId7" imgW="533160" imgH="228600" progId="Equation.3">
                  <p:embed/>
                </p:oleObj>
              </mc:Choice>
              <mc:Fallback>
                <p:oleObj name="Equation" r:id="rId7" imgW="533160" imgH="228600" progId="Equation.3">
                  <p:embed/>
                  <p:pic>
                    <p:nvPicPr>
                      <p:cNvPr id="0" name="Object 1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627313" y="2708275"/>
                        <a:ext cx="1687512" cy="534988"/>
                      </a:xfrm>
                      <a:prstGeom prst="rect">
                        <a:avLst/>
                      </a:prstGeom>
                      <a:solidFill>
                        <a:srgbClr val="FFFF99"/>
                      </a:solidFill>
                    </p:spPr>
                  </p:pic>
                </p:oleObj>
              </mc:Fallback>
            </mc:AlternateContent>
          </a:graphicData>
        </a:graphic>
      </p:graphicFrame>
      <p:sp>
        <p:nvSpPr>
          <p:cNvPr id="149517" name="Rectangle 12"/>
          <p:cNvSpPr>
            <a:spLocks noChangeArrowheads="1"/>
          </p:cNvSpPr>
          <p:nvPr/>
        </p:nvSpPr>
        <p:spPr bwMode="auto">
          <a:xfrm>
            <a:off x="0" y="3543300"/>
            <a:ext cx="9144000" cy="0"/>
          </a:xfrm>
          <a:prstGeom prst="rect">
            <a:avLst/>
          </a:prstGeom>
          <a:noFill/>
          <a:ln w="9525">
            <a:noFill/>
            <a:miter lim="800000"/>
            <a:headEnd/>
            <a:tailEnd/>
          </a:ln>
        </p:spPr>
        <p:txBody>
          <a:bodyPr wrap="none" anchor="ctr">
            <a:spAutoFit/>
          </a:bodyPr>
          <a:lstStyle/>
          <a:p>
            <a:endParaRPr lang="fa-IR"/>
          </a:p>
        </p:txBody>
      </p:sp>
      <p:sp>
        <p:nvSpPr>
          <p:cNvPr id="149518" name="Rectangle 13"/>
          <p:cNvSpPr>
            <a:spLocks noChangeArrowheads="1"/>
          </p:cNvSpPr>
          <p:nvPr/>
        </p:nvSpPr>
        <p:spPr bwMode="auto">
          <a:xfrm>
            <a:off x="1300163" y="4221163"/>
            <a:ext cx="7843837" cy="1066800"/>
          </a:xfrm>
          <a:prstGeom prst="rect">
            <a:avLst/>
          </a:prstGeom>
          <a:noFill/>
          <a:ln w="9525">
            <a:noFill/>
            <a:miter lim="800000"/>
            <a:headEnd/>
            <a:tailEnd/>
          </a:ln>
        </p:spPr>
        <p:txBody>
          <a:bodyPr anchor="ctr">
            <a:spAutoFit/>
          </a:bodyPr>
          <a:lstStyle/>
          <a:p>
            <a:pPr algn="just" rtl="1"/>
            <a:r>
              <a:rPr lang="fa-IR">
                <a:cs typeface="Arial" charset="0"/>
              </a:rPr>
              <a:t>در گازهای کامل که انرژی درونی را مستقل از تغیرات حجم و فشار فرض می کنیم</a:t>
            </a:r>
            <a:r>
              <a:rPr lang="en-US">
                <a:cs typeface="Arial" charset="0"/>
              </a:rPr>
              <a:t> </a:t>
            </a:r>
          </a:p>
        </p:txBody>
      </p:sp>
      <p:sp>
        <p:nvSpPr>
          <p:cNvPr id="149519" name="Rectangle 14"/>
          <p:cNvSpPr>
            <a:spLocks noChangeArrowheads="1"/>
          </p:cNvSpPr>
          <p:nvPr/>
        </p:nvSpPr>
        <p:spPr bwMode="auto">
          <a:xfrm>
            <a:off x="0" y="3314700"/>
            <a:ext cx="9144000" cy="0"/>
          </a:xfrm>
          <a:prstGeom prst="rect">
            <a:avLst/>
          </a:prstGeom>
          <a:noFill/>
          <a:ln w="9525">
            <a:noFill/>
            <a:miter lim="800000"/>
            <a:headEnd/>
            <a:tailEnd/>
          </a:ln>
        </p:spPr>
        <p:txBody>
          <a:bodyPr wrap="none" anchor="ctr">
            <a:spAutoFit/>
          </a:bodyPr>
          <a:lstStyle/>
          <a:p>
            <a:endParaRPr lang="fa-IR"/>
          </a:p>
        </p:txBody>
      </p:sp>
      <p:graphicFrame>
        <p:nvGraphicFramePr>
          <p:cNvPr id="149509" name="Object 15"/>
          <p:cNvGraphicFramePr>
            <a:graphicFrameLocks noChangeAspect="1"/>
          </p:cNvGraphicFramePr>
          <p:nvPr/>
        </p:nvGraphicFramePr>
        <p:xfrm>
          <a:off x="3563938" y="5661025"/>
          <a:ext cx="1908175" cy="527050"/>
        </p:xfrm>
        <a:graphic>
          <a:graphicData uri="http://schemas.openxmlformats.org/presentationml/2006/ole">
            <mc:AlternateContent xmlns:mc="http://schemas.openxmlformats.org/markup-compatibility/2006">
              <mc:Choice xmlns:v="urn:schemas-microsoft-com:vml" Requires="v">
                <p:oleObj spid="_x0000_s149517" name="Equation" r:id="rId9" imgW="825500" imgH="228600" progId="Equation.3">
                  <p:embed/>
                </p:oleObj>
              </mc:Choice>
              <mc:Fallback>
                <p:oleObj name="Equation" r:id="rId9" imgW="825500" imgH="228600" progId="Equation.3">
                  <p:embed/>
                  <p:pic>
                    <p:nvPicPr>
                      <p:cNvPr id="0" name="Object 1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563938" y="5661025"/>
                        <a:ext cx="1908175" cy="527050"/>
                      </a:xfrm>
                      <a:prstGeom prst="rect">
                        <a:avLst/>
                      </a:prstGeom>
                      <a:solidFill>
                        <a:srgbClr val="FFFF99"/>
                      </a:solidFill>
                    </p:spPr>
                  </p:pic>
                </p:oleObj>
              </mc:Fallback>
            </mc:AlternateContent>
          </a:graphicData>
        </a:graphic>
      </p:graphicFrame>
      <p:sp>
        <p:nvSpPr>
          <p:cNvPr id="149520" name="Rectangle 16"/>
          <p:cNvSpPr>
            <a:spLocks noChangeArrowheads="1"/>
          </p:cNvSpPr>
          <p:nvPr/>
        </p:nvSpPr>
        <p:spPr bwMode="auto">
          <a:xfrm>
            <a:off x="0" y="3543300"/>
            <a:ext cx="9144000" cy="0"/>
          </a:xfrm>
          <a:prstGeom prst="rect">
            <a:avLst/>
          </a:prstGeom>
          <a:noFill/>
          <a:ln w="9525">
            <a:noFill/>
            <a:miter lim="800000"/>
            <a:headEnd/>
            <a:tailEnd/>
          </a:ln>
        </p:spPr>
        <p:txBody>
          <a:bodyPr wrap="none" anchor="ctr">
            <a:spAutoFit/>
          </a:bodyPr>
          <a:lstStyle/>
          <a:p>
            <a:endParaRPr lang="fa-I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9" name="Slide Number Placeholder 18"/>
          <p:cNvSpPr>
            <a:spLocks noGrp="1"/>
          </p:cNvSpPr>
          <p:nvPr>
            <p:ph type="sldNum" sz="quarter" idx="12"/>
          </p:nvPr>
        </p:nvSpPr>
        <p:spPr/>
        <p:txBody>
          <a:bodyPr/>
          <a:lstStyle/>
          <a:p>
            <a:pPr>
              <a:defRPr/>
            </a:pPr>
            <a:fld id="{0F39A807-109E-4F4D-A5E8-0CD2C9CFB2E5}" type="slidenum">
              <a:rPr lang="ar-SA"/>
              <a:pPr>
                <a:defRPr/>
              </a:pPr>
              <a:t>197</a:t>
            </a:fld>
            <a:endParaRPr lang="en-US"/>
          </a:p>
        </p:txBody>
      </p:sp>
    </p:spTree>
  </p:cSld>
  <p:clrMapOvr>
    <a:masterClrMapping/>
  </p:clrMapOvr>
  <p:transition>
    <p:wheel spokes="1"/>
  </p:transition>
  <p:timing>
    <p:tnLst>
      <p:par>
        <p:cTn id="1" dur="indefinite" restart="never" nodeType="tmRoot"/>
      </p:par>
    </p:tnLst>
  </p:timing>
</p:sld>
</file>

<file path=ppt/slides/slide1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4738" name="Rectangle 2"/>
          <p:cNvSpPr>
            <a:spLocks noChangeArrowheads="1"/>
          </p:cNvSpPr>
          <p:nvPr/>
        </p:nvSpPr>
        <p:spPr bwMode="auto">
          <a:xfrm>
            <a:off x="1093788" y="369888"/>
            <a:ext cx="7783512" cy="579437"/>
          </a:xfrm>
          <a:prstGeom prst="rect">
            <a:avLst/>
          </a:prstGeom>
          <a:noFill/>
          <a:ln w="9525">
            <a:noFill/>
            <a:miter lim="800000"/>
            <a:headEnd/>
            <a:tailEnd/>
          </a:ln>
        </p:spPr>
        <p:txBody>
          <a:bodyPr wrap="none" anchor="ctr">
            <a:spAutoFit/>
          </a:bodyPr>
          <a:lstStyle/>
          <a:p>
            <a:pPr algn="r" rtl="1"/>
            <a:r>
              <a:rPr lang="fa-IR">
                <a:solidFill>
                  <a:srgbClr val="FF99FF"/>
                </a:solidFill>
              </a:rPr>
              <a:t>بستگی آنتالپی آزاد با نسبت ترکیب شیمیایی – پتانسیل شیمیایی</a:t>
            </a:r>
            <a:r>
              <a:rPr lang="en-US">
                <a:solidFill>
                  <a:srgbClr val="FF99FF"/>
                </a:solidFill>
              </a:rPr>
              <a:t> </a:t>
            </a:r>
          </a:p>
        </p:txBody>
      </p:sp>
      <p:sp>
        <p:nvSpPr>
          <p:cNvPr id="244739" name="Rectangle 3"/>
          <p:cNvSpPr>
            <a:spLocks noChangeArrowheads="1"/>
          </p:cNvSpPr>
          <p:nvPr/>
        </p:nvSpPr>
        <p:spPr bwMode="auto">
          <a:xfrm>
            <a:off x="971550" y="1916113"/>
            <a:ext cx="7929563" cy="579437"/>
          </a:xfrm>
          <a:prstGeom prst="rect">
            <a:avLst/>
          </a:prstGeom>
          <a:noFill/>
          <a:ln w="9525">
            <a:noFill/>
            <a:miter lim="800000"/>
            <a:headEnd/>
            <a:tailEnd/>
          </a:ln>
        </p:spPr>
        <p:txBody>
          <a:bodyPr wrap="none" anchor="ctr">
            <a:spAutoFit/>
          </a:bodyPr>
          <a:lstStyle/>
          <a:p>
            <a:pPr algn="r" rtl="1"/>
            <a:r>
              <a:rPr lang="fa-IR">
                <a:cs typeface="Arial" charset="0"/>
              </a:rPr>
              <a:t>در جسم خالص آنتالپی آزاد به دو متغیر </a:t>
            </a:r>
            <a:r>
              <a:rPr lang="en-US">
                <a:cs typeface="Arial" charset="0"/>
              </a:rPr>
              <a:t>P</a:t>
            </a:r>
            <a:r>
              <a:rPr lang="fa-IR">
                <a:cs typeface="Arial" charset="0"/>
              </a:rPr>
              <a:t> و </a:t>
            </a:r>
            <a:r>
              <a:rPr lang="en-US">
                <a:cs typeface="Arial" charset="0"/>
              </a:rPr>
              <a:t>T</a:t>
            </a:r>
            <a:r>
              <a:rPr lang="fa-IR">
                <a:cs typeface="Arial" charset="0"/>
              </a:rPr>
              <a:t> بستگی دارد</a:t>
            </a:r>
          </a:p>
        </p:txBody>
      </p:sp>
      <p:sp>
        <p:nvSpPr>
          <p:cNvPr id="244740" name="Rectangle 4"/>
          <p:cNvSpPr>
            <a:spLocks noChangeArrowheads="1"/>
          </p:cNvSpPr>
          <p:nvPr/>
        </p:nvSpPr>
        <p:spPr bwMode="auto">
          <a:xfrm>
            <a:off x="179388" y="4090988"/>
            <a:ext cx="8529637" cy="1554162"/>
          </a:xfrm>
          <a:prstGeom prst="rect">
            <a:avLst/>
          </a:prstGeom>
          <a:noFill/>
          <a:ln w="9525">
            <a:noFill/>
            <a:miter lim="800000"/>
            <a:headEnd/>
            <a:tailEnd/>
          </a:ln>
        </p:spPr>
        <p:txBody>
          <a:bodyPr anchor="ctr">
            <a:spAutoFit/>
          </a:bodyPr>
          <a:lstStyle/>
          <a:p>
            <a:pPr algn="r" rtl="1"/>
            <a:r>
              <a:rPr lang="fa-IR" dirty="0">
                <a:solidFill>
                  <a:srgbClr val="FFFF00"/>
                </a:solidFill>
                <a:cs typeface="Arial" charset="0"/>
              </a:rPr>
              <a:t>در یک سیستم چند جزئی آنتالپی آزاد علاوه بر فشار و دما به نسبت ترکیب شیمیایی اجسام شرکت کننده در واکنش نیز بستگی دارد</a:t>
            </a: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7" name="Slide Number Placeholder 6"/>
          <p:cNvSpPr>
            <a:spLocks noGrp="1"/>
          </p:cNvSpPr>
          <p:nvPr>
            <p:ph type="sldNum" sz="quarter" idx="12"/>
          </p:nvPr>
        </p:nvSpPr>
        <p:spPr/>
        <p:txBody>
          <a:bodyPr/>
          <a:lstStyle/>
          <a:p>
            <a:pPr>
              <a:defRPr/>
            </a:pPr>
            <a:fld id="{36140189-96A7-414C-AAC3-54F6BD2926D3}" type="slidenum">
              <a:rPr lang="ar-SA"/>
              <a:pPr>
                <a:defRPr/>
              </a:pPr>
              <a:t>198</a:t>
            </a:fld>
            <a:endParaRPr lang="en-US"/>
          </a:p>
        </p:txBody>
      </p:sp>
    </p:spTree>
  </p:cSld>
  <p:clrMapOvr>
    <a:masterClrMapping/>
  </p:clrMapOvr>
  <p:transition>
    <p:wedge/>
  </p:transition>
  <p:timing>
    <p:tnLst>
      <p:par>
        <p:cTn id="1" dur="indefinite" restart="never" nodeType="tmRoot"/>
      </p:par>
    </p:tnLst>
  </p:timing>
</p:sld>
</file>

<file path=ppt/slides/slide1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0533" name="Rectangle 2"/>
          <p:cNvSpPr>
            <a:spLocks noChangeArrowheads="1"/>
          </p:cNvSpPr>
          <p:nvPr/>
        </p:nvSpPr>
        <p:spPr bwMode="auto">
          <a:xfrm>
            <a:off x="0" y="527050"/>
            <a:ext cx="8747125" cy="1554163"/>
          </a:xfrm>
          <a:prstGeom prst="rect">
            <a:avLst/>
          </a:prstGeom>
          <a:noFill/>
          <a:ln w="9525">
            <a:noFill/>
            <a:miter lim="800000"/>
            <a:headEnd/>
            <a:tailEnd/>
          </a:ln>
        </p:spPr>
        <p:txBody>
          <a:bodyPr anchor="ctr">
            <a:spAutoFit/>
          </a:bodyPr>
          <a:lstStyle/>
          <a:p>
            <a:pPr algn="r" rtl="1"/>
            <a:r>
              <a:rPr lang="fa-IR">
                <a:latin typeface="Arial" charset="0"/>
                <a:cs typeface="Times New Roman" pitchFamily="18" charset="0"/>
              </a:rPr>
              <a:t>گیبس؛             را به نام پتانسیل شیمیایی نامیده و آن را با </a:t>
            </a:r>
            <a:endParaRPr lang="en-US">
              <a:latin typeface="Arial" charset="0"/>
              <a:cs typeface="Times New Roman" pitchFamily="18" charset="0"/>
            </a:endParaRPr>
          </a:p>
          <a:p>
            <a:pPr algn="r" rtl="1"/>
            <a:endParaRPr lang="en-US">
              <a:latin typeface="Arial" charset="0"/>
              <a:cs typeface="Times New Roman" pitchFamily="18" charset="0"/>
            </a:endParaRPr>
          </a:p>
          <a:p>
            <a:pPr algn="r" rtl="1"/>
            <a:r>
              <a:rPr lang="fa-IR">
                <a:latin typeface="Arial" charset="0"/>
                <a:cs typeface="Times New Roman" pitchFamily="18" charset="0"/>
              </a:rPr>
              <a:t>علامت</a:t>
            </a:r>
            <a:r>
              <a:rPr lang="en-US">
                <a:latin typeface="Arial" charset="0"/>
                <a:cs typeface="Times New Roman" pitchFamily="18" charset="0"/>
              </a:rPr>
              <a:t>         </a:t>
            </a:r>
            <a:r>
              <a:rPr lang="fa-IR"/>
              <a:t>نشان داده است</a:t>
            </a:r>
            <a:r>
              <a:rPr lang="fa-IR">
                <a:latin typeface="Arial" charset="0"/>
              </a:rPr>
              <a:t> </a:t>
            </a:r>
          </a:p>
        </p:txBody>
      </p:sp>
      <p:graphicFrame>
        <p:nvGraphicFramePr>
          <p:cNvPr id="150530" name="Object 3"/>
          <p:cNvGraphicFramePr>
            <a:graphicFrameLocks noChangeAspect="1"/>
          </p:cNvGraphicFramePr>
          <p:nvPr/>
        </p:nvGraphicFramePr>
        <p:xfrm>
          <a:off x="7042150" y="1547813"/>
          <a:ext cx="482600" cy="512762"/>
        </p:xfrm>
        <a:graphic>
          <a:graphicData uri="http://schemas.openxmlformats.org/presentationml/2006/ole">
            <mc:AlternateContent xmlns:mc="http://schemas.openxmlformats.org/markup-compatibility/2006">
              <mc:Choice xmlns:v="urn:schemas-microsoft-com:vml" Requires="v">
                <p:oleObj spid="_x0000_s150536" name="Equation" r:id="rId3" imgW="152268" imgH="164957" progId="Equation.3">
                  <p:embed/>
                </p:oleObj>
              </mc:Choice>
              <mc:Fallback>
                <p:oleObj name="Equation" r:id="rId3" imgW="152268" imgH="164957" progId="Equation.3">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42150" y="1547813"/>
                        <a:ext cx="482600" cy="512762"/>
                      </a:xfrm>
                      <a:prstGeom prst="rect">
                        <a:avLst/>
                      </a:prstGeom>
                      <a:solidFill>
                        <a:srgbClr val="FFFFFF"/>
                      </a:solidFill>
                    </p:spPr>
                  </p:pic>
                </p:oleObj>
              </mc:Fallback>
            </mc:AlternateContent>
          </a:graphicData>
        </a:graphic>
      </p:graphicFrame>
      <p:sp>
        <p:nvSpPr>
          <p:cNvPr id="150534" name="Rectangle 4"/>
          <p:cNvSpPr>
            <a:spLocks noChangeArrowheads="1"/>
          </p:cNvSpPr>
          <p:nvPr/>
        </p:nvSpPr>
        <p:spPr bwMode="auto">
          <a:xfrm>
            <a:off x="0" y="3214688"/>
            <a:ext cx="9144000" cy="0"/>
          </a:xfrm>
          <a:prstGeom prst="rect">
            <a:avLst/>
          </a:prstGeom>
          <a:noFill/>
          <a:ln w="9525">
            <a:noFill/>
            <a:miter lim="800000"/>
            <a:headEnd/>
            <a:tailEnd/>
          </a:ln>
        </p:spPr>
        <p:txBody>
          <a:bodyPr wrap="none" anchor="ctr">
            <a:spAutoFit/>
          </a:bodyPr>
          <a:lstStyle/>
          <a:p>
            <a:endParaRPr lang="fa-IR"/>
          </a:p>
        </p:txBody>
      </p:sp>
      <p:graphicFrame>
        <p:nvGraphicFramePr>
          <p:cNvPr id="150531" name="Object 5"/>
          <p:cNvGraphicFramePr>
            <a:graphicFrameLocks noChangeAspect="1"/>
          </p:cNvGraphicFramePr>
          <p:nvPr/>
        </p:nvGraphicFramePr>
        <p:xfrm>
          <a:off x="6443663" y="434975"/>
          <a:ext cx="1258887" cy="833438"/>
        </p:xfrm>
        <a:graphic>
          <a:graphicData uri="http://schemas.openxmlformats.org/presentationml/2006/ole">
            <mc:AlternateContent xmlns:mc="http://schemas.openxmlformats.org/markup-compatibility/2006">
              <mc:Choice xmlns:v="urn:schemas-microsoft-com:vml" Requires="v">
                <p:oleObj spid="_x0000_s150537" name="Equation" r:id="rId5" imgW="647700" imgH="431800" progId="Equation.3">
                  <p:embed/>
                </p:oleObj>
              </mc:Choice>
              <mc:Fallback>
                <p:oleObj name="Equation" r:id="rId5" imgW="647700" imgH="431800" progId="Equation.3">
                  <p:embed/>
                  <p:pic>
                    <p:nvPicPr>
                      <p:cNvPr id="0" name="Object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43663" y="434975"/>
                        <a:ext cx="1258887" cy="833438"/>
                      </a:xfrm>
                      <a:prstGeom prst="rect">
                        <a:avLst/>
                      </a:prstGeom>
                      <a:solidFill>
                        <a:srgbClr val="FFFFFF"/>
                      </a:solidFill>
                    </p:spPr>
                  </p:pic>
                </p:oleObj>
              </mc:Fallback>
            </mc:AlternateContent>
          </a:graphicData>
        </a:graphic>
      </p:graphicFrame>
      <p:sp>
        <p:nvSpPr>
          <p:cNvPr id="150535" name="Rectangle 6"/>
          <p:cNvSpPr>
            <a:spLocks noChangeArrowheads="1"/>
          </p:cNvSpPr>
          <p:nvPr/>
        </p:nvSpPr>
        <p:spPr bwMode="auto">
          <a:xfrm>
            <a:off x="0" y="3138488"/>
            <a:ext cx="9144000" cy="579437"/>
          </a:xfrm>
          <a:prstGeom prst="rect">
            <a:avLst/>
          </a:prstGeom>
          <a:noFill/>
          <a:ln w="9525">
            <a:noFill/>
            <a:miter lim="800000"/>
            <a:headEnd/>
            <a:tailEnd/>
          </a:ln>
        </p:spPr>
        <p:txBody>
          <a:bodyPr anchor="ctr">
            <a:spAutoFit/>
          </a:bodyPr>
          <a:lstStyle/>
          <a:p>
            <a:pPr algn="r" rtl="1"/>
            <a:r>
              <a:rPr lang="fa-IR">
                <a:solidFill>
                  <a:srgbClr val="FFFF00"/>
                </a:solidFill>
              </a:rPr>
              <a:t>پتانسیل شیمیایی در حقیقت آنتالپی آزاد مولی جزئی نامیده می شود</a:t>
            </a:r>
            <a:r>
              <a:rPr lang="en-US"/>
              <a:t>. </a:t>
            </a:r>
          </a:p>
        </p:txBody>
      </p:sp>
      <p:sp>
        <p:nvSpPr>
          <p:cNvPr id="150536" name="Rectangle 7"/>
          <p:cNvSpPr>
            <a:spLocks noChangeArrowheads="1"/>
          </p:cNvSpPr>
          <p:nvPr/>
        </p:nvSpPr>
        <p:spPr bwMode="auto">
          <a:xfrm>
            <a:off x="0" y="3295650"/>
            <a:ext cx="9144000" cy="0"/>
          </a:xfrm>
          <a:prstGeom prst="rect">
            <a:avLst/>
          </a:prstGeom>
          <a:noFill/>
          <a:ln w="9525">
            <a:noFill/>
            <a:miter lim="800000"/>
            <a:headEnd/>
            <a:tailEnd/>
          </a:ln>
        </p:spPr>
        <p:txBody>
          <a:bodyPr wrap="none" anchor="ctr">
            <a:spAutoFit/>
          </a:bodyPr>
          <a:lstStyle/>
          <a:p>
            <a:endParaRPr lang="fa-IR"/>
          </a:p>
        </p:txBody>
      </p:sp>
      <p:graphicFrame>
        <p:nvGraphicFramePr>
          <p:cNvPr id="150532" name="Object 8"/>
          <p:cNvGraphicFramePr>
            <a:graphicFrameLocks noChangeAspect="1"/>
          </p:cNvGraphicFramePr>
          <p:nvPr/>
        </p:nvGraphicFramePr>
        <p:xfrm>
          <a:off x="2700338" y="4508500"/>
          <a:ext cx="3838575" cy="584200"/>
        </p:xfrm>
        <a:graphic>
          <a:graphicData uri="http://schemas.openxmlformats.org/presentationml/2006/ole">
            <mc:AlternateContent xmlns:mc="http://schemas.openxmlformats.org/markup-compatibility/2006">
              <mc:Choice xmlns:v="urn:schemas-microsoft-com:vml" Requires="v">
                <p:oleObj spid="_x0000_s150538" name="Equation" r:id="rId7" imgW="1752600" imgH="266700" progId="Equation.3">
                  <p:embed/>
                </p:oleObj>
              </mc:Choice>
              <mc:Fallback>
                <p:oleObj name="Equation" r:id="rId7" imgW="1752600" imgH="266700" progId="Equation.3">
                  <p:embed/>
                  <p:pic>
                    <p:nvPicPr>
                      <p:cNvPr id="0" name="Object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700338" y="4508500"/>
                        <a:ext cx="3838575" cy="584200"/>
                      </a:xfrm>
                      <a:prstGeom prst="rect">
                        <a:avLst/>
                      </a:prstGeom>
                      <a:solidFill>
                        <a:srgbClr val="FFFF99"/>
                      </a:solidFill>
                    </p:spPr>
                  </p:pic>
                </p:oleObj>
              </mc:Fallback>
            </mc:AlternateContent>
          </a:graphicData>
        </a:graphic>
      </p:graphicFrame>
      <p:sp>
        <p:nvSpPr>
          <p:cNvPr id="150537" name="Rectangle 9"/>
          <p:cNvSpPr>
            <a:spLocks noChangeArrowheads="1"/>
          </p:cNvSpPr>
          <p:nvPr/>
        </p:nvSpPr>
        <p:spPr bwMode="auto">
          <a:xfrm>
            <a:off x="0" y="3562350"/>
            <a:ext cx="9144000" cy="0"/>
          </a:xfrm>
          <a:prstGeom prst="rect">
            <a:avLst/>
          </a:prstGeom>
          <a:noFill/>
          <a:ln w="9525">
            <a:noFill/>
            <a:miter lim="800000"/>
            <a:headEnd/>
            <a:tailEnd/>
          </a:ln>
        </p:spPr>
        <p:txBody>
          <a:bodyPr wrap="none" anchor="ctr">
            <a:spAutoFit/>
          </a:bodyPr>
          <a:lstStyle/>
          <a:p>
            <a:endParaRPr lang="fa-I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2" name="Slide Number Placeholder 11"/>
          <p:cNvSpPr>
            <a:spLocks noGrp="1"/>
          </p:cNvSpPr>
          <p:nvPr>
            <p:ph type="sldNum" sz="quarter" idx="12"/>
          </p:nvPr>
        </p:nvSpPr>
        <p:spPr/>
        <p:txBody>
          <a:bodyPr/>
          <a:lstStyle/>
          <a:p>
            <a:pPr>
              <a:defRPr/>
            </a:pPr>
            <a:fld id="{21458F2C-A5BD-468C-92CC-6FA8BA7DE1F2}" type="slidenum">
              <a:rPr lang="ar-SA"/>
              <a:pPr>
                <a:defRPr/>
              </a:pPr>
              <a:t>199</a:t>
            </a:fld>
            <a:endParaRPr lang="en-US"/>
          </a:p>
        </p:txBody>
      </p:sp>
    </p:spTree>
  </p:cSld>
  <p:clrMapOvr>
    <a:masterClrMapping/>
  </p:clrMapOvr>
  <p:transition>
    <p:pull dir="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18820" name="Rectangle 4"/>
          <p:cNvSpPr>
            <a:spLocks noGrp="1" noChangeArrowheads="1"/>
          </p:cNvSpPr>
          <p:nvPr>
            <p:ph type="title"/>
          </p:nvPr>
        </p:nvSpPr>
        <p:spPr>
          <a:xfrm>
            <a:off x="539750" y="304801"/>
            <a:ext cx="8280400" cy="5788496"/>
          </a:xfrm>
        </p:spPr>
        <p:txBody>
          <a:bodyPr>
            <a:normAutofit fontScale="90000"/>
          </a:bodyPr>
          <a:lstStyle/>
          <a:p>
            <a:pPr algn="r" rtl="1" eaLnBrk="1" hangingPunct="1">
              <a:defRPr/>
            </a:pPr>
            <a:r>
              <a:rPr lang="fa-IR" sz="4000" b="0" dirty="0" smtClean="0">
                <a:solidFill>
                  <a:srgbClr val="FF3300"/>
                </a:solidFill>
                <a:cs typeface="Lotus" pitchFamily="2" charset="-78"/>
              </a:rPr>
              <a:t>                       </a:t>
            </a:r>
            <a:r>
              <a:rPr lang="fa-IR" sz="4000" b="0" u="sng" dirty="0" smtClean="0">
                <a:solidFill>
                  <a:srgbClr val="FF00FF"/>
                </a:solidFill>
                <a:cs typeface="Lotus" pitchFamily="2" charset="-78"/>
              </a:rPr>
              <a:t>اهداف رفتاري:</a:t>
            </a:r>
            <a:r>
              <a:rPr lang="fa-IR" sz="4000" b="0" u="sng" dirty="0" smtClean="0">
                <a:solidFill>
                  <a:srgbClr val="FF3300"/>
                </a:solidFill>
                <a:cs typeface="Lotus" pitchFamily="2" charset="-78"/>
              </a:rPr>
              <a:t/>
            </a:r>
            <a:br>
              <a:rPr lang="fa-IR" sz="4000" b="0" u="sng" dirty="0" smtClean="0">
                <a:solidFill>
                  <a:srgbClr val="FF3300"/>
                </a:solidFill>
                <a:cs typeface="Lotus" pitchFamily="2" charset="-78"/>
              </a:rPr>
            </a:br>
            <a:r>
              <a:rPr lang="fa-IR" sz="4000" b="0" u="sng" dirty="0" smtClean="0">
                <a:solidFill>
                  <a:srgbClr val="FF3300"/>
                </a:solidFill>
                <a:cs typeface="Lotus" pitchFamily="2" charset="-78"/>
              </a:rPr>
              <a:t>  </a:t>
            </a:r>
            <a:r>
              <a:rPr lang="fa-IR" sz="4000" b="0" dirty="0" smtClean="0">
                <a:solidFill>
                  <a:srgbClr val="66FF33"/>
                </a:solidFill>
                <a:cs typeface="Lotus" pitchFamily="2" charset="-78"/>
              </a:rPr>
              <a:t>- بيان قانون ايده ال</a:t>
            </a:r>
            <a:br>
              <a:rPr lang="fa-IR" sz="4000" b="0" dirty="0" smtClean="0">
                <a:solidFill>
                  <a:srgbClr val="66FF33"/>
                </a:solidFill>
                <a:cs typeface="Lotus" pitchFamily="2" charset="-78"/>
              </a:rPr>
            </a:br>
            <a:r>
              <a:rPr lang="fa-IR" sz="4000" b="0" dirty="0" smtClean="0">
                <a:cs typeface="Lotus" pitchFamily="2" charset="-78"/>
              </a:rPr>
              <a:t>  </a:t>
            </a:r>
            <a:r>
              <a:rPr lang="fa-IR" sz="4000" b="0" dirty="0" smtClean="0">
                <a:solidFill>
                  <a:schemeClr val="tx1"/>
                </a:solidFill>
                <a:cs typeface="Lotus" pitchFamily="2" charset="-78"/>
              </a:rPr>
              <a:t>- معادلات مخلوط گاز ايده ال</a:t>
            </a:r>
            <a:r>
              <a:rPr lang="fa-IR" sz="4000" b="0" dirty="0" smtClean="0">
                <a:solidFill>
                  <a:srgbClr val="FFFF00"/>
                </a:solidFill>
                <a:cs typeface="Lotus" pitchFamily="2" charset="-78"/>
              </a:rPr>
              <a:t/>
            </a:r>
            <a:br>
              <a:rPr lang="fa-IR" sz="4000" b="0" dirty="0" smtClean="0">
                <a:solidFill>
                  <a:srgbClr val="FFFF00"/>
                </a:solidFill>
                <a:cs typeface="Lotus" pitchFamily="2" charset="-78"/>
              </a:rPr>
            </a:br>
            <a:r>
              <a:rPr lang="fa-IR" sz="4000" b="0" dirty="0" smtClean="0">
                <a:solidFill>
                  <a:srgbClr val="FFFF00"/>
                </a:solidFill>
                <a:cs typeface="Lotus" pitchFamily="2" charset="-78"/>
              </a:rPr>
              <a:t>  </a:t>
            </a:r>
            <a:r>
              <a:rPr lang="fa-IR" sz="4000" b="0" dirty="0" smtClean="0">
                <a:solidFill>
                  <a:srgbClr val="FF3300"/>
                </a:solidFill>
                <a:cs typeface="Lotus" pitchFamily="2" charset="-78"/>
              </a:rPr>
              <a:t>- معادلات گازهاي حقيقي</a:t>
            </a:r>
            <a:br>
              <a:rPr lang="fa-IR" sz="4000" b="0" dirty="0" smtClean="0">
                <a:solidFill>
                  <a:srgbClr val="FF3300"/>
                </a:solidFill>
                <a:cs typeface="Lotus" pitchFamily="2" charset="-78"/>
              </a:rPr>
            </a:br>
            <a:r>
              <a:rPr lang="fa-IR" sz="4000" b="0" dirty="0" smtClean="0">
                <a:solidFill>
                  <a:srgbClr val="FF6600"/>
                </a:solidFill>
                <a:cs typeface="Lotus" pitchFamily="2" charset="-78"/>
              </a:rPr>
              <a:t>  </a:t>
            </a:r>
            <a:r>
              <a:rPr lang="fa-IR" sz="4000" b="0" dirty="0" smtClean="0">
                <a:solidFill>
                  <a:srgbClr val="66FF33"/>
                </a:solidFill>
                <a:cs typeface="Lotus" pitchFamily="2" charset="-78"/>
              </a:rPr>
              <a:t>- رابطه اثر فشار بر فشار گازها</a:t>
            </a:r>
            <a:br>
              <a:rPr lang="fa-IR" sz="4000" b="0" dirty="0" smtClean="0">
                <a:solidFill>
                  <a:srgbClr val="66FF33"/>
                </a:solidFill>
                <a:cs typeface="Lotus" pitchFamily="2" charset="-78"/>
              </a:rPr>
            </a:br>
            <a:r>
              <a:rPr lang="fa-IR" sz="4000" b="0" dirty="0" smtClean="0">
                <a:solidFill>
                  <a:srgbClr val="66FF33"/>
                </a:solidFill>
                <a:cs typeface="Lotus" pitchFamily="2" charset="-78"/>
              </a:rPr>
              <a:t>  </a:t>
            </a:r>
            <a:r>
              <a:rPr lang="fa-IR" sz="4000" b="0" dirty="0" smtClean="0">
                <a:cs typeface="Lotus" pitchFamily="2" charset="-78"/>
              </a:rPr>
              <a:t>- مفهوم انرژي پتانسيل بين مولكولي</a:t>
            </a:r>
            <a:r>
              <a:rPr lang="fa-IR" sz="4000" b="0" dirty="0" smtClean="0">
                <a:solidFill>
                  <a:srgbClr val="FFFF00"/>
                </a:solidFill>
                <a:cs typeface="Lotus" pitchFamily="2" charset="-78"/>
              </a:rPr>
              <a:t/>
            </a:r>
            <a:br>
              <a:rPr lang="fa-IR" sz="4000" b="0" dirty="0" smtClean="0">
                <a:solidFill>
                  <a:srgbClr val="FFFF00"/>
                </a:solidFill>
                <a:cs typeface="Lotus" pitchFamily="2" charset="-78"/>
              </a:rPr>
            </a:br>
            <a:r>
              <a:rPr lang="fa-IR" sz="4000" b="0" dirty="0" smtClean="0">
                <a:solidFill>
                  <a:srgbClr val="FFFF00"/>
                </a:solidFill>
                <a:cs typeface="Lotus" pitchFamily="2" charset="-78"/>
              </a:rPr>
              <a:t>  </a:t>
            </a:r>
            <a:r>
              <a:rPr lang="fa-IR" sz="4000" b="0" dirty="0" smtClean="0">
                <a:solidFill>
                  <a:srgbClr val="FF3300"/>
                </a:solidFill>
                <a:cs typeface="Lotus" pitchFamily="2" charset="-78"/>
              </a:rPr>
              <a:t>- نظريه سينتيك گازها</a:t>
            </a:r>
            <a:br>
              <a:rPr lang="fa-IR" sz="4000" b="0" dirty="0" smtClean="0">
                <a:solidFill>
                  <a:srgbClr val="FF3300"/>
                </a:solidFill>
                <a:cs typeface="Lotus" pitchFamily="2" charset="-78"/>
              </a:rPr>
            </a:br>
            <a:r>
              <a:rPr lang="fa-IR" sz="4000" b="0" dirty="0" smtClean="0">
                <a:solidFill>
                  <a:srgbClr val="FF6600"/>
                </a:solidFill>
                <a:cs typeface="Lotus" pitchFamily="2" charset="-78"/>
              </a:rPr>
              <a:t>  </a:t>
            </a:r>
            <a:r>
              <a:rPr lang="fa-IR" sz="4000" b="0" dirty="0" smtClean="0">
                <a:solidFill>
                  <a:srgbClr val="66FF33"/>
                </a:solidFill>
                <a:cs typeface="Lotus" pitchFamily="2" charset="-78"/>
              </a:rPr>
              <a:t>- معادله توزيع ماكسول-بولتزمن</a:t>
            </a:r>
            <a:br>
              <a:rPr lang="fa-IR" sz="4000" b="0" dirty="0" smtClean="0">
                <a:solidFill>
                  <a:srgbClr val="66FF33"/>
                </a:solidFill>
                <a:cs typeface="Lotus" pitchFamily="2" charset="-78"/>
              </a:rPr>
            </a:br>
            <a:r>
              <a:rPr lang="fa-IR" sz="4000" b="0" dirty="0" smtClean="0">
                <a:solidFill>
                  <a:srgbClr val="66FF33"/>
                </a:solidFill>
                <a:cs typeface="Lotus" pitchFamily="2" charset="-78"/>
              </a:rPr>
              <a:t>  </a:t>
            </a:r>
            <a:r>
              <a:rPr lang="fa-IR" sz="4000" b="0" dirty="0" smtClean="0">
                <a:solidFill>
                  <a:schemeClr val="tx1"/>
                </a:solidFill>
                <a:cs typeface="Lotus" pitchFamily="2" charset="-78"/>
              </a:rPr>
              <a:t>- پديده نفوذ مولكولي</a:t>
            </a:r>
            <a:r>
              <a:rPr lang="fa-IR" sz="4000" b="0" dirty="0" smtClean="0">
                <a:solidFill>
                  <a:srgbClr val="FFFF00"/>
                </a:solidFill>
                <a:cs typeface="Lotus" pitchFamily="2" charset="-78"/>
              </a:rPr>
              <a:t/>
            </a:r>
            <a:br>
              <a:rPr lang="fa-IR" sz="4000" b="0" dirty="0" smtClean="0">
                <a:solidFill>
                  <a:srgbClr val="FFFF00"/>
                </a:solidFill>
                <a:cs typeface="Lotus" pitchFamily="2" charset="-78"/>
              </a:rPr>
            </a:br>
            <a:r>
              <a:rPr lang="fa-IR" sz="4000" b="0" dirty="0" smtClean="0">
                <a:solidFill>
                  <a:srgbClr val="FFFF00"/>
                </a:solidFill>
                <a:cs typeface="Lotus" pitchFamily="2" charset="-78"/>
              </a:rPr>
              <a:t>  </a:t>
            </a:r>
            <a:r>
              <a:rPr lang="fa-IR" sz="4000" b="0" dirty="0" smtClean="0">
                <a:solidFill>
                  <a:srgbClr val="FF3300"/>
                </a:solidFill>
                <a:cs typeface="Lotus" pitchFamily="2" charset="-78"/>
              </a:rPr>
              <a:t>- توزيع انرژي مولكولي</a:t>
            </a:r>
            <a:endParaRPr lang="en-US" sz="4000" b="0" dirty="0" smtClean="0">
              <a:solidFill>
                <a:srgbClr val="FF3300"/>
              </a:solidFill>
              <a:cs typeface="Lotus" pitchFamily="2" charset="-78"/>
            </a:endParaRP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5" name="Slide Number Placeholder 4"/>
          <p:cNvSpPr>
            <a:spLocks noGrp="1"/>
          </p:cNvSpPr>
          <p:nvPr>
            <p:ph type="sldNum" sz="quarter" idx="12"/>
          </p:nvPr>
        </p:nvSpPr>
        <p:spPr/>
        <p:txBody>
          <a:bodyPr/>
          <a:lstStyle/>
          <a:p>
            <a:pPr>
              <a:defRPr/>
            </a:pPr>
            <a:fld id="{386D72E8-7BDF-4F33-8347-CA18313867E3}" type="slidenum">
              <a:rPr lang="ar-SA"/>
              <a:pPr>
                <a:defRPr/>
              </a:pPr>
              <a:t>2</a:t>
            </a:fld>
            <a:endParaRPr lang="en-US"/>
          </a:p>
        </p:txBody>
      </p:sp>
    </p:spTree>
  </p:cSld>
  <p:clrMapOvr>
    <a:masterClrMapping/>
  </p:clrMapOvr>
  <p:transition>
    <p:zoom/>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7634" name="Rectangle 4"/>
          <p:cNvSpPr>
            <a:spLocks noChangeArrowheads="1"/>
          </p:cNvSpPr>
          <p:nvPr/>
        </p:nvSpPr>
        <p:spPr bwMode="auto">
          <a:xfrm>
            <a:off x="1258888" y="404813"/>
            <a:ext cx="7027862" cy="1066800"/>
          </a:xfrm>
          <a:prstGeom prst="rect">
            <a:avLst/>
          </a:prstGeom>
          <a:noFill/>
          <a:ln w="9525">
            <a:noFill/>
            <a:miter lim="800000"/>
            <a:headEnd/>
            <a:tailEnd/>
          </a:ln>
        </p:spPr>
        <p:txBody>
          <a:bodyPr anchor="ctr">
            <a:spAutoFit/>
          </a:bodyPr>
          <a:lstStyle/>
          <a:p>
            <a:pPr algn="ctr" rtl="1"/>
            <a:r>
              <a:rPr lang="fa-IR">
                <a:solidFill>
                  <a:srgbClr val="FFFF00"/>
                </a:solidFill>
                <a:latin typeface="Arial" charset="0"/>
              </a:rPr>
              <a:t>حجم یک مول گاز ایده آل در دمای معمولی</a:t>
            </a:r>
          </a:p>
          <a:p>
            <a:pPr algn="ctr" rtl="1"/>
            <a:r>
              <a:rPr lang="fa-IR">
                <a:solidFill>
                  <a:srgbClr val="FFFF00"/>
                </a:solidFill>
                <a:latin typeface="Arial" charset="0"/>
              </a:rPr>
              <a:t> و فشار یک اتمسفر = 22400 سانتی متر مکعب</a:t>
            </a:r>
          </a:p>
        </p:txBody>
      </p:sp>
      <p:sp>
        <p:nvSpPr>
          <p:cNvPr id="197635" name="Rectangle 5"/>
          <p:cNvSpPr>
            <a:spLocks noChangeArrowheads="1"/>
          </p:cNvSpPr>
          <p:nvPr/>
        </p:nvSpPr>
        <p:spPr bwMode="auto">
          <a:xfrm>
            <a:off x="4071938" y="1593850"/>
            <a:ext cx="1033462" cy="579438"/>
          </a:xfrm>
          <a:prstGeom prst="rect">
            <a:avLst/>
          </a:prstGeom>
          <a:noFill/>
          <a:ln w="9525">
            <a:noFill/>
            <a:miter lim="800000"/>
            <a:headEnd/>
            <a:tailEnd/>
          </a:ln>
        </p:spPr>
        <p:txBody>
          <a:bodyPr wrap="none" anchor="ctr">
            <a:spAutoFit/>
          </a:bodyPr>
          <a:lstStyle/>
          <a:p>
            <a:pPr algn="ctr" rtl="1">
              <a:tabLst>
                <a:tab pos="2181225" algn="l"/>
              </a:tabLst>
            </a:pPr>
            <a:r>
              <a:rPr lang="fa-IR">
                <a:latin typeface="Arial" charset="0"/>
              </a:rPr>
              <a:t>بنابراین</a:t>
            </a:r>
          </a:p>
        </p:txBody>
      </p:sp>
      <p:sp>
        <p:nvSpPr>
          <p:cNvPr id="197636" name="Rectangle 6"/>
          <p:cNvSpPr>
            <a:spLocks noChangeArrowheads="1"/>
          </p:cNvSpPr>
          <p:nvPr/>
        </p:nvSpPr>
        <p:spPr bwMode="auto">
          <a:xfrm>
            <a:off x="1196975" y="2314575"/>
            <a:ext cx="6869113" cy="579438"/>
          </a:xfrm>
          <a:prstGeom prst="rect">
            <a:avLst/>
          </a:prstGeom>
          <a:noFill/>
          <a:ln w="9525">
            <a:noFill/>
            <a:miter lim="800000"/>
            <a:headEnd/>
            <a:tailEnd/>
          </a:ln>
        </p:spPr>
        <p:txBody>
          <a:bodyPr wrap="none" anchor="ctr">
            <a:spAutoFit/>
          </a:bodyPr>
          <a:lstStyle/>
          <a:p>
            <a:pPr algn="ctr" rtl="1">
              <a:tabLst>
                <a:tab pos="2181225" algn="l"/>
              </a:tabLst>
            </a:pPr>
            <a:r>
              <a:rPr lang="fa-IR">
                <a:solidFill>
                  <a:srgbClr val="FF66FF"/>
                </a:solidFill>
                <a:latin typeface="Arial" charset="0"/>
              </a:rPr>
              <a:t>حجم مستثنی برای یک مول گاز =0.1% حجم گاز</a:t>
            </a:r>
          </a:p>
        </p:txBody>
      </p:sp>
      <p:sp>
        <p:nvSpPr>
          <p:cNvPr id="197637" name="Rectangle 7"/>
          <p:cNvSpPr>
            <a:spLocks noChangeArrowheads="1"/>
          </p:cNvSpPr>
          <p:nvPr/>
        </p:nvSpPr>
        <p:spPr bwMode="auto">
          <a:xfrm>
            <a:off x="2447925" y="3530600"/>
            <a:ext cx="5803900" cy="579438"/>
          </a:xfrm>
          <a:prstGeom prst="rect">
            <a:avLst/>
          </a:prstGeom>
          <a:noFill/>
          <a:ln w="9525">
            <a:noFill/>
            <a:miter lim="800000"/>
            <a:headEnd/>
            <a:tailEnd/>
          </a:ln>
        </p:spPr>
        <p:txBody>
          <a:bodyPr wrap="none" anchor="ctr">
            <a:spAutoFit/>
          </a:bodyPr>
          <a:lstStyle/>
          <a:p>
            <a:pPr algn="r" rtl="1"/>
            <a:r>
              <a:rPr lang="fa-IR">
                <a:latin typeface="Arial" charset="0"/>
              </a:rPr>
              <a:t>پارامتر های موجود در معادله واندروالس</a:t>
            </a:r>
            <a:r>
              <a:rPr lang="en-US">
                <a:latin typeface="Arial" charset="0"/>
              </a:rPr>
              <a:t> :</a:t>
            </a:r>
          </a:p>
        </p:txBody>
      </p:sp>
      <p:sp>
        <p:nvSpPr>
          <p:cNvPr id="197638" name="Rectangle 8"/>
          <p:cNvSpPr>
            <a:spLocks noChangeArrowheads="1"/>
          </p:cNvSpPr>
          <p:nvPr/>
        </p:nvSpPr>
        <p:spPr bwMode="auto">
          <a:xfrm>
            <a:off x="5486400" y="4467225"/>
            <a:ext cx="2519363" cy="579438"/>
          </a:xfrm>
          <a:prstGeom prst="rect">
            <a:avLst/>
          </a:prstGeom>
          <a:noFill/>
          <a:ln w="9525">
            <a:noFill/>
            <a:miter lim="800000"/>
            <a:headEnd/>
            <a:tailEnd/>
          </a:ln>
        </p:spPr>
        <p:txBody>
          <a:bodyPr wrap="none" anchor="ctr">
            <a:spAutoFit/>
          </a:bodyPr>
          <a:lstStyle/>
          <a:p>
            <a:pPr algn="justLow" rtl="1">
              <a:tabLst>
                <a:tab pos="2181225" algn="l"/>
              </a:tabLst>
            </a:pPr>
            <a:r>
              <a:rPr lang="fa-IR">
                <a:solidFill>
                  <a:srgbClr val="66FF33"/>
                </a:solidFill>
                <a:latin typeface="Arial" charset="0"/>
              </a:rPr>
              <a:t>الف) حجم مستثنی</a:t>
            </a:r>
          </a:p>
        </p:txBody>
      </p:sp>
      <p:sp>
        <p:nvSpPr>
          <p:cNvPr id="197639" name="Rectangle 9"/>
          <p:cNvSpPr>
            <a:spLocks noChangeArrowheads="1"/>
          </p:cNvSpPr>
          <p:nvPr/>
        </p:nvSpPr>
        <p:spPr bwMode="auto">
          <a:xfrm>
            <a:off x="3132138" y="5229225"/>
            <a:ext cx="5003800" cy="579438"/>
          </a:xfrm>
          <a:prstGeom prst="rect">
            <a:avLst/>
          </a:prstGeom>
          <a:noFill/>
          <a:ln w="9525">
            <a:noFill/>
            <a:miter lim="800000"/>
            <a:headEnd/>
            <a:tailEnd/>
          </a:ln>
        </p:spPr>
        <p:txBody>
          <a:bodyPr wrap="none" anchor="ctr">
            <a:spAutoFit/>
          </a:bodyPr>
          <a:lstStyle/>
          <a:p>
            <a:pPr algn="justLow" rtl="1">
              <a:tabLst>
                <a:tab pos="2181225" algn="l"/>
              </a:tabLst>
            </a:pPr>
            <a:r>
              <a:rPr lang="fa-IR">
                <a:solidFill>
                  <a:srgbClr val="FFFF00"/>
                </a:solidFill>
                <a:latin typeface="Arial" charset="0"/>
              </a:rPr>
              <a:t>ب) نیروهای بین مولکولی در گاز ها</a:t>
            </a: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0" name="Slide Number Placeholder 9"/>
          <p:cNvSpPr>
            <a:spLocks noGrp="1"/>
          </p:cNvSpPr>
          <p:nvPr>
            <p:ph type="sldNum" sz="quarter" idx="12"/>
          </p:nvPr>
        </p:nvSpPr>
        <p:spPr/>
        <p:txBody>
          <a:bodyPr/>
          <a:lstStyle/>
          <a:p>
            <a:pPr>
              <a:defRPr/>
            </a:pPr>
            <a:fld id="{FD157649-5BF1-4DA9-B5ED-6E0BD1CCBBE6}" type="slidenum">
              <a:rPr lang="ar-SA"/>
              <a:pPr>
                <a:defRPr/>
              </a:pPr>
              <a:t>20</a:t>
            </a:fld>
            <a:endParaRPr lang="en-US"/>
          </a:p>
        </p:txBody>
      </p:sp>
    </p:spTree>
  </p:cSld>
  <p:clrMapOvr>
    <a:masterClrMapping/>
  </p:clrMapOvr>
  <p:transition>
    <p:cover dir="ld"/>
  </p:transition>
  <p:timing>
    <p:tnLst>
      <p:par>
        <p:cTn id="1" dur="indefinite" restart="never" nodeType="tmRoot"/>
      </p:par>
    </p:tnLst>
  </p:timing>
</p:sld>
</file>

<file path=ppt/slides/slide2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51554" name="Object 2"/>
          <p:cNvGraphicFramePr>
            <a:graphicFrameLocks noGrp="1" noChangeAspect="1"/>
          </p:cNvGraphicFramePr>
          <p:nvPr>
            <p:ph/>
          </p:nvPr>
        </p:nvGraphicFramePr>
        <p:xfrm>
          <a:off x="2555875" y="333375"/>
          <a:ext cx="4057650" cy="617538"/>
        </p:xfrm>
        <a:graphic>
          <a:graphicData uri="http://schemas.openxmlformats.org/presentationml/2006/ole">
            <mc:AlternateContent xmlns:mc="http://schemas.openxmlformats.org/markup-compatibility/2006">
              <mc:Choice xmlns:v="urn:schemas-microsoft-com:vml" Requires="v">
                <p:oleObj spid="_x0000_s151560" name="Equation" r:id="rId3" imgW="1752600" imgH="266700" progId="Equation.3">
                  <p:embed/>
                </p:oleObj>
              </mc:Choice>
              <mc:Fallback>
                <p:oleObj name="Equation" r:id="rId3" imgW="1752600" imgH="266700" progId="Equation.3">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55875" y="333375"/>
                        <a:ext cx="4057650" cy="617538"/>
                      </a:xfrm>
                      <a:prstGeom prst="rect">
                        <a:avLst/>
                      </a:prstGeom>
                      <a:solidFill>
                        <a:srgbClr val="FFFF99"/>
                      </a:solidFill>
                    </p:spPr>
                  </p:pic>
                </p:oleObj>
              </mc:Fallback>
            </mc:AlternateContent>
          </a:graphicData>
        </a:graphic>
      </p:graphicFrame>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1" name="Slide Number Placeholder 10"/>
          <p:cNvSpPr>
            <a:spLocks noGrp="1"/>
          </p:cNvSpPr>
          <p:nvPr>
            <p:ph type="sldNum" sz="quarter" idx="12"/>
          </p:nvPr>
        </p:nvSpPr>
        <p:spPr/>
        <p:txBody>
          <a:bodyPr/>
          <a:lstStyle/>
          <a:p>
            <a:pPr>
              <a:defRPr/>
            </a:pPr>
            <a:fld id="{4EF522BA-BBEA-47CF-9553-4FF32602D2C2}" type="slidenum">
              <a:rPr lang="ar-SA"/>
              <a:pPr>
                <a:defRPr/>
              </a:pPr>
              <a:t>200</a:t>
            </a:fld>
            <a:endParaRPr lang="en-US"/>
          </a:p>
        </p:txBody>
      </p:sp>
      <p:graphicFrame>
        <p:nvGraphicFramePr>
          <p:cNvPr id="151555" name="Object 3"/>
          <p:cNvGraphicFramePr>
            <a:graphicFrameLocks noChangeAspect="1"/>
          </p:cNvGraphicFramePr>
          <p:nvPr/>
        </p:nvGraphicFramePr>
        <p:xfrm>
          <a:off x="7740650" y="2781300"/>
          <a:ext cx="850900" cy="581025"/>
        </p:xfrm>
        <a:graphic>
          <a:graphicData uri="http://schemas.openxmlformats.org/presentationml/2006/ole">
            <mc:AlternateContent xmlns:mc="http://schemas.openxmlformats.org/markup-compatibility/2006">
              <mc:Choice xmlns:v="urn:schemas-microsoft-com:vml" Requires="v">
                <p:oleObj spid="_x0000_s151561" name="Equation" r:id="rId5" imgW="291973" imgH="203112" progId="Equation.3">
                  <p:embed/>
                </p:oleObj>
              </mc:Choice>
              <mc:Fallback>
                <p:oleObj name="Equation" r:id="rId5" imgW="291973" imgH="203112" progId="Equation.3">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740650" y="2781300"/>
                        <a:ext cx="850900" cy="581025"/>
                      </a:xfrm>
                      <a:prstGeom prst="rect">
                        <a:avLst/>
                      </a:prstGeom>
                      <a:solidFill>
                        <a:srgbClr val="FFFFFF"/>
                      </a:solidFill>
                    </p:spPr>
                  </p:pic>
                </p:oleObj>
              </mc:Fallback>
            </mc:AlternateContent>
          </a:graphicData>
        </a:graphic>
      </p:graphicFrame>
      <p:graphicFrame>
        <p:nvGraphicFramePr>
          <p:cNvPr id="151556" name="Object 4"/>
          <p:cNvGraphicFramePr>
            <a:graphicFrameLocks noChangeAspect="1"/>
          </p:cNvGraphicFramePr>
          <p:nvPr/>
        </p:nvGraphicFramePr>
        <p:xfrm>
          <a:off x="6156325" y="2852738"/>
          <a:ext cx="817563" cy="531812"/>
        </p:xfrm>
        <a:graphic>
          <a:graphicData uri="http://schemas.openxmlformats.org/presentationml/2006/ole">
            <mc:AlternateContent xmlns:mc="http://schemas.openxmlformats.org/markup-compatibility/2006">
              <mc:Choice xmlns:v="urn:schemas-microsoft-com:vml" Requires="v">
                <p:oleObj spid="_x0000_s151562" name="Equation" r:id="rId7" imgW="304536" imgH="203024" progId="Equation.3">
                  <p:embed/>
                </p:oleObj>
              </mc:Choice>
              <mc:Fallback>
                <p:oleObj name="Equation" r:id="rId7" imgW="304536" imgH="203024" progId="Equation.3">
                  <p:embed/>
                  <p:pic>
                    <p:nvPicPr>
                      <p:cNvPr id="0" name="Object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156325" y="2852738"/>
                        <a:ext cx="817563" cy="531812"/>
                      </a:xfrm>
                      <a:prstGeom prst="rect">
                        <a:avLst/>
                      </a:prstGeom>
                      <a:solidFill>
                        <a:srgbClr val="FFFFFF"/>
                      </a:solidFill>
                    </p:spPr>
                  </p:pic>
                </p:oleObj>
              </mc:Fallback>
            </mc:AlternateContent>
          </a:graphicData>
        </a:graphic>
      </p:graphicFrame>
      <p:sp>
        <p:nvSpPr>
          <p:cNvPr id="151557" name="Rectangle 5"/>
          <p:cNvSpPr>
            <a:spLocks noChangeArrowheads="1"/>
          </p:cNvSpPr>
          <p:nvPr/>
        </p:nvSpPr>
        <p:spPr bwMode="auto">
          <a:xfrm>
            <a:off x="2555875" y="1989138"/>
            <a:ext cx="5991225" cy="579437"/>
          </a:xfrm>
          <a:prstGeom prst="rect">
            <a:avLst/>
          </a:prstGeom>
          <a:noFill/>
          <a:ln w="9525">
            <a:noFill/>
            <a:miter lim="800000"/>
            <a:headEnd/>
            <a:tailEnd/>
          </a:ln>
        </p:spPr>
        <p:txBody>
          <a:bodyPr wrap="none" anchor="ctr">
            <a:spAutoFit/>
          </a:bodyPr>
          <a:lstStyle/>
          <a:p>
            <a:pPr algn="r" rtl="1"/>
            <a:r>
              <a:rPr lang="en-US">
                <a:latin typeface="Arial" charset="0"/>
                <a:cs typeface="Times New Roman" pitchFamily="18" charset="0"/>
              </a:rPr>
              <a:t>VdP</a:t>
            </a:r>
            <a:r>
              <a:rPr lang="fa-IR">
                <a:latin typeface="Arial" charset="0"/>
                <a:cs typeface="Times New Roman" pitchFamily="18" charset="0"/>
              </a:rPr>
              <a:t>یا </a:t>
            </a:r>
            <a:r>
              <a:rPr lang="en-US">
                <a:latin typeface="Arial" charset="0"/>
                <a:cs typeface="Times New Roman" pitchFamily="18" charset="0"/>
              </a:rPr>
              <a:t>PdV</a:t>
            </a:r>
            <a:r>
              <a:rPr lang="fa-IR">
                <a:latin typeface="Arial" charset="0"/>
                <a:cs typeface="Times New Roman" pitchFamily="18" charset="0"/>
              </a:rPr>
              <a:t> بیانگر کار یا انرژی مکانیکی</a:t>
            </a:r>
            <a:endParaRPr lang="en-US">
              <a:latin typeface="Arial" charset="0"/>
            </a:endParaRPr>
          </a:p>
        </p:txBody>
      </p:sp>
      <p:sp>
        <p:nvSpPr>
          <p:cNvPr id="151558" name="Rectangle 6"/>
          <p:cNvSpPr>
            <a:spLocks noChangeArrowheads="1"/>
          </p:cNvSpPr>
          <p:nvPr/>
        </p:nvSpPr>
        <p:spPr bwMode="auto">
          <a:xfrm>
            <a:off x="2771775" y="2781300"/>
            <a:ext cx="6094413" cy="579438"/>
          </a:xfrm>
          <a:prstGeom prst="rect">
            <a:avLst/>
          </a:prstGeom>
          <a:noFill/>
          <a:ln w="9525">
            <a:noFill/>
            <a:miter lim="800000"/>
            <a:headEnd/>
            <a:tailEnd/>
          </a:ln>
        </p:spPr>
        <p:txBody>
          <a:bodyPr wrap="none" anchor="ctr">
            <a:spAutoFit/>
          </a:bodyPr>
          <a:lstStyle/>
          <a:p>
            <a:pPr algn="r" rtl="1"/>
            <a:r>
              <a:rPr lang="fa-IR">
                <a:latin typeface="Arial" charset="0"/>
                <a:cs typeface="Times New Roman" pitchFamily="18" charset="0"/>
              </a:rPr>
              <a:t> </a:t>
            </a:r>
            <a:r>
              <a:rPr lang="en-US">
                <a:latin typeface="Arial" charset="0"/>
                <a:cs typeface="Times New Roman" pitchFamily="18" charset="0"/>
              </a:rPr>
              <a:t>           </a:t>
            </a:r>
            <a:r>
              <a:rPr lang="fa-IR">
                <a:cs typeface="Arial" charset="0"/>
              </a:rPr>
              <a:t>یا</a:t>
            </a:r>
            <a:r>
              <a:rPr lang="en-US">
                <a:cs typeface="Arial" charset="0"/>
              </a:rPr>
              <a:t>           </a:t>
            </a:r>
            <a:r>
              <a:rPr lang="fa-IR">
                <a:latin typeface="Arial" charset="0"/>
                <a:cs typeface="Times New Roman" pitchFamily="18" charset="0"/>
              </a:rPr>
              <a:t>از نوع انرژی شیمیایی </a:t>
            </a:r>
          </a:p>
        </p:txBody>
      </p:sp>
      <p:sp>
        <p:nvSpPr>
          <p:cNvPr id="151559" name="Rectangle 7"/>
          <p:cNvSpPr>
            <a:spLocks noChangeArrowheads="1"/>
          </p:cNvSpPr>
          <p:nvPr/>
        </p:nvSpPr>
        <p:spPr bwMode="auto">
          <a:xfrm>
            <a:off x="0" y="4271963"/>
            <a:ext cx="8820150" cy="1554162"/>
          </a:xfrm>
          <a:prstGeom prst="rect">
            <a:avLst/>
          </a:prstGeom>
          <a:noFill/>
          <a:ln w="9525">
            <a:noFill/>
            <a:miter lim="800000"/>
            <a:headEnd/>
            <a:tailEnd/>
          </a:ln>
        </p:spPr>
        <p:txBody>
          <a:bodyPr anchor="ctr">
            <a:spAutoFit/>
          </a:bodyPr>
          <a:lstStyle/>
          <a:p>
            <a:pPr algn="r" rtl="1"/>
            <a:r>
              <a:rPr lang="fa-IR">
                <a:solidFill>
                  <a:srgbClr val="FF3300"/>
                </a:solidFill>
              </a:rPr>
              <a:t>انرژی شیمیایی : کار حاصل از یک واکنش شیمیایی ، شبیه کار الکتریکی که از یک واکنش شیمیایی انجام شده در یک باطری حاصل می شود.</a:t>
            </a:r>
          </a:p>
        </p:txBody>
      </p:sp>
      <p:sp>
        <p:nvSpPr>
          <p:cNvPr id="151560" name="Rectangle 8"/>
          <p:cNvSpPr>
            <a:spLocks noChangeArrowheads="1"/>
          </p:cNvSpPr>
          <p:nvPr/>
        </p:nvSpPr>
        <p:spPr bwMode="auto">
          <a:xfrm>
            <a:off x="3708400" y="1196975"/>
            <a:ext cx="4795838" cy="579438"/>
          </a:xfrm>
          <a:prstGeom prst="rect">
            <a:avLst/>
          </a:prstGeom>
          <a:noFill/>
          <a:ln w="9525">
            <a:noFill/>
            <a:miter lim="800000"/>
            <a:headEnd/>
            <a:tailEnd/>
          </a:ln>
        </p:spPr>
        <p:txBody>
          <a:bodyPr wrap="none">
            <a:spAutoFit/>
          </a:bodyPr>
          <a:lstStyle/>
          <a:p>
            <a:pPr algn="r" rtl="1"/>
            <a:r>
              <a:rPr lang="en-US">
                <a:cs typeface="Arial" charset="0"/>
              </a:rPr>
              <a:t>Set</a:t>
            </a:r>
            <a:r>
              <a:rPr lang="fa-IR">
                <a:cs typeface="Arial" charset="0"/>
              </a:rPr>
              <a:t>  یا </a:t>
            </a:r>
            <a:r>
              <a:rPr lang="en-US">
                <a:cs typeface="Arial" charset="0"/>
              </a:rPr>
              <a:t>TdS</a:t>
            </a:r>
            <a:r>
              <a:rPr lang="fa-IR">
                <a:cs typeface="Arial" charset="0"/>
              </a:rPr>
              <a:t> برابر انرژی گرمائی</a:t>
            </a:r>
            <a:endParaRPr lang="en-US">
              <a:cs typeface="Arial" charset="0"/>
            </a:endParaRPr>
          </a:p>
        </p:txBody>
      </p:sp>
    </p:spTree>
  </p:cSld>
  <p:clrMapOvr>
    <a:masterClrMapping/>
  </p:clrMapOvr>
  <p:transition>
    <p:pull dir="rd"/>
  </p:transition>
  <p:timing>
    <p:tnLst>
      <p:par>
        <p:cTn id="1" dur="indefinite" restart="never" nodeType="tmRoot"/>
      </p:par>
    </p:tnLst>
  </p:timing>
</p:sld>
</file>

<file path=ppt/slides/slide2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5762" name="Rectangle 2"/>
          <p:cNvSpPr>
            <a:spLocks noChangeArrowheads="1"/>
          </p:cNvSpPr>
          <p:nvPr/>
        </p:nvSpPr>
        <p:spPr bwMode="auto">
          <a:xfrm>
            <a:off x="827088" y="981075"/>
            <a:ext cx="7934325" cy="1066800"/>
          </a:xfrm>
          <a:prstGeom prst="rect">
            <a:avLst/>
          </a:prstGeom>
          <a:noFill/>
          <a:ln w="9525">
            <a:noFill/>
            <a:miter lim="800000"/>
            <a:headEnd/>
            <a:tailEnd/>
          </a:ln>
        </p:spPr>
        <p:txBody>
          <a:bodyPr anchor="ctr">
            <a:spAutoFit/>
          </a:bodyPr>
          <a:lstStyle/>
          <a:p>
            <a:pPr algn="just" rtl="1"/>
            <a:r>
              <a:rPr lang="fa-IR">
                <a:solidFill>
                  <a:srgbClr val="FFFF00"/>
                </a:solidFill>
                <a:cs typeface="Arial" charset="0"/>
              </a:rPr>
              <a:t>آنتالپی آزاد</a:t>
            </a:r>
            <a:r>
              <a:rPr lang="en-US">
                <a:solidFill>
                  <a:srgbClr val="FFFF00"/>
                </a:solidFill>
                <a:cs typeface="Arial" charset="0"/>
              </a:rPr>
              <a:t>:</a:t>
            </a:r>
            <a:r>
              <a:rPr lang="fa-IR">
                <a:solidFill>
                  <a:srgbClr val="FFFF00"/>
                </a:solidFill>
                <a:cs typeface="Arial" charset="0"/>
              </a:rPr>
              <a:t> یک کمیت مقداری که با افزایش تعداد مول های سیستم مقدار آن به همان نسبت افزایش می یابد.</a:t>
            </a:r>
          </a:p>
        </p:txBody>
      </p:sp>
      <p:sp>
        <p:nvSpPr>
          <p:cNvPr id="245763" name="Rectangle 3"/>
          <p:cNvSpPr>
            <a:spLocks noChangeArrowheads="1"/>
          </p:cNvSpPr>
          <p:nvPr/>
        </p:nvSpPr>
        <p:spPr bwMode="auto">
          <a:xfrm>
            <a:off x="250825" y="3284538"/>
            <a:ext cx="8686800" cy="1554162"/>
          </a:xfrm>
          <a:prstGeom prst="rect">
            <a:avLst/>
          </a:prstGeom>
          <a:noFill/>
          <a:ln w="9525">
            <a:noFill/>
            <a:miter lim="800000"/>
            <a:headEnd/>
            <a:tailEnd/>
          </a:ln>
        </p:spPr>
        <p:txBody>
          <a:bodyPr anchor="ctr">
            <a:spAutoFit/>
          </a:bodyPr>
          <a:lstStyle/>
          <a:p>
            <a:pPr algn="r" rtl="1"/>
            <a:r>
              <a:rPr lang="fa-IR">
                <a:solidFill>
                  <a:srgbClr val="66FF33"/>
                </a:solidFill>
              </a:rPr>
              <a:t>برای جسم خالص نیز پتانسیل شیمیایی به کار می رود. زیرا در دما و فشار ثابت تغیرات آنتالپی آزاد سیستمی که شامل جسم خالص باشد به تعداد مول های سیتم بستگی دارد.</a:t>
            </a: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6" name="Slide Number Placeholder 5"/>
          <p:cNvSpPr>
            <a:spLocks noGrp="1"/>
          </p:cNvSpPr>
          <p:nvPr>
            <p:ph type="sldNum" sz="quarter" idx="12"/>
          </p:nvPr>
        </p:nvSpPr>
        <p:spPr/>
        <p:txBody>
          <a:bodyPr/>
          <a:lstStyle/>
          <a:p>
            <a:pPr>
              <a:defRPr/>
            </a:pPr>
            <a:fld id="{FF52D524-0F1B-43FA-8016-FE72DBCA1125}" type="slidenum">
              <a:rPr lang="ar-SA"/>
              <a:pPr>
                <a:defRPr/>
              </a:pPr>
              <a:t>201</a:t>
            </a:fld>
            <a:endParaRPr lang="en-US"/>
          </a:p>
        </p:txBody>
      </p:sp>
    </p:spTree>
  </p:cSld>
  <p:clrMapOvr>
    <a:masterClrMapping/>
  </p:clrMapOvr>
  <p:transition>
    <p:pull dir="lu"/>
  </p:transition>
  <p:timing>
    <p:tnLst>
      <p:par>
        <p:cTn id="1" dur="indefinite" restart="never" nodeType="tmRoot"/>
      </p:par>
    </p:tnLst>
  </p:timing>
</p:sld>
</file>

<file path=ppt/slides/slide2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2579" name="Rectangle 2"/>
          <p:cNvSpPr>
            <a:spLocks noChangeArrowheads="1"/>
          </p:cNvSpPr>
          <p:nvPr/>
        </p:nvSpPr>
        <p:spPr bwMode="auto">
          <a:xfrm>
            <a:off x="900113" y="1412875"/>
            <a:ext cx="8051800" cy="1066800"/>
          </a:xfrm>
          <a:prstGeom prst="rect">
            <a:avLst/>
          </a:prstGeom>
          <a:noFill/>
          <a:ln w="9525">
            <a:noFill/>
            <a:miter lim="800000"/>
            <a:headEnd/>
            <a:tailEnd/>
          </a:ln>
        </p:spPr>
        <p:txBody>
          <a:bodyPr anchor="ctr">
            <a:spAutoFit/>
          </a:bodyPr>
          <a:lstStyle/>
          <a:p>
            <a:pPr algn="just" rtl="1"/>
            <a:r>
              <a:rPr lang="fa-IR"/>
              <a:t>پتانسیل شیمیایی یک کمیت مولی جزئی که بستگی به جز مولی هر یک از اجزا در مخلوط یکنواخت مورد نظر دارد.</a:t>
            </a:r>
          </a:p>
        </p:txBody>
      </p:sp>
      <p:sp>
        <p:nvSpPr>
          <p:cNvPr id="152580" name="Rectangle 3"/>
          <p:cNvSpPr>
            <a:spLocks noChangeArrowheads="1"/>
          </p:cNvSpPr>
          <p:nvPr/>
        </p:nvSpPr>
        <p:spPr bwMode="auto">
          <a:xfrm>
            <a:off x="0" y="3214688"/>
            <a:ext cx="9144000" cy="0"/>
          </a:xfrm>
          <a:prstGeom prst="rect">
            <a:avLst/>
          </a:prstGeom>
          <a:noFill/>
          <a:ln w="9525">
            <a:noFill/>
            <a:miter lim="800000"/>
            <a:headEnd/>
            <a:tailEnd/>
          </a:ln>
        </p:spPr>
        <p:txBody>
          <a:bodyPr wrap="none" anchor="ctr">
            <a:spAutoFit/>
          </a:bodyPr>
          <a:lstStyle/>
          <a:p>
            <a:endParaRPr lang="fa-IR"/>
          </a:p>
        </p:txBody>
      </p:sp>
      <p:graphicFrame>
        <p:nvGraphicFramePr>
          <p:cNvPr id="152578" name="Object 4"/>
          <p:cNvGraphicFramePr>
            <a:graphicFrameLocks noChangeAspect="1"/>
          </p:cNvGraphicFramePr>
          <p:nvPr/>
        </p:nvGraphicFramePr>
        <p:xfrm>
          <a:off x="1403350" y="3933825"/>
          <a:ext cx="6875463" cy="752475"/>
        </p:xfrm>
        <a:graphic>
          <a:graphicData uri="http://schemas.openxmlformats.org/presentationml/2006/ole">
            <mc:AlternateContent xmlns:mc="http://schemas.openxmlformats.org/markup-compatibility/2006">
              <mc:Choice xmlns:v="urn:schemas-microsoft-com:vml" Requires="v">
                <p:oleObj spid="_x0000_s152580" name="Equation" r:id="rId3" imgW="3924300" imgH="431800" progId="Equation.3">
                  <p:embed/>
                </p:oleObj>
              </mc:Choice>
              <mc:Fallback>
                <p:oleObj name="Equation" r:id="rId3" imgW="3924300" imgH="431800" progId="Equation.3">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03350" y="3933825"/>
                        <a:ext cx="6875463" cy="752475"/>
                      </a:xfrm>
                      <a:prstGeom prst="rect">
                        <a:avLst/>
                      </a:prstGeom>
                      <a:solidFill>
                        <a:srgbClr val="FFFF99"/>
                      </a:solidFill>
                    </p:spPr>
                  </p:pic>
                </p:oleObj>
              </mc:Fallback>
            </mc:AlternateContent>
          </a:graphicData>
        </a:graphic>
      </p:graphicFrame>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7" name="Slide Number Placeholder 6"/>
          <p:cNvSpPr>
            <a:spLocks noGrp="1"/>
          </p:cNvSpPr>
          <p:nvPr>
            <p:ph type="sldNum" sz="quarter" idx="12"/>
          </p:nvPr>
        </p:nvSpPr>
        <p:spPr/>
        <p:txBody>
          <a:bodyPr/>
          <a:lstStyle/>
          <a:p>
            <a:pPr>
              <a:defRPr/>
            </a:pPr>
            <a:fld id="{4CCDA77C-B861-4D53-B684-CF6223CEEB60}" type="slidenum">
              <a:rPr lang="ar-SA"/>
              <a:pPr>
                <a:defRPr/>
              </a:pPr>
              <a:t>202</a:t>
            </a:fld>
            <a:endParaRPr lang="en-US"/>
          </a:p>
        </p:txBody>
      </p:sp>
    </p:spTree>
  </p:cSld>
  <p:clrMapOvr>
    <a:masterClrMapping/>
  </p:clrMapOvr>
  <p:transition>
    <p:pull dir="ld"/>
  </p:transition>
  <p:timing>
    <p:tnLst>
      <p:par>
        <p:cTn id="1" dur="indefinite" restart="never" nodeType="tmRoot"/>
      </p:par>
    </p:tnLst>
  </p:timing>
</p:sld>
</file>

<file path=ppt/slides/slide20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3603" name="Rectangle 2"/>
          <p:cNvSpPr>
            <a:spLocks noChangeArrowheads="1"/>
          </p:cNvSpPr>
          <p:nvPr/>
        </p:nvSpPr>
        <p:spPr bwMode="auto">
          <a:xfrm>
            <a:off x="6353175" y="404813"/>
            <a:ext cx="2293938" cy="579437"/>
          </a:xfrm>
          <a:prstGeom prst="rect">
            <a:avLst/>
          </a:prstGeom>
          <a:noFill/>
          <a:ln w="9525">
            <a:noFill/>
            <a:miter lim="800000"/>
            <a:headEnd/>
            <a:tailEnd/>
          </a:ln>
        </p:spPr>
        <p:txBody>
          <a:bodyPr wrap="none" anchor="ctr">
            <a:spAutoFit/>
          </a:bodyPr>
          <a:lstStyle/>
          <a:p>
            <a:pPr algn="r" rtl="1"/>
            <a:r>
              <a:rPr lang="fa-IR">
                <a:solidFill>
                  <a:srgbClr val="FF99FF"/>
                </a:solidFill>
              </a:rPr>
              <a:t>تعادل میان فاز ها</a:t>
            </a:r>
            <a:r>
              <a:rPr lang="en-US">
                <a:solidFill>
                  <a:srgbClr val="FF99FF"/>
                </a:solidFill>
              </a:rPr>
              <a:t> </a:t>
            </a:r>
          </a:p>
        </p:txBody>
      </p:sp>
      <p:sp>
        <p:nvSpPr>
          <p:cNvPr id="153604" name="Rectangle 3"/>
          <p:cNvSpPr>
            <a:spLocks noChangeArrowheads="1"/>
          </p:cNvSpPr>
          <p:nvPr/>
        </p:nvSpPr>
        <p:spPr bwMode="auto">
          <a:xfrm>
            <a:off x="5724525" y="1196975"/>
            <a:ext cx="2927350" cy="579438"/>
          </a:xfrm>
          <a:prstGeom prst="rect">
            <a:avLst/>
          </a:prstGeom>
          <a:noFill/>
          <a:ln w="9525">
            <a:noFill/>
            <a:miter lim="800000"/>
            <a:headEnd/>
            <a:tailEnd/>
          </a:ln>
        </p:spPr>
        <p:txBody>
          <a:bodyPr wrap="none" anchor="ctr">
            <a:spAutoFit/>
          </a:bodyPr>
          <a:lstStyle/>
          <a:p>
            <a:pPr algn="r" rtl="1"/>
            <a:r>
              <a:rPr lang="fa-IR"/>
              <a:t>شرط تعادل بین دو فاز</a:t>
            </a:r>
            <a:r>
              <a:rPr lang="en-US"/>
              <a:t> </a:t>
            </a:r>
          </a:p>
        </p:txBody>
      </p:sp>
      <p:graphicFrame>
        <p:nvGraphicFramePr>
          <p:cNvPr id="153602" name="Object 4"/>
          <p:cNvGraphicFramePr>
            <a:graphicFrameLocks noChangeAspect="1"/>
          </p:cNvGraphicFramePr>
          <p:nvPr/>
        </p:nvGraphicFramePr>
        <p:xfrm>
          <a:off x="4356100" y="2276475"/>
          <a:ext cx="1477963" cy="647700"/>
        </p:xfrm>
        <a:graphic>
          <a:graphicData uri="http://schemas.openxmlformats.org/presentationml/2006/ole">
            <mc:AlternateContent xmlns:mc="http://schemas.openxmlformats.org/markup-compatibility/2006">
              <mc:Choice xmlns:v="urn:schemas-microsoft-com:vml" Requires="v">
                <p:oleObj spid="_x0000_s153604" name="Equation" r:id="rId3" imgW="545863" imgH="241195" progId="Equation.3">
                  <p:embed/>
                </p:oleObj>
              </mc:Choice>
              <mc:Fallback>
                <p:oleObj name="Equation" r:id="rId3" imgW="545863" imgH="241195" progId="Equation.3">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56100" y="2276475"/>
                        <a:ext cx="1477963" cy="647700"/>
                      </a:xfrm>
                      <a:prstGeom prst="rect">
                        <a:avLst/>
                      </a:prstGeom>
                      <a:solidFill>
                        <a:srgbClr val="FFFF99"/>
                      </a:solidFill>
                    </p:spPr>
                  </p:pic>
                </p:oleObj>
              </mc:Fallback>
            </mc:AlternateContent>
          </a:graphicData>
        </a:graphic>
      </p:graphicFrame>
      <p:sp>
        <p:nvSpPr>
          <p:cNvPr id="153605" name="Rectangle 5"/>
          <p:cNvSpPr>
            <a:spLocks noChangeArrowheads="1"/>
          </p:cNvSpPr>
          <p:nvPr/>
        </p:nvSpPr>
        <p:spPr bwMode="auto">
          <a:xfrm>
            <a:off x="0" y="3548063"/>
            <a:ext cx="9144000" cy="0"/>
          </a:xfrm>
          <a:prstGeom prst="rect">
            <a:avLst/>
          </a:prstGeom>
          <a:noFill/>
          <a:ln w="9525">
            <a:noFill/>
            <a:miter lim="800000"/>
            <a:headEnd/>
            <a:tailEnd/>
          </a:ln>
        </p:spPr>
        <p:txBody>
          <a:bodyPr wrap="none" anchor="ctr">
            <a:spAutoFit/>
          </a:bodyPr>
          <a:lstStyle/>
          <a:p>
            <a:endParaRPr lang="fa-IR"/>
          </a:p>
        </p:txBody>
      </p:sp>
      <p:sp>
        <p:nvSpPr>
          <p:cNvPr id="153606" name="Rectangle 6"/>
          <p:cNvSpPr>
            <a:spLocks noChangeArrowheads="1"/>
          </p:cNvSpPr>
          <p:nvPr/>
        </p:nvSpPr>
        <p:spPr bwMode="auto">
          <a:xfrm>
            <a:off x="4078288" y="3573463"/>
            <a:ext cx="4699000" cy="579437"/>
          </a:xfrm>
          <a:prstGeom prst="rect">
            <a:avLst/>
          </a:prstGeom>
          <a:noFill/>
          <a:ln w="9525">
            <a:noFill/>
            <a:miter lim="800000"/>
            <a:headEnd/>
            <a:tailEnd/>
          </a:ln>
        </p:spPr>
        <p:txBody>
          <a:bodyPr wrap="none" anchor="ctr">
            <a:spAutoFit/>
          </a:bodyPr>
          <a:lstStyle/>
          <a:p>
            <a:pPr algn="r" rtl="1"/>
            <a:r>
              <a:rPr lang="fa-IR">
                <a:solidFill>
                  <a:srgbClr val="FFFF00"/>
                </a:solidFill>
              </a:rPr>
              <a:t>تعادل در واکنش گرافیت</a:t>
            </a:r>
            <a:r>
              <a:rPr lang="en-US">
                <a:solidFill>
                  <a:srgbClr val="FFFF00"/>
                </a:solidFill>
              </a:rPr>
              <a:t> </a:t>
            </a:r>
            <a:r>
              <a:rPr lang="en-US">
                <a:solidFill>
                  <a:srgbClr val="FFFF00"/>
                </a:solidFill>
                <a:latin typeface="Arial" charset="0"/>
              </a:rPr>
              <a:t>–</a:t>
            </a:r>
            <a:r>
              <a:rPr lang="fa-IR">
                <a:solidFill>
                  <a:srgbClr val="FFFF00"/>
                </a:solidFill>
              </a:rPr>
              <a:t> الماس</a:t>
            </a:r>
            <a:r>
              <a:rPr lang="en-US"/>
              <a:t> </a:t>
            </a:r>
          </a:p>
        </p:txBody>
      </p:sp>
      <p:sp>
        <p:nvSpPr>
          <p:cNvPr id="153607" name="Rectangle 7"/>
          <p:cNvSpPr>
            <a:spLocks noChangeArrowheads="1"/>
          </p:cNvSpPr>
          <p:nvPr/>
        </p:nvSpPr>
        <p:spPr bwMode="auto">
          <a:xfrm>
            <a:off x="5511800" y="4797425"/>
            <a:ext cx="3194050" cy="579438"/>
          </a:xfrm>
          <a:prstGeom prst="rect">
            <a:avLst/>
          </a:prstGeom>
          <a:noFill/>
          <a:ln w="9525">
            <a:noFill/>
            <a:miter lim="800000"/>
            <a:headEnd/>
            <a:tailEnd/>
          </a:ln>
        </p:spPr>
        <p:txBody>
          <a:bodyPr wrap="none" anchor="ctr">
            <a:spAutoFit/>
          </a:bodyPr>
          <a:lstStyle/>
          <a:p>
            <a:pPr algn="r" rtl="1"/>
            <a:r>
              <a:rPr lang="fa-IR">
                <a:solidFill>
                  <a:srgbClr val="66FF33"/>
                </a:solidFill>
              </a:rPr>
              <a:t>گرافیت پایدار تر است</a:t>
            </a:r>
            <a:r>
              <a:rPr lang="en-US"/>
              <a:t> </a:t>
            </a: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0" name="Slide Number Placeholder 9"/>
          <p:cNvSpPr>
            <a:spLocks noGrp="1"/>
          </p:cNvSpPr>
          <p:nvPr>
            <p:ph type="sldNum" sz="quarter" idx="12"/>
          </p:nvPr>
        </p:nvSpPr>
        <p:spPr/>
        <p:txBody>
          <a:bodyPr/>
          <a:lstStyle/>
          <a:p>
            <a:pPr>
              <a:defRPr/>
            </a:pPr>
            <a:fld id="{EDA5B973-2ACF-4C1B-BAAB-EB36FC6CCCF5}" type="slidenum">
              <a:rPr lang="ar-SA"/>
              <a:pPr>
                <a:defRPr/>
              </a:pPr>
              <a:t>203</a:t>
            </a:fld>
            <a:endParaRPr lang="en-US"/>
          </a:p>
        </p:txBody>
      </p:sp>
    </p:spTree>
  </p:cSld>
  <p:clrMapOvr>
    <a:masterClrMapping/>
  </p:clrMapOvr>
  <p:transition>
    <p:pull dir="u"/>
  </p:transition>
  <p:timing>
    <p:tnLst>
      <p:par>
        <p:cTn id="1" dur="indefinite" restart="never" nodeType="tmRoot"/>
      </p:par>
    </p:tnLst>
  </p:timing>
</p:sld>
</file>

<file path=ppt/slides/slide20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4629" name="Rectangle 2"/>
          <p:cNvSpPr>
            <a:spLocks noChangeArrowheads="1"/>
          </p:cNvSpPr>
          <p:nvPr/>
        </p:nvSpPr>
        <p:spPr bwMode="auto">
          <a:xfrm>
            <a:off x="5867400" y="333375"/>
            <a:ext cx="2909888" cy="579438"/>
          </a:xfrm>
          <a:prstGeom prst="rect">
            <a:avLst/>
          </a:prstGeom>
          <a:noFill/>
          <a:ln w="9525">
            <a:noFill/>
            <a:miter lim="800000"/>
            <a:headEnd/>
            <a:tailEnd/>
          </a:ln>
        </p:spPr>
        <p:txBody>
          <a:bodyPr wrap="none" anchor="ctr">
            <a:spAutoFit/>
          </a:bodyPr>
          <a:lstStyle/>
          <a:p>
            <a:pPr algn="r" rtl="1"/>
            <a:r>
              <a:rPr lang="fa-IR">
                <a:solidFill>
                  <a:srgbClr val="FF99FF"/>
                </a:solidFill>
              </a:rPr>
              <a:t>اثر دما در آنتالپی آزاد</a:t>
            </a:r>
            <a:r>
              <a:rPr lang="en-US">
                <a:solidFill>
                  <a:srgbClr val="FF99FF"/>
                </a:solidFill>
              </a:rPr>
              <a:t> </a:t>
            </a:r>
          </a:p>
        </p:txBody>
      </p:sp>
      <p:sp>
        <p:nvSpPr>
          <p:cNvPr id="154630" name="Rectangle 3"/>
          <p:cNvSpPr>
            <a:spLocks noChangeArrowheads="1"/>
          </p:cNvSpPr>
          <p:nvPr/>
        </p:nvSpPr>
        <p:spPr bwMode="auto">
          <a:xfrm>
            <a:off x="0" y="3028950"/>
            <a:ext cx="9144000" cy="0"/>
          </a:xfrm>
          <a:prstGeom prst="rect">
            <a:avLst/>
          </a:prstGeom>
          <a:noFill/>
          <a:ln w="9525">
            <a:noFill/>
            <a:miter lim="800000"/>
            <a:headEnd/>
            <a:tailEnd/>
          </a:ln>
        </p:spPr>
        <p:txBody>
          <a:bodyPr wrap="none" anchor="ctr">
            <a:spAutoFit/>
          </a:bodyPr>
          <a:lstStyle/>
          <a:p>
            <a:endParaRPr lang="fa-IR"/>
          </a:p>
        </p:txBody>
      </p:sp>
      <p:graphicFrame>
        <p:nvGraphicFramePr>
          <p:cNvPr id="154626" name="Object 4"/>
          <p:cNvGraphicFramePr>
            <a:graphicFrameLocks noChangeAspect="1"/>
          </p:cNvGraphicFramePr>
          <p:nvPr/>
        </p:nvGraphicFramePr>
        <p:xfrm>
          <a:off x="3132138" y="1341438"/>
          <a:ext cx="3900487" cy="1538287"/>
        </p:xfrm>
        <a:graphic>
          <a:graphicData uri="http://schemas.openxmlformats.org/presentationml/2006/ole">
            <mc:AlternateContent xmlns:mc="http://schemas.openxmlformats.org/markup-compatibility/2006">
              <mc:Choice xmlns:v="urn:schemas-microsoft-com:vml" Requires="v">
                <p:oleObj spid="_x0000_s154632" name="Equation" r:id="rId3" imgW="2032000" imgH="800100" progId="Equation.3">
                  <p:embed/>
                </p:oleObj>
              </mc:Choice>
              <mc:Fallback>
                <p:oleObj name="Equation" r:id="rId3" imgW="2032000" imgH="800100" progId="Equation.3">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32138" y="1341438"/>
                        <a:ext cx="3900487" cy="1538287"/>
                      </a:xfrm>
                      <a:prstGeom prst="rect">
                        <a:avLst/>
                      </a:prstGeom>
                      <a:solidFill>
                        <a:srgbClr val="FFFF99"/>
                      </a:solidFill>
                    </p:spPr>
                  </p:pic>
                </p:oleObj>
              </mc:Fallback>
            </mc:AlternateContent>
          </a:graphicData>
        </a:graphic>
      </p:graphicFrame>
      <p:sp>
        <p:nvSpPr>
          <p:cNvPr id="154631" name="Rectangle 5"/>
          <p:cNvSpPr>
            <a:spLocks noChangeArrowheads="1"/>
          </p:cNvSpPr>
          <p:nvPr/>
        </p:nvSpPr>
        <p:spPr bwMode="auto">
          <a:xfrm>
            <a:off x="0" y="3829050"/>
            <a:ext cx="9144000" cy="0"/>
          </a:xfrm>
          <a:prstGeom prst="rect">
            <a:avLst/>
          </a:prstGeom>
          <a:noFill/>
          <a:ln w="9525">
            <a:noFill/>
            <a:miter lim="800000"/>
            <a:headEnd/>
            <a:tailEnd/>
          </a:ln>
        </p:spPr>
        <p:txBody>
          <a:bodyPr wrap="none" anchor="ctr">
            <a:spAutoFit/>
          </a:bodyPr>
          <a:lstStyle/>
          <a:p>
            <a:endParaRPr lang="fa-IR"/>
          </a:p>
        </p:txBody>
      </p:sp>
      <p:sp>
        <p:nvSpPr>
          <p:cNvPr id="154632" name="Rectangle 6"/>
          <p:cNvSpPr>
            <a:spLocks noChangeArrowheads="1"/>
          </p:cNvSpPr>
          <p:nvPr/>
        </p:nvSpPr>
        <p:spPr bwMode="auto">
          <a:xfrm>
            <a:off x="5895975" y="3500438"/>
            <a:ext cx="3000375" cy="579437"/>
          </a:xfrm>
          <a:prstGeom prst="rect">
            <a:avLst/>
          </a:prstGeom>
          <a:noFill/>
          <a:ln w="9525">
            <a:noFill/>
            <a:miter lim="800000"/>
            <a:headEnd/>
            <a:tailEnd/>
          </a:ln>
        </p:spPr>
        <p:txBody>
          <a:bodyPr wrap="none" anchor="ctr">
            <a:spAutoFit/>
          </a:bodyPr>
          <a:lstStyle/>
          <a:p>
            <a:pPr algn="r" rtl="1"/>
            <a:r>
              <a:rPr lang="fa-IR">
                <a:solidFill>
                  <a:srgbClr val="FF99FF"/>
                </a:solidFill>
              </a:rPr>
              <a:t>اثر فشار بر آنتالپی آزاد</a:t>
            </a:r>
            <a:r>
              <a:rPr lang="en-US">
                <a:solidFill>
                  <a:srgbClr val="FF99FF"/>
                </a:solidFill>
              </a:rPr>
              <a:t> </a:t>
            </a:r>
          </a:p>
        </p:txBody>
      </p:sp>
      <p:sp>
        <p:nvSpPr>
          <p:cNvPr id="154633" name="Rectangle 7"/>
          <p:cNvSpPr>
            <a:spLocks noChangeArrowheads="1"/>
          </p:cNvSpPr>
          <p:nvPr/>
        </p:nvSpPr>
        <p:spPr bwMode="auto">
          <a:xfrm>
            <a:off x="0" y="3205163"/>
            <a:ext cx="9144000" cy="0"/>
          </a:xfrm>
          <a:prstGeom prst="rect">
            <a:avLst/>
          </a:prstGeom>
          <a:noFill/>
          <a:ln w="9525">
            <a:noFill/>
            <a:miter lim="800000"/>
            <a:headEnd/>
            <a:tailEnd/>
          </a:ln>
        </p:spPr>
        <p:txBody>
          <a:bodyPr wrap="none" anchor="ctr">
            <a:spAutoFit/>
          </a:bodyPr>
          <a:lstStyle/>
          <a:p>
            <a:endParaRPr lang="fa-IR"/>
          </a:p>
        </p:txBody>
      </p:sp>
      <p:graphicFrame>
        <p:nvGraphicFramePr>
          <p:cNvPr id="154627" name="Object 8"/>
          <p:cNvGraphicFramePr>
            <a:graphicFrameLocks noChangeAspect="1"/>
          </p:cNvGraphicFramePr>
          <p:nvPr/>
        </p:nvGraphicFramePr>
        <p:xfrm>
          <a:off x="2843213" y="4221163"/>
          <a:ext cx="4106862" cy="850900"/>
        </p:xfrm>
        <a:graphic>
          <a:graphicData uri="http://schemas.openxmlformats.org/presentationml/2006/ole">
            <mc:AlternateContent xmlns:mc="http://schemas.openxmlformats.org/markup-compatibility/2006">
              <mc:Choice xmlns:v="urn:schemas-microsoft-com:vml" Requires="v">
                <p:oleObj spid="_x0000_s154633" name="Equation" r:id="rId5" imgW="2159000" imgH="444500" progId="Equation.3">
                  <p:embed/>
                </p:oleObj>
              </mc:Choice>
              <mc:Fallback>
                <p:oleObj name="Equation" r:id="rId5" imgW="2159000" imgH="444500" progId="Equation.3">
                  <p:embed/>
                  <p:pic>
                    <p:nvPicPr>
                      <p:cNvPr id="0" name="Object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43213" y="4221163"/>
                        <a:ext cx="4106862" cy="850900"/>
                      </a:xfrm>
                      <a:prstGeom prst="rect">
                        <a:avLst/>
                      </a:prstGeom>
                      <a:solidFill>
                        <a:srgbClr val="FFFF99"/>
                      </a:solidFill>
                    </p:spPr>
                  </p:pic>
                </p:oleObj>
              </mc:Fallback>
            </mc:AlternateContent>
          </a:graphicData>
        </a:graphic>
      </p:graphicFrame>
      <p:sp>
        <p:nvSpPr>
          <p:cNvPr id="154634" name="Rectangle 9"/>
          <p:cNvSpPr>
            <a:spLocks noChangeArrowheads="1"/>
          </p:cNvSpPr>
          <p:nvPr/>
        </p:nvSpPr>
        <p:spPr bwMode="auto">
          <a:xfrm>
            <a:off x="0" y="3652838"/>
            <a:ext cx="9144000" cy="0"/>
          </a:xfrm>
          <a:prstGeom prst="rect">
            <a:avLst/>
          </a:prstGeom>
          <a:noFill/>
          <a:ln w="9525">
            <a:noFill/>
            <a:miter lim="800000"/>
            <a:headEnd/>
            <a:tailEnd/>
          </a:ln>
        </p:spPr>
        <p:txBody>
          <a:bodyPr wrap="none" anchor="ctr">
            <a:spAutoFit/>
          </a:bodyPr>
          <a:lstStyle/>
          <a:p>
            <a:endParaRPr lang="fa-IR"/>
          </a:p>
        </p:txBody>
      </p:sp>
      <p:sp>
        <p:nvSpPr>
          <p:cNvPr id="154635" name="Rectangle 10"/>
          <p:cNvSpPr>
            <a:spLocks noChangeArrowheads="1"/>
          </p:cNvSpPr>
          <p:nvPr/>
        </p:nvSpPr>
        <p:spPr bwMode="auto">
          <a:xfrm>
            <a:off x="0" y="3205163"/>
            <a:ext cx="9144000" cy="0"/>
          </a:xfrm>
          <a:prstGeom prst="rect">
            <a:avLst/>
          </a:prstGeom>
          <a:noFill/>
          <a:ln w="9525">
            <a:noFill/>
            <a:miter lim="800000"/>
            <a:headEnd/>
            <a:tailEnd/>
          </a:ln>
        </p:spPr>
        <p:txBody>
          <a:bodyPr wrap="none" anchor="ctr">
            <a:spAutoFit/>
          </a:bodyPr>
          <a:lstStyle/>
          <a:p>
            <a:endParaRPr lang="fa-IR"/>
          </a:p>
        </p:txBody>
      </p:sp>
      <p:graphicFrame>
        <p:nvGraphicFramePr>
          <p:cNvPr id="154628" name="Object 11"/>
          <p:cNvGraphicFramePr>
            <a:graphicFrameLocks noChangeAspect="1"/>
          </p:cNvGraphicFramePr>
          <p:nvPr/>
        </p:nvGraphicFramePr>
        <p:xfrm>
          <a:off x="3203575" y="5589588"/>
          <a:ext cx="3614738" cy="928687"/>
        </p:xfrm>
        <a:graphic>
          <a:graphicData uri="http://schemas.openxmlformats.org/presentationml/2006/ole">
            <mc:AlternateContent xmlns:mc="http://schemas.openxmlformats.org/markup-compatibility/2006">
              <mc:Choice xmlns:v="urn:schemas-microsoft-com:vml" Requires="v">
                <p:oleObj spid="_x0000_s154634" name="Equation" r:id="rId7" imgW="1739900" imgH="444500" progId="Equation.3">
                  <p:embed/>
                </p:oleObj>
              </mc:Choice>
              <mc:Fallback>
                <p:oleObj name="Equation" r:id="rId7" imgW="1739900" imgH="444500" progId="Equation.3">
                  <p:embed/>
                  <p:pic>
                    <p:nvPicPr>
                      <p:cNvPr id="0" name="Object 1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203575" y="5589588"/>
                        <a:ext cx="3614738" cy="928687"/>
                      </a:xfrm>
                      <a:prstGeom prst="rect">
                        <a:avLst/>
                      </a:prstGeom>
                      <a:solidFill>
                        <a:srgbClr val="FFFF99"/>
                      </a:solidFill>
                    </p:spPr>
                  </p:pic>
                </p:oleObj>
              </mc:Fallback>
            </mc:AlternateContent>
          </a:graphicData>
        </a:graphic>
      </p:graphicFrame>
      <p:sp>
        <p:nvSpPr>
          <p:cNvPr id="154636" name="Rectangle 12"/>
          <p:cNvSpPr>
            <a:spLocks noChangeArrowheads="1"/>
          </p:cNvSpPr>
          <p:nvPr/>
        </p:nvSpPr>
        <p:spPr bwMode="auto">
          <a:xfrm>
            <a:off x="0" y="3652838"/>
            <a:ext cx="9144000" cy="0"/>
          </a:xfrm>
          <a:prstGeom prst="rect">
            <a:avLst/>
          </a:prstGeom>
          <a:noFill/>
          <a:ln w="9525">
            <a:noFill/>
            <a:miter lim="800000"/>
            <a:headEnd/>
            <a:tailEnd/>
          </a:ln>
        </p:spPr>
        <p:txBody>
          <a:bodyPr wrap="none" anchor="ctr">
            <a:spAutoFit/>
          </a:bodyPr>
          <a:lstStyle/>
          <a:p>
            <a:endParaRPr lang="fa-I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5" name="Slide Number Placeholder 14"/>
          <p:cNvSpPr>
            <a:spLocks noGrp="1"/>
          </p:cNvSpPr>
          <p:nvPr>
            <p:ph type="sldNum" sz="quarter" idx="12"/>
          </p:nvPr>
        </p:nvSpPr>
        <p:spPr/>
        <p:txBody>
          <a:bodyPr/>
          <a:lstStyle/>
          <a:p>
            <a:pPr>
              <a:defRPr/>
            </a:pPr>
            <a:fld id="{0741C150-2D5E-401F-B1F9-CABF6616AFA0}" type="slidenum">
              <a:rPr lang="ar-SA"/>
              <a:pPr>
                <a:defRPr/>
              </a:pPr>
              <a:t>204</a:t>
            </a:fld>
            <a:endParaRPr lang="en-US"/>
          </a:p>
        </p:txBody>
      </p:sp>
    </p:spTree>
  </p:cSld>
  <p:clrMapOvr>
    <a:masterClrMapping/>
  </p:clrMapOvr>
  <p:transition>
    <p:pull dir="r"/>
  </p:transition>
  <p:timing>
    <p:tnLst>
      <p:par>
        <p:cTn id="1" dur="indefinite" restart="never" nodeType="tmRoot"/>
      </p:par>
    </p:tnLst>
  </p:timing>
</p:sld>
</file>

<file path=ppt/slides/slide20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5654" name="Rectangle 2"/>
          <p:cNvSpPr>
            <a:spLocks noChangeArrowheads="1"/>
          </p:cNvSpPr>
          <p:nvPr/>
        </p:nvSpPr>
        <p:spPr bwMode="auto">
          <a:xfrm>
            <a:off x="1116013" y="620713"/>
            <a:ext cx="7685087" cy="579437"/>
          </a:xfrm>
          <a:prstGeom prst="rect">
            <a:avLst/>
          </a:prstGeom>
          <a:noFill/>
          <a:ln w="9525">
            <a:noFill/>
            <a:miter lim="800000"/>
            <a:headEnd/>
            <a:tailEnd/>
          </a:ln>
        </p:spPr>
        <p:txBody>
          <a:bodyPr wrap="none" anchor="ctr">
            <a:spAutoFit/>
          </a:bodyPr>
          <a:lstStyle/>
          <a:p>
            <a:pPr algn="r" rtl="1"/>
            <a:r>
              <a:rPr lang="fa-IR"/>
              <a:t>اگر فشار اولیه برابر یک اتمسفرباشد مقدار تغیرات آنتالپی آزاد</a:t>
            </a:r>
            <a:r>
              <a:rPr lang="en-US"/>
              <a:t> </a:t>
            </a:r>
          </a:p>
        </p:txBody>
      </p:sp>
      <p:sp>
        <p:nvSpPr>
          <p:cNvPr id="155655" name="Rectangle 3"/>
          <p:cNvSpPr>
            <a:spLocks noChangeArrowheads="1"/>
          </p:cNvSpPr>
          <p:nvPr/>
        </p:nvSpPr>
        <p:spPr bwMode="auto">
          <a:xfrm>
            <a:off x="0" y="3214688"/>
            <a:ext cx="9144000" cy="0"/>
          </a:xfrm>
          <a:prstGeom prst="rect">
            <a:avLst/>
          </a:prstGeom>
          <a:noFill/>
          <a:ln w="9525">
            <a:noFill/>
            <a:miter lim="800000"/>
            <a:headEnd/>
            <a:tailEnd/>
          </a:ln>
        </p:spPr>
        <p:txBody>
          <a:bodyPr wrap="none" anchor="ctr">
            <a:spAutoFit/>
          </a:bodyPr>
          <a:lstStyle/>
          <a:p>
            <a:endParaRPr lang="fa-IR"/>
          </a:p>
        </p:txBody>
      </p:sp>
      <p:graphicFrame>
        <p:nvGraphicFramePr>
          <p:cNvPr id="155650" name="Object 4"/>
          <p:cNvGraphicFramePr>
            <a:graphicFrameLocks noChangeAspect="1"/>
          </p:cNvGraphicFramePr>
          <p:nvPr/>
        </p:nvGraphicFramePr>
        <p:xfrm>
          <a:off x="3348038" y="1628775"/>
          <a:ext cx="3078162" cy="804863"/>
        </p:xfrm>
        <a:graphic>
          <a:graphicData uri="http://schemas.openxmlformats.org/presentationml/2006/ole">
            <mc:AlternateContent xmlns:mc="http://schemas.openxmlformats.org/markup-compatibility/2006">
              <mc:Choice xmlns:v="urn:schemas-microsoft-com:vml" Requires="v">
                <p:oleObj spid="_x0000_s155658" name="Equation" r:id="rId3" imgW="1637589" imgH="431613" progId="Equation.3">
                  <p:embed/>
                </p:oleObj>
              </mc:Choice>
              <mc:Fallback>
                <p:oleObj name="Equation" r:id="rId3" imgW="1637589" imgH="431613" progId="Equation.3">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48038" y="1628775"/>
                        <a:ext cx="3078162" cy="804863"/>
                      </a:xfrm>
                      <a:prstGeom prst="rect">
                        <a:avLst/>
                      </a:prstGeom>
                      <a:solidFill>
                        <a:srgbClr val="FFFF99"/>
                      </a:solidFill>
                    </p:spPr>
                  </p:pic>
                </p:oleObj>
              </mc:Fallback>
            </mc:AlternateContent>
          </a:graphicData>
        </a:graphic>
      </p:graphicFrame>
      <p:sp>
        <p:nvSpPr>
          <p:cNvPr id="155656" name="Rectangle 5"/>
          <p:cNvSpPr>
            <a:spLocks noChangeArrowheads="1"/>
          </p:cNvSpPr>
          <p:nvPr/>
        </p:nvSpPr>
        <p:spPr bwMode="auto">
          <a:xfrm>
            <a:off x="0" y="3643313"/>
            <a:ext cx="9144000" cy="0"/>
          </a:xfrm>
          <a:prstGeom prst="rect">
            <a:avLst/>
          </a:prstGeom>
          <a:noFill/>
          <a:ln w="9525">
            <a:noFill/>
            <a:miter lim="800000"/>
            <a:headEnd/>
            <a:tailEnd/>
          </a:ln>
        </p:spPr>
        <p:txBody>
          <a:bodyPr wrap="none" anchor="ctr">
            <a:spAutoFit/>
          </a:bodyPr>
          <a:lstStyle/>
          <a:p>
            <a:endParaRPr lang="fa-IR"/>
          </a:p>
        </p:txBody>
      </p:sp>
      <p:sp>
        <p:nvSpPr>
          <p:cNvPr id="155657" name="Rectangle 6"/>
          <p:cNvSpPr>
            <a:spLocks noChangeArrowheads="1"/>
          </p:cNvSpPr>
          <p:nvPr/>
        </p:nvSpPr>
        <p:spPr bwMode="auto">
          <a:xfrm>
            <a:off x="2987675" y="4724400"/>
            <a:ext cx="5840413" cy="579438"/>
          </a:xfrm>
          <a:prstGeom prst="rect">
            <a:avLst/>
          </a:prstGeom>
          <a:noFill/>
          <a:ln w="9525">
            <a:noFill/>
            <a:miter lim="800000"/>
            <a:headEnd/>
            <a:tailEnd/>
          </a:ln>
        </p:spPr>
        <p:txBody>
          <a:bodyPr wrap="none" anchor="ctr">
            <a:spAutoFit/>
          </a:bodyPr>
          <a:lstStyle/>
          <a:p>
            <a:pPr algn="r" rtl="1"/>
            <a:r>
              <a:rPr lang="fa-IR"/>
              <a:t>اگر</a:t>
            </a:r>
            <a:r>
              <a:rPr lang="en-US"/>
              <a:t> n  </a:t>
            </a:r>
            <a:r>
              <a:rPr lang="fa-IR"/>
              <a:t>مولکول گاز ایده آل را در نظر بگیریم</a:t>
            </a:r>
            <a:r>
              <a:rPr lang="en-US"/>
              <a:t> </a:t>
            </a:r>
          </a:p>
        </p:txBody>
      </p:sp>
      <p:sp>
        <p:nvSpPr>
          <p:cNvPr id="155658" name="Rectangle 7"/>
          <p:cNvSpPr>
            <a:spLocks noChangeArrowheads="1"/>
          </p:cNvSpPr>
          <p:nvPr/>
        </p:nvSpPr>
        <p:spPr bwMode="auto">
          <a:xfrm>
            <a:off x="0" y="3214688"/>
            <a:ext cx="9144000" cy="0"/>
          </a:xfrm>
          <a:prstGeom prst="rect">
            <a:avLst/>
          </a:prstGeom>
          <a:noFill/>
          <a:ln w="9525">
            <a:noFill/>
            <a:miter lim="800000"/>
            <a:headEnd/>
            <a:tailEnd/>
          </a:ln>
        </p:spPr>
        <p:txBody>
          <a:bodyPr wrap="none" anchor="ctr">
            <a:spAutoFit/>
          </a:bodyPr>
          <a:lstStyle/>
          <a:p>
            <a:endParaRPr lang="fa-IR"/>
          </a:p>
        </p:txBody>
      </p:sp>
      <p:graphicFrame>
        <p:nvGraphicFramePr>
          <p:cNvPr id="155651" name="Object 8"/>
          <p:cNvGraphicFramePr>
            <a:graphicFrameLocks noChangeAspect="1"/>
          </p:cNvGraphicFramePr>
          <p:nvPr/>
        </p:nvGraphicFramePr>
        <p:xfrm>
          <a:off x="3203575" y="5734050"/>
          <a:ext cx="3230563" cy="773113"/>
        </p:xfrm>
        <a:graphic>
          <a:graphicData uri="http://schemas.openxmlformats.org/presentationml/2006/ole">
            <mc:AlternateContent xmlns:mc="http://schemas.openxmlformats.org/markup-compatibility/2006">
              <mc:Choice xmlns:v="urn:schemas-microsoft-com:vml" Requires="v">
                <p:oleObj spid="_x0000_s155659" name="Equation" r:id="rId5" imgW="1790700" imgH="431800" progId="Equation.3">
                  <p:embed/>
                </p:oleObj>
              </mc:Choice>
              <mc:Fallback>
                <p:oleObj name="Equation" r:id="rId5" imgW="1790700" imgH="431800" progId="Equation.3">
                  <p:embed/>
                  <p:pic>
                    <p:nvPicPr>
                      <p:cNvPr id="0" name="Object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03575" y="5734050"/>
                        <a:ext cx="3230563" cy="773113"/>
                      </a:xfrm>
                      <a:prstGeom prst="rect">
                        <a:avLst/>
                      </a:prstGeom>
                      <a:solidFill>
                        <a:srgbClr val="FFFF99"/>
                      </a:solidFill>
                    </p:spPr>
                  </p:pic>
                </p:oleObj>
              </mc:Fallback>
            </mc:AlternateContent>
          </a:graphicData>
        </a:graphic>
      </p:graphicFrame>
      <p:sp>
        <p:nvSpPr>
          <p:cNvPr id="155659" name="Rectangle 9"/>
          <p:cNvSpPr>
            <a:spLocks noChangeArrowheads="1"/>
          </p:cNvSpPr>
          <p:nvPr/>
        </p:nvSpPr>
        <p:spPr bwMode="auto">
          <a:xfrm>
            <a:off x="0" y="3643313"/>
            <a:ext cx="9144000" cy="0"/>
          </a:xfrm>
          <a:prstGeom prst="rect">
            <a:avLst/>
          </a:prstGeom>
          <a:noFill/>
          <a:ln w="9525">
            <a:noFill/>
            <a:miter lim="800000"/>
            <a:headEnd/>
            <a:tailEnd/>
          </a:ln>
        </p:spPr>
        <p:txBody>
          <a:bodyPr wrap="none" anchor="ctr">
            <a:spAutoFit/>
          </a:bodyPr>
          <a:lstStyle/>
          <a:p>
            <a:endParaRPr lang="fa-IR"/>
          </a:p>
        </p:txBody>
      </p:sp>
      <p:graphicFrame>
        <p:nvGraphicFramePr>
          <p:cNvPr id="155652" name="Object 10"/>
          <p:cNvGraphicFramePr>
            <a:graphicFrameLocks noChangeAspect="1"/>
          </p:cNvGraphicFramePr>
          <p:nvPr/>
        </p:nvGraphicFramePr>
        <p:xfrm>
          <a:off x="8101013" y="2852738"/>
          <a:ext cx="658812" cy="354012"/>
        </p:xfrm>
        <a:graphic>
          <a:graphicData uri="http://schemas.openxmlformats.org/presentationml/2006/ole">
            <mc:AlternateContent xmlns:mc="http://schemas.openxmlformats.org/markup-compatibility/2006">
              <mc:Choice xmlns:v="urn:schemas-microsoft-com:vml" Requires="v">
                <p:oleObj spid="_x0000_s155660" name="Equation" r:id="rId7" imgW="368140" imgH="203112" progId="Equation.3">
                  <p:embed/>
                </p:oleObj>
              </mc:Choice>
              <mc:Fallback>
                <p:oleObj name="Equation" r:id="rId7" imgW="368140" imgH="203112" progId="Equation.3">
                  <p:embed/>
                  <p:pic>
                    <p:nvPicPr>
                      <p:cNvPr id="0" name="Object 1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101013" y="2852738"/>
                        <a:ext cx="658812" cy="354012"/>
                      </a:xfrm>
                      <a:prstGeom prst="rect">
                        <a:avLst/>
                      </a:prstGeom>
                      <a:solidFill>
                        <a:schemeClr val="tx1"/>
                      </a:solidFill>
                    </p:spPr>
                  </p:pic>
                </p:oleObj>
              </mc:Fallback>
            </mc:AlternateContent>
          </a:graphicData>
        </a:graphic>
      </p:graphicFrame>
      <p:sp>
        <p:nvSpPr>
          <p:cNvPr id="155660" name="Rectangle 11"/>
          <p:cNvSpPr>
            <a:spLocks noChangeArrowheads="1"/>
          </p:cNvSpPr>
          <p:nvPr/>
        </p:nvSpPr>
        <p:spPr bwMode="auto">
          <a:xfrm>
            <a:off x="1549400" y="2781300"/>
            <a:ext cx="6440488" cy="579438"/>
          </a:xfrm>
          <a:prstGeom prst="rect">
            <a:avLst/>
          </a:prstGeom>
          <a:noFill/>
          <a:ln w="9525">
            <a:noFill/>
            <a:miter lim="800000"/>
            <a:headEnd/>
            <a:tailEnd/>
          </a:ln>
        </p:spPr>
        <p:txBody>
          <a:bodyPr wrap="none" anchor="ctr">
            <a:spAutoFit/>
          </a:bodyPr>
          <a:lstStyle/>
          <a:p>
            <a:pPr algn="r" rtl="1"/>
            <a:r>
              <a:rPr lang="fa-IR">
                <a:solidFill>
                  <a:srgbClr val="66FF33"/>
                </a:solidFill>
              </a:rPr>
              <a:t>آنتالپی آزاد استاندارد در دمای</a:t>
            </a:r>
            <a:r>
              <a:rPr lang="en-US">
                <a:solidFill>
                  <a:srgbClr val="66FF33"/>
                </a:solidFill>
              </a:rPr>
              <a:t> T  </a:t>
            </a:r>
            <a:r>
              <a:rPr lang="fa-IR">
                <a:solidFill>
                  <a:srgbClr val="66FF33"/>
                </a:solidFill>
              </a:rPr>
              <a:t>می باشد لذا</a:t>
            </a:r>
            <a:r>
              <a:rPr lang="en-US">
                <a:solidFill>
                  <a:srgbClr val="66FF33"/>
                </a:solidFill>
              </a:rPr>
              <a:t>:</a:t>
            </a:r>
            <a:r>
              <a:rPr lang="en-US"/>
              <a:t> </a:t>
            </a:r>
          </a:p>
        </p:txBody>
      </p:sp>
      <p:sp>
        <p:nvSpPr>
          <p:cNvPr id="155661" name="Rectangle 12"/>
          <p:cNvSpPr>
            <a:spLocks noChangeArrowheads="1"/>
          </p:cNvSpPr>
          <p:nvPr/>
        </p:nvSpPr>
        <p:spPr bwMode="auto">
          <a:xfrm>
            <a:off x="0" y="3328988"/>
            <a:ext cx="9144000" cy="0"/>
          </a:xfrm>
          <a:prstGeom prst="rect">
            <a:avLst/>
          </a:prstGeom>
          <a:noFill/>
          <a:ln w="9525">
            <a:noFill/>
            <a:miter lim="800000"/>
            <a:headEnd/>
            <a:tailEnd/>
          </a:ln>
        </p:spPr>
        <p:txBody>
          <a:bodyPr wrap="none" anchor="ctr">
            <a:spAutoFit/>
          </a:bodyPr>
          <a:lstStyle/>
          <a:p>
            <a:endParaRPr lang="fa-IR"/>
          </a:p>
        </p:txBody>
      </p:sp>
      <p:graphicFrame>
        <p:nvGraphicFramePr>
          <p:cNvPr id="155653" name="Object 13"/>
          <p:cNvGraphicFramePr>
            <a:graphicFrameLocks noChangeAspect="1"/>
          </p:cNvGraphicFramePr>
          <p:nvPr/>
        </p:nvGraphicFramePr>
        <p:xfrm>
          <a:off x="3059113" y="3644900"/>
          <a:ext cx="3568700" cy="460375"/>
        </p:xfrm>
        <a:graphic>
          <a:graphicData uri="http://schemas.openxmlformats.org/presentationml/2006/ole">
            <mc:AlternateContent xmlns:mc="http://schemas.openxmlformats.org/markup-compatibility/2006">
              <mc:Choice xmlns:v="urn:schemas-microsoft-com:vml" Requires="v">
                <p:oleObj spid="_x0000_s155661" name="Equation" r:id="rId9" imgW="1548728" imgH="203112" progId="Equation.3">
                  <p:embed/>
                </p:oleObj>
              </mc:Choice>
              <mc:Fallback>
                <p:oleObj name="Equation" r:id="rId9" imgW="1548728" imgH="203112" progId="Equation.3">
                  <p:embed/>
                  <p:pic>
                    <p:nvPicPr>
                      <p:cNvPr id="0" name="Object 1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059113" y="3644900"/>
                        <a:ext cx="3568700" cy="460375"/>
                      </a:xfrm>
                      <a:prstGeom prst="rect">
                        <a:avLst/>
                      </a:prstGeom>
                      <a:solidFill>
                        <a:srgbClr val="FFFF99"/>
                      </a:solidFill>
                    </p:spPr>
                  </p:pic>
                </p:oleObj>
              </mc:Fallback>
            </mc:AlternateContent>
          </a:graphicData>
        </a:graphic>
      </p:graphicFrame>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6" name="Slide Number Placeholder 15"/>
          <p:cNvSpPr>
            <a:spLocks noGrp="1"/>
          </p:cNvSpPr>
          <p:nvPr>
            <p:ph type="sldNum" sz="quarter" idx="12"/>
          </p:nvPr>
        </p:nvSpPr>
        <p:spPr/>
        <p:txBody>
          <a:bodyPr/>
          <a:lstStyle/>
          <a:p>
            <a:pPr>
              <a:defRPr/>
            </a:pPr>
            <a:fld id="{187BF275-4064-4E97-BA20-F0AA5E231380}" type="slidenum">
              <a:rPr lang="ar-SA"/>
              <a:pPr>
                <a:defRPr/>
              </a:pPr>
              <a:t>205</a:t>
            </a:fld>
            <a:endParaRPr lang="en-US"/>
          </a:p>
        </p:txBody>
      </p:sp>
    </p:spTree>
  </p:cSld>
  <p:clrMapOvr>
    <a:masterClrMapping/>
  </p:clrMapOvr>
  <p:transition>
    <p:pull/>
  </p:transition>
  <p:timing>
    <p:tnLst>
      <p:par>
        <p:cTn id="1" dur="indefinite" restart="never" nodeType="tmRoot"/>
      </p:par>
    </p:tnLst>
  </p:timing>
</p:sld>
</file>

<file path=ppt/slides/slide20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6677" name="Rectangle 2"/>
          <p:cNvSpPr>
            <a:spLocks noChangeArrowheads="1"/>
          </p:cNvSpPr>
          <p:nvPr/>
        </p:nvSpPr>
        <p:spPr bwMode="auto">
          <a:xfrm>
            <a:off x="3498850" y="476250"/>
            <a:ext cx="5397500" cy="579438"/>
          </a:xfrm>
          <a:prstGeom prst="rect">
            <a:avLst/>
          </a:prstGeom>
          <a:noFill/>
          <a:ln w="9525">
            <a:noFill/>
            <a:miter lim="800000"/>
            <a:headEnd/>
            <a:tailEnd/>
          </a:ln>
        </p:spPr>
        <p:txBody>
          <a:bodyPr wrap="none" anchor="ctr">
            <a:spAutoFit/>
          </a:bodyPr>
          <a:lstStyle/>
          <a:p>
            <a:pPr algn="r" rtl="1"/>
            <a:r>
              <a:rPr lang="fa-IR">
                <a:solidFill>
                  <a:srgbClr val="FF99FF"/>
                </a:solidFill>
              </a:rPr>
              <a:t>آنتالپی آزاد و بررسی واکنش های شیمیایی</a:t>
            </a:r>
            <a:r>
              <a:rPr lang="en-US">
                <a:solidFill>
                  <a:srgbClr val="FF99FF"/>
                </a:solidFill>
              </a:rPr>
              <a:t> </a:t>
            </a:r>
          </a:p>
        </p:txBody>
      </p:sp>
      <p:sp>
        <p:nvSpPr>
          <p:cNvPr id="156678" name="Rectangle 3"/>
          <p:cNvSpPr>
            <a:spLocks noChangeArrowheads="1"/>
          </p:cNvSpPr>
          <p:nvPr/>
        </p:nvSpPr>
        <p:spPr bwMode="auto">
          <a:xfrm>
            <a:off x="900113" y="1457325"/>
            <a:ext cx="7962900" cy="1066800"/>
          </a:xfrm>
          <a:prstGeom prst="rect">
            <a:avLst/>
          </a:prstGeom>
          <a:noFill/>
          <a:ln w="9525">
            <a:noFill/>
            <a:miter lim="800000"/>
            <a:headEnd/>
            <a:tailEnd/>
          </a:ln>
        </p:spPr>
        <p:txBody>
          <a:bodyPr anchor="ctr">
            <a:spAutoFit/>
          </a:bodyPr>
          <a:lstStyle/>
          <a:p>
            <a:pPr algn="just" rtl="1"/>
            <a:r>
              <a:rPr lang="fa-IR"/>
              <a:t>در واکنشهای برگشت پذیر پتانسیل شیمیایی دو طرف واکنش</a:t>
            </a:r>
            <a:r>
              <a:rPr lang="en-US"/>
              <a:t> </a:t>
            </a:r>
            <a:r>
              <a:rPr lang="fa-IR"/>
              <a:t>با هم برابراند در نتیجه</a:t>
            </a:r>
            <a:r>
              <a:rPr lang="en-US"/>
              <a:t>       </a:t>
            </a:r>
            <a:r>
              <a:rPr lang="fa-IR"/>
              <a:t>واکنش ناچیزمی باشد.</a:t>
            </a:r>
            <a:r>
              <a:rPr lang="en-US"/>
              <a:t>       </a:t>
            </a:r>
          </a:p>
        </p:txBody>
      </p:sp>
      <p:sp>
        <p:nvSpPr>
          <p:cNvPr id="156679" name="Rectangle 4"/>
          <p:cNvSpPr>
            <a:spLocks noChangeArrowheads="1"/>
          </p:cNvSpPr>
          <p:nvPr/>
        </p:nvSpPr>
        <p:spPr bwMode="auto">
          <a:xfrm>
            <a:off x="0" y="3338513"/>
            <a:ext cx="9144000" cy="0"/>
          </a:xfrm>
          <a:prstGeom prst="rect">
            <a:avLst/>
          </a:prstGeom>
          <a:noFill/>
          <a:ln w="9525">
            <a:noFill/>
            <a:miter lim="800000"/>
            <a:headEnd/>
            <a:tailEnd/>
          </a:ln>
        </p:spPr>
        <p:txBody>
          <a:bodyPr wrap="none" anchor="ctr">
            <a:spAutoFit/>
          </a:bodyPr>
          <a:lstStyle/>
          <a:p>
            <a:endParaRPr lang="fa-IR"/>
          </a:p>
        </p:txBody>
      </p:sp>
      <p:graphicFrame>
        <p:nvGraphicFramePr>
          <p:cNvPr id="156674" name="Object 5"/>
          <p:cNvGraphicFramePr>
            <a:graphicFrameLocks noChangeAspect="1"/>
          </p:cNvGraphicFramePr>
          <p:nvPr/>
        </p:nvGraphicFramePr>
        <p:xfrm>
          <a:off x="3995738" y="1844675"/>
          <a:ext cx="615950" cy="433388"/>
        </p:xfrm>
        <a:graphic>
          <a:graphicData uri="http://schemas.openxmlformats.org/presentationml/2006/ole">
            <mc:AlternateContent xmlns:mc="http://schemas.openxmlformats.org/markup-compatibility/2006">
              <mc:Choice xmlns:v="urn:schemas-microsoft-com:vml" Requires="v">
                <p:oleObj spid="_x0000_s156680" name="Equation" r:id="rId3" imgW="253670" imgH="177569" progId="Equation.3">
                  <p:embed/>
                </p:oleObj>
              </mc:Choice>
              <mc:Fallback>
                <p:oleObj name="Equation" r:id="rId3" imgW="253670" imgH="177569" progId="Equation.3">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95738" y="1844675"/>
                        <a:ext cx="615950" cy="433388"/>
                      </a:xfrm>
                      <a:prstGeom prst="rect">
                        <a:avLst/>
                      </a:prstGeom>
                      <a:solidFill>
                        <a:schemeClr val="tx1"/>
                      </a:solidFill>
                    </p:spPr>
                  </p:pic>
                </p:oleObj>
              </mc:Fallback>
            </mc:AlternateContent>
          </a:graphicData>
        </a:graphic>
      </p:graphicFrame>
      <p:sp>
        <p:nvSpPr>
          <p:cNvPr id="156680" name="Rectangle 6"/>
          <p:cNvSpPr>
            <a:spLocks noChangeArrowheads="1"/>
          </p:cNvSpPr>
          <p:nvPr/>
        </p:nvSpPr>
        <p:spPr bwMode="auto">
          <a:xfrm>
            <a:off x="0" y="3519488"/>
            <a:ext cx="9144000" cy="0"/>
          </a:xfrm>
          <a:prstGeom prst="rect">
            <a:avLst/>
          </a:prstGeom>
          <a:noFill/>
          <a:ln w="9525">
            <a:noFill/>
            <a:miter lim="800000"/>
            <a:headEnd/>
            <a:tailEnd/>
          </a:ln>
        </p:spPr>
        <p:txBody>
          <a:bodyPr wrap="none" anchor="ctr">
            <a:spAutoFit/>
          </a:bodyPr>
          <a:lstStyle/>
          <a:p>
            <a:endParaRPr lang="fa-IR"/>
          </a:p>
        </p:txBody>
      </p:sp>
      <p:sp>
        <p:nvSpPr>
          <p:cNvPr id="156681" name="Rectangle 7"/>
          <p:cNvSpPr>
            <a:spLocks noChangeArrowheads="1"/>
          </p:cNvSpPr>
          <p:nvPr/>
        </p:nvSpPr>
        <p:spPr bwMode="auto">
          <a:xfrm>
            <a:off x="971550" y="3546475"/>
            <a:ext cx="7999413" cy="1066800"/>
          </a:xfrm>
          <a:prstGeom prst="rect">
            <a:avLst/>
          </a:prstGeom>
          <a:noFill/>
          <a:ln w="9525">
            <a:noFill/>
            <a:miter lim="800000"/>
            <a:headEnd/>
            <a:tailEnd/>
          </a:ln>
        </p:spPr>
        <p:txBody>
          <a:bodyPr anchor="ctr">
            <a:spAutoFit/>
          </a:bodyPr>
          <a:lstStyle/>
          <a:p>
            <a:pPr algn="just" rtl="1"/>
            <a:r>
              <a:rPr lang="fa-IR">
                <a:solidFill>
                  <a:srgbClr val="FFFF00"/>
                </a:solidFill>
              </a:rPr>
              <a:t>اگر تحولی خود به خود انجام شود تغیرات آنتالپی آزاد تحولی منفی است</a:t>
            </a:r>
            <a:r>
              <a:rPr lang="en-US">
                <a:solidFill>
                  <a:srgbClr val="FFFF00"/>
                </a:solidFill>
              </a:rPr>
              <a:t> </a:t>
            </a:r>
          </a:p>
        </p:txBody>
      </p:sp>
      <p:sp>
        <p:nvSpPr>
          <p:cNvPr id="156682" name="Rectangle 8"/>
          <p:cNvSpPr>
            <a:spLocks noChangeArrowheads="1"/>
          </p:cNvSpPr>
          <p:nvPr/>
        </p:nvSpPr>
        <p:spPr bwMode="auto">
          <a:xfrm>
            <a:off x="0" y="3338513"/>
            <a:ext cx="9144000" cy="0"/>
          </a:xfrm>
          <a:prstGeom prst="rect">
            <a:avLst/>
          </a:prstGeom>
          <a:noFill/>
          <a:ln w="9525">
            <a:noFill/>
            <a:miter lim="800000"/>
            <a:headEnd/>
            <a:tailEnd/>
          </a:ln>
        </p:spPr>
        <p:txBody>
          <a:bodyPr wrap="none" anchor="ctr">
            <a:spAutoFit/>
          </a:bodyPr>
          <a:lstStyle/>
          <a:p>
            <a:endParaRPr lang="fa-IR"/>
          </a:p>
        </p:txBody>
      </p:sp>
      <p:graphicFrame>
        <p:nvGraphicFramePr>
          <p:cNvPr id="156675" name="Object 9"/>
          <p:cNvGraphicFramePr>
            <a:graphicFrameLocks noChangeAspect="1"/>
          </p:cNvGraphicFramePr>
          <p:nvPr/>
        </p:nvGraphicFramePr>
        <p:xfrm>
          <a:off x="4859338" y="4149725"/>
          <a:ext cx="1287462" cy="469900"/>
        </p:xfrm>
        <a:graphic>
          <a:graphicData uri="http://schemas.openxmlformats.org/presentationml/2006/ole">
            <mc:AlternateContent xmlns:mc="http://schemas.openxmlformats.org/markup-compatibility/2006">
              <mc:Choice xmlns:v="urn:schemas-microsoft-com:vml" Requires="v">
                <p:oleObj spid="_x0000_s156681" name="Equation" r:id="rId5" imgW="494870" imgH="177646" progId="Equation.3">
                  <p:embed/>
                </p:oleObj>
              </mc:Choice>
              <mc:Fallback>
                <p:oleObj name="Equation" r:id="rId5" imgW="494870" imgH="177646" progId="Equation.3">
                  <p:embed/>
                  <p:pic>
                    <p:nvPicPr>
                      <p:cNvPr id="0" name="Object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59338" y="4149725"/>
                        <a:ext cx="1287462" cy="469900"/>
                      </a:xfrm>
                      <a:prstGeom prst="rect">
                        <a:avLst/>
                      </a:prstGeom>
                      <a:solidFill>
                        <a:schemeClr val="tx1"/>
                      </a:solidFill>
                    </p:spPr>
                  </p:pic>
                </p:oleObj>
              </mc:Fallback>
            </mc:AlternateContent>
          </a:graphicData>
        </a:graphic>
      </p:graphicFrame>
      <p:sp>
        <p:nvSpPr>
          <p:cNvPr id="156683" name="Rectangle 10"/>
          <p:cNvSpPr>
            <a:spLocks noChangeArrowheads="1"/>
          </p:cNvSpPr>
          <p:nvPr/>
        </p:nvSpPr>
        <p:spPr bwMode="auto">
          <a:xfrm>
            <a:off x="0" y="3519488"/>
            <a:ext cx="9144000" cy="0"/>
          </a:xfrm>
          <a:prstGeom prst="rect">
            <a:avLst/>
          </a:prstGeom>
          <a:noFill/>
          <a:ln w="9525">
            <a:noFill/>
            <a:miter lim="800000"/>
            <a:headEnd/>
            <a:tailEnd/>
          </a:ln>
        </p:spPr>
        <p:txBody>
          <a:bodyPr wrap="none" anchor="ctr">
            <a:spAutoFit/>
          </a:bodyPr>
          <a:lstStyle/>
          <a:p>
            <a:endParaRPr lang="fa-IR"/>
          </a:p>
        </p:txBody>
      </p:sp>
      <p:sp>
        <p:nvSpPr>
          <p:cNvPr id="156684" name="Rectangle 11"/>
          <p:cNvSpPr>
            <a:spLocks noChangeArrowheads="1"/>
          </p:cNvSpPr>
          <p:nvPr/>
        </p:nvSpPr>
        <p:spPr bwMode="auto">
          <a:xfrm>
            <a:off x="827088" y="5300663"/>
            <a:ext cx="8172450" cy="1066800"/>
          </a:xfrm>
          <a:prstGeom prst="rect">
            <a:avLst/>
          </a:prstGeom>
          <a:noFill/>
          <a:ln w="9525">
            <a:noFill/>
            <a:miter lim="800000"/>
            <a:headEnd/>
            <a:tailEnd/>
          </a:ln>
        </p:spPr>
        <p:txBody>
          <a:bodyPr anchor="ctr">
            <a:spAutoFit/>
          </a:bodyPr>
          <a:lstStyle/>
          <a:p>
            <a:pPr algn="just" rtl="1"/>
            <a:r>
              <a:rPr lang="fa-IR"/>
              <a:t> </a:t>
            </a:r>
            <a:r>
              <a:rPr lang="fa-IR">
                <a:solidFill>
                  <a:srgbClr val="66FF33"/>
                </a:solidFill>
              </a:rPr>
              <a:t>اگر تحولی به طور خود به خودی انجام نشود مفهوم آن این است که</a:t>
            </a:r>
            <a:r>
              <a:rPr lang="en-US"/>
              <a:t> </a:t>
            </a:r>
          </a:p>
        </p:txBody>
      </p:sp>
      <p:sp>
        <p:nvSpPr>
          <p:cNvPr id="156685" name="Rectangle 12"/>
          <p:cNvSpPr>
            <a:spLocks noChangeArrowheads="1"/>
          </p:cNvSpPr>
          <p:nvPr/>
        </p:nvSpPr>
        <p:spPr bwMode="auto">
          <a:xfrm>
            <a:off x="0" y="3338513"/>
            <a:ext cx="9144000" cy="0"/>
          </a:xfrm>
          <a:prstGeom prst="rect">
            <a:avLst/>
          </a:prstGeom>
          <a:noFill/>
          <a:ln w="9525">
            <a:noFill/>
            <a:miter lim="800000"/>
            <a:headEnd/>
            <a:tailEnd/>
          </a:ln>
        </p:spPr>
        <p:txBody>
          <a:bodyPr wrap="none" anchor="ctr">
            <a:spAutoFit/>
          </a:bodyPr>
          <a:lstStyle/>
          <a:p>
            <a:endParaRPr lang="fa-IR"/>
          </a:p>
        </p:txBody>
      </p:sp>
      <p:graphicFrame>
        <p:nvGraphicFramePr>
          <p:cNvPr id="156676" name="Object 13"/>
          <p:cNvGraphicFramePr>
            <a:graphicFrameLocks noChangeAspect="1"/>
          </p:cNvGraphicFramePr>
          <p:nvPr/>
        </p:nvGraphicFramePr>
        <p:xfrm>
          <a:off x="6084888" y="5949950"/>
          <a:ext cx="1331912" cy="487363"/>
        </p:xfrm>
        <a:graphic>
          <a:graphicData uri="http://schemas.openxmlformats.org/presentationml/2006/ole">
            <mc:AlternateContent xmlns:mc="http://schemas.openxmlformats.org/markup-compatibility/2006">
              <mc:Choice xmlns:v="urn:schemas-microsoft-com:vml" Requires="v">
                <p:oleObj spid="_x0000_s156682" name="Equation" r:id="rId7" imgW="494870" imgH="177646" progId="Equation.3">
                  <p:embed/>
                </p:oleObj>
              </mc:Choice>
              <mc:Fallback>
                <p:oleObj name="Equation" r:id="rId7" imgW="494870" imgH="177646" progId="Equation.3">
                  <p:embed/>
                  <p:pic>
                    <p:nvPicPr>
                      <p:cNvPr id="0" name="Object 1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084888" y="5949950"/>
                        <a:ext cx="1331912" cy="487363"/>
                      </a:xfrm>
                      <a:prstGeom prst="rect">
                        <a:avLst/>
                      </a:prstGeom>
                      <a:solidFill>
                        <a:schemeClr val="tx1"/>
                      </a:solidFill>
                    </p:spPr>
                  </p:pic>
                </p:oleObj>
              </mc:Fallback>
            </mc:AlternateContent>
          </a:graphicData>
        </a:graphic>
      </p:graphicFrame>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6" name="Slide Number Placeholder 15"/>
          <p:cNvSpPr>
            <a:spLocks noGrp="1"/>
          </p:cNvSpPr>
          <p:nvPr>
            <p:ph type="sldNum" sz="quarter" idx="12"/>
          </p:nvPr>
        </p:nvSpPr>
        <p:spPr/>
        <p:txBody>
          <a:bodyPr/>
          <a:lstStyle/>
          <a:p>
            <a:pPr>
              <a:defRPr/>
            </a:pPr>
            <a:fld id="{61048974-EE99-4347-A325-28B55DCDB6A9}" type="slidenum">
              <a:rPr lang="ar-SA"/>
              <a:pPr>
                <a:defRPr/>
              </a:pPr>
              <a:t>206</a:t>
            </a:fld>
            <a:endParaRPr lang="en-US"/>
          </a:p>
        </p:txBody>
      </p:sp>
    </p:spTree>
  </p:cSld>
  <p:clrMapOvr>
    <a:masterClrMapping/>
  </p:clrMapOvr>
  <p:transition>
    <p:pull dir="d"/>
  </p:transition>
  <p:timing>
    <p:tnLst>
      <p:par>
        <p:cTn id="1" dur="indefinite" restart="never" nodeType="tmRoot"/>
      </p:par>
    </p:tnLst>
  </p:timing>
</p:sld>
</file>

<file path=ppt/slides/slide20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6786" name="Rectangle 2"/>
          <p:cNvSpPr>
            <a:spLocks noChangeArrowheads="1"/>
          </p:cNvSpPr>
          <p:nvPr/>
        </p:nvSpPr>
        <p:spPr bwMode="auto">
          <a:xfrm>
            <a:off x="1547813" y="5157788"/>
            <a:ext cx="6357937" cy="579437"/>
          </a:xfrm>
          <a:prstGeom prst="rect">
            <a:avLst/>
          </a:prstGeom>
          <a:noFill/>
          <a:ln w="9525">
            <a:noFill/>
            <a:miter lim="800000"/>
            <a:headEnd/>
            <a:tailEnd/>
          </a:ln>
        </p:spPr>
        <p:txBody>
          <a:bodyPr wrap="none" anchor="ctr">
            <a:spAutoFit/>
          </a:bodyPr>
          <a:lstStyle/>
          <a:p>
            <a:pPr algn="r" rtl="1"/>
            <a:r>
              <a:rPr lang="fa-IR"/>
              <a:t>منحنی تغییرات آنتالپی آزاد یک واکنش شیمیایی</a:t>
            </a:r>
          </a:p>
        </p:txBody>
      </p:sp>
      <p:pic>
        <p:nvPicPr>
          <p:cNvPr id="246787" name="Picture 3" descr="untitled"/>
          <p:cNvPicPr>
            <a:picLocks noChangeAspect="1" noChangeArrowheads="1"/>
          </p:cNvPicPr>
          <p:nvPr/>
        </p:nvPicPr>
        <p:blipFill>
          <a:blip r:embed="rId2" cstate="print"/>
          <a:srcRect/>
          <a:stretch>
            <a:fillRect/>
          </a:stretch>
        </p:blipFill>
        <p:spPr bwMode="auto">
          <a:xfrm>
            <a:off x="1619250" y="549275"/>
            <a:ext cx="6184900" cy="4392613"/>
          </a:xfrm>
          <a:prstGeom prst="rect">
            <a:avLst/>
          </a:prstGeom>
          <a:noFill/>
          <a:ln w="9525">
            <a:noFill/>
            <a:miter lim="800000"/>
            <a:headEnd/>
            <a:tailEnd/>
          </a:ln>
        </p:spPr>
      </p:pic>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6" name="Slide Number Placeholder 5"/>
          <p:cNvSpPr>
            <a:spLocks noGrp="1"/>
          </p:cNvSpPr>
          <p:nvPr>
            <p:ph type="sldNum" sz="quarter" idx="12"/>
          </p:nvPr>
        </p:nvSpPr>
        <p:spPr/>
        <p:txBody>
          <a:bodyPr/>
          <a:lstStyle/>
          <a:p>
            <a:pPr>
              <a:defRPr/>
            </a:pPr>
            <a:fld id="{91ACAA8D-BB83-43C1-A70B-E8577DB1A6B3}" type="slidenum">
              <a:rPr lang="ar-SA"/>
              <a:pPr>
                <a:defRPr/>
              </a:pPr>
              <a:t>207</a:t>
            </a:fld>
            <a:endParaRPr lang="en-US"/>
          </a:p>
        </p:txBody>
      </p:sp>
    </p:spTree>
  </p:cSld>
  <p:clrMapOvr>
    <a:masterClrMapping/>
  </p:clrMapOvr>
  <p:transition>
    <p:strips dir="ru"/>
  </p:transition>
  <p:timing>
    <p:tnLst>
      <p:par>
        <p:cTn id="1" dur="indefinite" restart="never" nodeType="tmRoot"/>
      </p:par>
    </p:tnLst>
  </p:timing>
</p:sld>
</file>

<file path=ppt/slides/slide20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7699" name="Rectangle 2"/>
          <p:cNvSpPr>
            <a:spLocks noChangeArrowheads="1"/>
          </p:cNvSpPr>
          <p:nvPr/>
        </p:nvSpPr>
        <p:spPr bwMode="auto">
          <a:xfrm>
            <a:off x="7308850" y="476250"/>
            <a:ext cx="1384300" cy="579438"/>
          </a:xfrm>
          <a:prstGeom prst="rect">
            <a:avLst/>
          </a:prstGeom>
          <a:noFill/>
          <a:ln w="9525">
            <a:noFill/>
            <a:miter lim="800000"/>
            <a:headEnd/>
            <a:tailEnd/>
          </a:ln>
        </p:spPr>
        <p:txBody>
          <a:bodyPr wrap="none" anchor="ctr">
            <a:spAutoFit/>
          </a:bodyPr>
          <a:lstStyle/>
          <a:p>
            <a:pPr algn="r" rtl="1"/>
            <a:r>
              <a:rPr lang="fa-IR">
                <a:solidFill>
                  <a:srgbClr val="FF99FF"/>
                </a:solidFill>
              </a:rPr>
              <a:t>حالت اول</a:t>
            </a:r>
          </a:p>
        </p:txBody>
      </p:sp>
      <p:sp>
        <p:nvSpPr>
          <p:cNvPr id="157700" name="Rectangle 3"/>
          <p:cNvSpPr>
            <a:spLocks noChangeArrowheads="1"/>
          </p:cNvSpPr>
          <p:nvPr/>
        </p:nvSpPr>
        <p:spPr bwMode="auto">
          <a:xfrm>
            <a:off x="468313" y="1196975"/>
            <a:ext cx="8389937" cy="2041525"/>
          </a:xfrm>
          <a:prstGeom prst="rect">
            <a:avLst/>
          </a:prstGeom>
          <a:noFill/>
          <a:ln w="9525">
            <a:noFill/>
            <a:miter lim="800000"/>
            <a:headEnd/>
            <a:tailEnd/>
          </a:ln>
        </p:spPr>
        <p:txBody>
          <a:bodyPr anchor="ctr">
            <a:spAutoFit/>
          </a:bodyPr>
          <a:lstStyle/>
          <a:p>
            <a:pPr algn="just" rtl="1"/>
            <a:r>
              <a:rPr lang="fa-IR">
                <a:solidFill>
                  <a:srgbClr val="66FF33"/>
                </a:solidFill>
              </a:rPr>
              <a:t>در این حالت واکنش هایی مورد نظر است که با افزایش آنتروپی همراهند. و ضمناً واکنش گرمازا می باشد و خود به خودی انجام میشود مثل آب اکسیژنه که به طور خود به خودی تفکیک حاصل می کند</a:t>
            </a:r>
            <a:r>
              <a:rPr lang="fa-IR"/>
              <a:t> </a:t>
            </a:r>
          </a:p>
        </p:txBody>
      </p:sp>
      <p:sp>
        <p:nvSpPr>
          <p:cNvPr id="157701" name="Rectangle 4"/>
          <p:cNvSpPr>
            <a:spLocks noChangeArrowheads="1"/>
          </p:cNvSpPr>
          <p:nvPr/>
        </p:nvSpPr>
        <p:spPr bwMode="auto">
          <a:xfrm>
            <a:off x="1258888" y="4437063"/>
            <a:ext cx="7354887" cy="1066800"/>
          </a:xfrm>
          <a:prstGeom prst="rect">
            <a:avLst/>
          </a:prstGeom>
          <a:noFill/>
          <a:ln w="9525">
            <a:noFill/>
            <a:miter lim="800000"/>
            <a:headEnd/>
            <a:tailEnd/>
          </a:ln>
        </p:spPr>
        <p:txBody>
          <a:bodyPr anchor="ctr">
            <a:spAutoFit/>
          </a:bodyPr>
          <a:lstStyle/>
          <a:p>
            <a:pPr algn="just" rtl="1"/>
            <a:r>
              <a:rPr lang="fa-IR">
                <a:solidFill>
                  <a:srgbClr val="FFFF00"/>
                </a:solidFill>
              </a:rPr>
              <a:t>نمونه دیگری از ای واکنشها احتراق هیدرو کربن ها که ایجاد</a:t>
            </a:r>
            <a:r>
              <a:rPr lang="en-US">
                <a:solidFill>
                  <a:srgbClr val="FFFF00"/>
                </a:solidFill>
              </a:rPr>
              <a:t>      </a:t>
            </a:r>
            <a:r>
              <a:rPr lang="fa-IR">
                <a:solidFill>
                  <a:srgbClr val="FFFF00"/>
                </a:solidFill>
              </a:rPr>
              <a:t>وآب می کند.</a:t>
            </a:r>
            <a:r>
              <a:rPr lang="en-US"/>
              <a:t>  </a:t>
            </a:r>
          </a:p>
        </p:txBody>
      </p:sp>
      <p:sp>
        <p:nvSpPr>
          <p:cNvPr id="157702" name="Rectangle 5"/>
          <p:cNvSpPr>
            <a:spLocks noChangeArrowheads="1"/>
          </p:cNvSpPr>
          <p:nvPr/>
        </p:nvSpPr>
        <p:spPr bwMode="auto">
          <a:xfrm>
            <a:off x="0" y="3319463"/>
            <a:ext cx="9144000" cy="0"/>
          </a:xfrm>
          <a:prstGeom prst="rect">
            <a:avLst/>
          </a:prstGeom>
          <a:noFill/>
          <a:ln w="9525">
            <a:noFill/>
            <a:miter lim="800000"/>
            <a:headEnd/>
            <a:tailEnd/>
          </a:ln>
        </p:spPr>
        <p:txBody>
          <a:bodyPr wrap="none" anchor="ctr">
            <a:spAutoFit/>
          </a:bodyPr>
          <a:lstStyle/>
          <a:p>
            <a:endParaRPr lang="fa-IR"/>
          </a:p>
        </p:txBody>
      </p:sp>
      <p:graphicFrame>
        <p:nvGraphicFramePr>
          <p:cNvPr id="157698" name="Object 6"/>
          <p:cNvGraphicFramePr>
            <a:graphicFrameLocks noChangeAspect="1"/>
          </p:cNvGraphicFramePr>
          <p:nvPr/>
        </p:nvGraphicFramePr>
        <p:xfrm>
          <a:off x="6804025" y="5013325"/>
          <a:ext cx="611188" cy="439738"/>
        </p:xfrm>
        <a:graphic>
          <a:graphicData uri="http://schemas.openxmlformats.org/presentationml/2006/ole">
            <mc:AlternateContent xmlns:mc="http://schemas.openxmlformats.org/markup-compatibility/2006">
              <mc:Choice xmlns:v="urn:schemas-microsoft-com:vml" Requires="v">
                <p:oleObj spid="_x0000_s157700" name="Equation" r:id="rId3" imgW="304536" imgH="215713" progId="Equation.3">
                  <p:embed/>
                </p:oleObj>
              </mc:Choice>
              <mc:Fallback>
                <p:oleObj name="Equation" r:id="rId3" imgW="304536" imgH="215713" progId="Equation.3">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04025" y="5013325"/>
                        <a:ext cx="611188" cy="439738"/>
                      </a:xfrm>
                      <a:prstGeom prst="rect">
                        <a:avLst/>
                      </a:prstGeom>
                      <a:solidFill>
                        <a:schemeClr val="tx1"/>
                      </a:solidFill>
                    </p:spPr>
                  </p:pic>
                </p:oleObj>
              </mc:Fallback>
            </mc:AlternateContent>
          </a:graphicData>
        </a:graphic>
      </p:graphicFrame>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9" name="Slide Number Placeholder 8"/>
          <p:cNvSpPr>
            <a:spLocks noGrp="1"/>
          </p:cNvSpPr>
          <p:nvPr>
            <p:ph type="sldNum" sz="quarter" idx="12"/>
          </p:nvPr>
        </p:nvSpPr>
        <p:spPr/>
        <p:txBody>
          <a:bodyPr/>
          <a:lstStyle/>
          <a:p>
            <a:pPr>
              <a:defRPr/>
            </a:pPr>
            <a:fld id="{4B4FE0EA-45F7-4566-BADC-707F26A45D6C}" type="slidenum">
              <a:rPr lang="ar-SA"/>
              <a:pPr>
                <a:defRPr/>
              </a:pPr>
              <a:t>208</a:t>
            </a:fld>
            <a:endParaRPr lang="en-US"/>
          </a:p>
        </p:txBody>
      </p:sp>
    </p:spTree>
  </p:cSld>
  <p:clrMapOvr>
    <a:masterClrMapping/>
  </p:clrMapOvr>
  <p:transition>
    <p:strips dir="rd"/>
  </p:transition>
  <p:timing>
    <p:tnLst>
      <p:par>
        <p:cTn id="1" dur="indefinite" restart="never" nodeType="tmRoot"/>
      </p:par>
    </p:tnLst>
  </p:timing>
</p:sld>
</file>

<file path=ppt/slides/slide20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8723" name="Rectangle 2"/>
          <p:cNvSpPr>
            <a:spLocks noChangeArrowheads="1"/>
          </p:cNvSpPr>
          <p:nvPr/>
        </p:nvSpPr>
        <p:spPr bwMode="auto">
          <a:xfrm>
            <a:off x="7380288" y="333375"/>
            <a:ext cx="1497012" cy="579438"/>
          </a:xfrm>
          <a:prstGeom prst="rect">
            <a:avLst/>
          </a:prstGeom>
          <a:noFill/>
          <a:ln w="9525">
            <a:noFill/>
            <a:miter lim="800000"/>
            <a:headEnd/>
            <a:tailEnd/>
          </a:ln>
        </p:spPr>
        <p:txBody>
          <a:bodyPr wrap="none" anchor="ctr">
            <a:spAutoFit/>
          </a:bodyPr>
          <a:lstStyle/>
          <a:p>
            <a:pPr algn="r" rtl="1"/>
            <a:r>
              <a:rPr lang="fa-IR">
                <a:solidFill>
                  <a:srgbClr val="FF99FF"/>
                </a:solidFill>
              </a:rPr>
              <a:t>حالت دوم </a:t>
            </a:r>
          </a:p>
        </p:txBody>
      </p:sp>
      <p:sp>
        <p:nvSpPr>
          <p:cNvPr id="158724" name="Rectangle 3"/>
          <p:cNvSpPr>
            <a:spLocks noChangeArrowheads="1"/>
          </p:cNvSpPr>
          <p:nvPr/>
        </p:nvSpPr>
        <p:spPr bwMode="auto">
          <a:xfrm>
            <a:off x="1187450" y="1196975"/>
            <a:ext cx="7602538" cy="579438"/>
          </a:xfrm>
          <a:prstGeom prst="rect">
            <a:avLst/>
          </a:prstGeom>
          <a:noFill/>
          <a:ln w="9525">
            <a:noFill/>
            <a:miter lim="800000"/>
            <a:headEnd/>
            <a:tailEnd/>
          </a:ln>
        </p:spPr>
        <p:txBody>
          <a:bodyPr wrap="none" anchor="ctr">
            <a:spAutoFit/>
          </a:bodyPr>
          <a:lstStyle/>
          <a:p>
            <a:pPr algn="r" rtl="1"/>
            <a:r>
              <a:rPr lang="fa-IR"/>
              <a:t>واکنش هایی که گرماگیر هستند و با کاهش آنتروپی همراهند</a:t>
            </a:r>
            <a:r>
              <a:rPr lang="en-US"/>
              <a:t> </a:t>
            </a:r>
          </a:p>
        </p:txBody>
      </p:sp>
      <p:sp>
        <p:nvSpPr>
          <p:cNvPr id="158725" name="Rectangle 4"/>
          <p:cNvSpPr>
            <a:spLocks noChangeArrowheads="1"/>
          </p:cNvSpPr>
          <p:nvPr/>
        </p:nvSpPr>
        <p:spPr bwMode="auto">
          <a:xfrm>
            <a:off x="325438" y="2276475"/>
            <a:ext cx="8415337" cy="579438"/>
          </a:xfrm>
          <a:prstGeom prst="rect">
            <a:avLst/>
          </a:prstGeom>
          <a:noFill/>
          <a:ln w="9525">
            <a:noFill/>
            <a:miter lim="800000"/>
            <a:headEnd/>
            <a:tailEnd/>
          </a:ln>
        </p:spPr>
        <p:txBody>
          <a:bodyPr wrap="none" anchor="ctr">
            <a:spAutoFit/>
          </a:bodyPr>
          <a:lstStyle/>
          <a:p>
            <a:pPr algn="r" rtl="1"/>
            <a:r>
              <a:rPr lang="fa-IR">
                <a:solidFill>
                  <a:srgbClr val="66FF33"/>
                </a:solidFill>
              </a:rPr>
              <a:t>در این واکنش ها</a:t>
            </a:r>
            <a:r>
              <a:rPr lang="en-US">
                <a:solidFill>
                  <a:srgbClr val="66FF33"/>
                </a:solidFill>
              </a:rPr>
              <a:t>            </a:t>
            </a:r>
            <a:r>
              <a:rPr lang="fa-IR">
                <a:solidFill>
                  <a:srgbClr val="66FF33"/>
                </a:solidFill>
              </a:rPr>
              <a:t>و واکنش غیر خود به خودی است</a:t>
            </a:r>
            <a:r>
              <a:rPr lang="en-US"/>
              <a:t> </a:t>
            </a:r>
          </a:p>
        </p:txBody>
      </p:sp>
      <p:sp>
        <p:nvSpPr>
          <p:cNvPr id="158726" name="Rectangle 5"/>
          <p:cNvSpPr>
            <a:spLocks noChangeArrowheads="1"/>
          </p:cNvSpPr>
          <p:nvPr/>
        </p:nvSpPr>
        <p:spPr bwMode="auto">
          <a:xfrm>
            <a:off x="0" y="3338513"/>
            <a:ext cx="9144000" cy="0"/>
          </a:xfrm>
          <a:prstGeom prst="rect">
            <a:avLst/>
          </a:prstGeom>
          <a:noFill/>
          <a:ln w="9525">
            <a:noFill/>
            <a:miter lim="800000"/>
            <a:headEnd/>
            <a:tailEnd/>
          </a:ln>
        </p:spPr>
        <p:txBody>
          <a:bodyPr wrap="none" anchor="ctr">
            <a:spAutoFit/>
          </a:bodyPr>
          <a:lstStyle/>
          <a:p>
            <a:endParaRPr lang="fa-IR"/>
          </a:p>
        </p:txBody>
      </p:sp>
      <p:graphicFrame>
        <p:nvGraphicFramePr>
          <p:cNvPr id="158722" name="Object 6"/>
          <p:cNvGraphicFramePr>
            <a:graphicFrameLocks noChangeAspect="1"/>
          </p:cNvGraphicFramePr>
          <p:nvPr/>
        </p:nvGraphicFramePr>
        <p:xfrm>
          <a:off x="5219700" y="2349500"/>
          <a:ext cx="1116013" cy="407988"/>
        </p:xfrm>
        <a:graphic>
          <a:graphicData uri="http://schemas.openxmlformats.org/presentationml/2006/ole">
            <mc:AlternateContent xmlns:mc="http://schemas.openxmlformats.org/markup-compatibility/2006">
              <mc:Choice xmlns:v="urn:schemas-microsoft-com:vml" Requires="v">
                <p:oleObj spid="_x0000_s158724" name="Equation" r:id="rId3" imgW="494870" imgH="177646" progId="Equation.3">
                  <p:embed/>
                </p:oleObj>
              </mc:Choice>
              <mc:Fallback>
                <p:oleObj name="Equation" r:id="rId3" imgW="494870" imgH="177646" progId="Equation.3">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19700" y="2349500"/>
                        <a:ext cx="1116013" cy="407988"/>
                      </a:xfrm>
                      <a:prstGeom prst="rect">
                        <a:avLst/>
                      </a:prstGeom>
                      <a:solidFill>
                        <a:schemeClr val="tx1"/>
                      </a:solidFill>
                    </p:spPr>
                  </p:pic>
                </p:oleObj>
              </mc:Fallback>
            </mc:AlternateContent>
          </a:graphicData>
        </a:graphic>
      </p:graphicFrame>
      <p:sp>
        <p:nvSpPr>
          <p:cNvPr id="158727" name="Rectangle 7"/>
          <p:cNvSpPr>
            <a:spLocks noChangeArrowheads="1"/>
          </p:cNvSpPr>
          <p:nvPr/>
        </p:nvSpPr>
        <p:spPr bwMode="auto">
          <a:xfrm>
            <a:off x="7164388" y="3357563"/>
            <a:ext cx="1593850" cy="579437"/>
          </a:xfrm>
          <a:prstGeom prst="rect">
            <a:avLst/>
          </a:prstGeom>
          <a:noFill/>
          <a:ln w="9525">
            <a:noFill/>
            <a:miter lim="800000"/>
            <a:headEnd/>
            <a:tailEnd/>
          </a:ln>
        </p:spPr>
        <p:txBody>
          <a:bodyPr wrap="none" anchor="ctr">
            <a:spAutoFit/>
          </a:bodyPr>
          <a:lstStyle/>
          <a:p>
            <a:pPr algn="r" rtl="1"/>
            <a:r>
              <a:rPr lang="fa-IR">
                <a:solidFill>
                  <a:srgbClr val="FF99FF"/>
                </a:solidFill>
              </a:rPr>
              <a:t>حالت سوم</a:t>
            </a:r>
            <a:r>
              <a:rPr lang="en-US">
                <a:solidFill>
                  <a:srgbClr val="FF99FF"/>
                </a:solidFill>
              </a:rPr>
              <a:t> </a:t>
            </a:r>
          </a:p>
        </p:txBody>
      </p:sp>
      <p:sp>
        <p:nvSpPr>
          <p:cNvPr id="158728" name="Rectangle 8"/>
          <p:cNvSpPr>
            <a:spLocks noChangeArrowheads="1"/>
          </p:cNvSpPr>
          <p:nvPr/>
        </p:nvSpPr>
        <p:spPr bwMode="auto">
          <a:xfrm>
            <a:off x="0" y="4362450"/>
            <a:ext cx="9144000" cy="579438"/>
          </a:xfrm>
          <a:prstGeom prst="rect">
            <a:avLst/>
          </a:prstGeom>
          <a:noFill/>
          <a:ln w="9525">
            <a:noFill/>
            <a:miter lim="800000"/>
            <a:headEnd/>
            <a:tailEnd/>
          </a:ln>
        </p:spPr>
        <p:txBody>
          <a:bodyPr anchor="ctr">
            <a:spAutoFit/>
          </a:bodyPr>
          <a:lstStyle/>
          <a:p>
            <a:pPr algn="r" rtl="1"/>
            <a:r>
              <a:rPr lang="fa-IR"/>
              <a:t>واکنش هایی که گرمازا هستند ولی با کاهش آنتروپی همراه می باشد.</a:t>
            </a:r>
          </a:p>
        </p:txBody>
      </p:sp>
      <p:sp>
        <p:nvSpPr>
          <p:cNvPr id="158729" name="Rectangle 9"/>
          <p:cNvSpPr>
            <a:spLocks noChangeArrowheads="1"/>
          </p:cNvSpPr>
          <p:nvPr/>
        </p:nvSpPr>
        <p:spPr bwMode="auto">
          <a:xfrm>
            <a:off x="179388" y="5445125"/>
            <a:ext cx="8570912" cy="1066800"/>
          </a:xfrm>
          <a:prstGeom prst="rect">
            <a:avLst/>
          </a:prstGeom>
          <a:noFill/>
          <a:ln w="9525">
            <a:noFill/>
            <a:miter lim="800000"/>
            <a:headEnd/>
            <a:tailEnd/>
          </a:ln>
        </p:spPr>
        <p:txBody>
          <a:bodyPr anchor="ctr">
            <a:spAutoFit/>
          </a:bodyPr>
          <a:lstStyle/>
          <a:p>
            <a:pPr algn="just" rtl="1"/>
            <a:r>
              <a:rPr lang="fa-IR">
                <a:solidFill>
                  <a:srgbClr val="FFFF00"/>
                </a:solidFill>
              </a:rPr>
              <a:t>در این نوع واکنش ها دما نقش اساسی را در جهت دادن واکنش به سمت راست یا چپ ایفا می کند.</a:t>
            </a: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2" name="Slide Number Placeholder 11"/>
          <p:cNvSpPr>
            <a:spLocks noGrp="1"/>
          </p:cNvSpPr>
          <p:nvPr>
            <p:ph type="sldNum" sz="quarter" idx="12"/>
          </p:nvPr>
        </p:nvSpPr>
        <p:spPr/>
        <p:txBody>
          <a:bodyPr/>
          <a:lstStyle/>
          <a:p>
            <a:pPr>
              <a:defRPr/>
            </a:pPr>
            <a:fld id="{164A31F9-D571-4DCC-9D46-5E0D7F46639C}" type="slidenum">
              <a:rPr lang="ar-SA"/>
              <a:pPr>
                <a:defRPr/>
              </a:pPr>
              <a:t>209</a:t>
            </a:fld>
            <a:endParaRPr lang="en-US"/>
          </a:p>
        </p:txBody>
      </p:sp>
    </p:spTree>
  </p:cSld>
  <p:clrMapOvr>
    <a:masterClrMapping/>
  </p:clrMapOvr>
  <p:transition>
    <p:strips/>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363" name="Rectangle 4"/>
          <p:cNvSpPr>
            <a:spLocks noChangeArrowheads="1"/>
          </p:cNvSpPr>
          <p:nvPr/>
        </p:nvSpPr>
        <p:spPr bwMode="auto">
          <a:xfrm>
            <a:off x="3419475" y="493713"/>
            <a:ext cx="5307013" cy="579437"/>
          </a:xfrm>
          <a:prstGeom prst="rect">
            <a:avLst/>
          </a:prstGeom>
          <a:noFill/>
          <a:ln w="9525">
            <a:noFill/>
            <a:miter lim="800000"/>
            <a:headEnd/>
            <a:tailEnd/>
          </a:ln>
        </p:spPr>
        <p:txBody>
          <a:bodyPr anchor="ctr">
            <a:spAutoFit/>
          </a:bodyPr>
          <a:lstStyle/>
          <a:p>
            <a:pPr algn="r" rtl="1"/>
            <a:r>
              <a:rPr lang="fa-IR">
                <a:solidFill>
                  <a:srgbClr val="FFFF00"/>
                </a:solidFill>
                <a:latin typeface="Arial" charset="0"/>
              </a:rPr>
              <a:t>الف)حجم مستثنی در معادله واندروالس</a:t>
            </a:r>
            <a:r>
              <a:rPr lang="fa-IR">
                <a:latin typeface="Arial" charset="0"/>
              </a:rPr>
              <a:t>  </a:t>
            </a:r>
          </a:p>
        </p:txBody>
      </p:sp>
      <p:sp>
        <p:nvSpPr>
          <p:cNvPr id="15364" name="Rectangle 6"/>
          <p:cNvSpPr>
            <a:spLocks noChangeArrowheads="1"/>
          </p:cNvSpPr>
          <p:nvPr/>
        </p:nvSpPr>
        <p:spPr bwMode="auto">
          <a:xfrm>
            <a:off x="0" y="3162300"/>
            <a:ext cx="9144000" cy="0"/>
          </a:xfrm>
          <a:prstGeom prst="rect">
            <a:avLst/>
          </a:prstGeom>
          <a:noFill/>
          <a:ln w="9525">
            <a:noFill/>
            <a:miter lim="800000"/>
            <a:headEnd/>
            <a:tailEnd/>
          </a:ln>
        </p:spPr>
        <p:txBody>
          <a:bodyPr wrap="none" anchor="ctr">
            <a:spAutoFit/>
          </a:bodyPr>
          <a:lstStyle/>
          <a:p>
            <a:endParaRPr lang="fa-IR"/>
          </a:p>
        </p:txBody>
      </p:sp>
      <p:graphicFrame>
        <p:nvGraphicFramePr>
          <p:cNvPr id="15362" name="Object 5"/>
          <p:cNvGraphicFramePr>
            <a:graphicFrameLocks noChangeAspect="1"/>
          </p:cNvGraphicFramePr>
          <p:nvPr/>
        </p:nvGraphicFramePr>
        <p:xfrm>
          <a:off x="1692275" y="1557338"/>
          <a:ext cx="1943100" cy="863600"/>
        </p:xfrm>
        <a:graphic>
          <a:graphicData uri="http://schemas.openxmlformats.org/presentationml/2006/ole">
            <mc:AlternateContent xmlns:mc="http://schemas.openxmlformats.org/markup-compatibility/2006">
              <mc:Choice xmlns:v="urn:schemas-microsoft-com:vml" Requires="v">
                <p:oleObj spid="_x0000_s15364" name="Equation" r:id="rId3" imgW="748975" imgH="393529" progId="Equation.3">
                  <p:embed/>
                </p:oleObj>
              </mc:Choice>
              <mc:Fallback>
                <p:oleObj name="Equation" r:id="rId3" imgW="748975" imgH="393529" progId="Equation.3">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92275" y="1557338"/>
                        <a:ext cx="1943100" cy="863600"/>
                      </a:xfrm>
                      <a:prstGeom prst="rect">
                        <a:avLst/>
                      </a:prstGeom>
                      <a:solidFill>
                        <a:srgbClr val="FFFF99"/>
                      </a:solidFill>
                    </p:spPr>
                  </p:pic>
                </p:oleObj>
              </mc:Fallback>
            </mc:AlternateContent>
          </a:graphicData>
        </a:graphic>
      </p:graphicFrame>
      <p:sp>
        <p:nvSpPr>
          <p:cNvPr id="15365" name="Rectangle 7"/>
          <p:cNvSpPr>
            <a:spLocks noChangeArrowheads="1"/>
          </p:cNvSpPr>
          <p:nvPr/>
        </p:nvSpPr>
        <p:spPr bwMode="auto">
          <a:xfrm>
            <a:off x="0" y="3695700"/>
            <a:ext cx="9144000" cy="0"/>
          </a:xfrm>
          <a:prstGeom prst="rect">
            <a:avLst/>
          </a:prstGeom>
          <a:noFill/>
          <a:ln w="9525">
            <a:noFill/>
            <a:miter lim="800000"/>
            <a:headEnd/>
            <a:tailEnd/>
          </a:ln>
        </p:spPr>
        <p:txBody>
          <a:bodyPr wrap="none" anchor="ctr">
            <a:spAutoFit/>
          </a:bodyPr>
          <a:lstStyle/>
          <a:p>
            <a:endParaRPr lang="fa-IR"/>
          </a:p>
        </p:txBody>
      </p:sp>
      <p:sp>
        <p:nvSpPr>
          <p:cNvPr id="15366" name="Rectangle 8"/>
          <p:cNvSpPr>
            <a:spLocks noChangeArrowheads="1"/>
          </p:cNvSpPr>
          <p:nvPr/>
        </p:nvSpPr>
        <p:spPr bwMode="auto">
          <a:xfrm>
            <a:off x="4643438" y="1700213"/>
            <a:ext cx="3025775" cy="579437"/>
          </a:xfrm>
          <a:prstGeom prst="rect">
            <a:avLst/>
          </a:prstGeom>
          <a:noFill/>
          <a:ln w="9525">
            <a:noFill/>
            <a:miter lim="800000"/>
            <a:headEnd/>
            <a:tailEnd/>
          </a:ln>
        </p:spPr>
        <p:txBody>
          <a:bodyPr anchor="ctr">
            <a:spAutoFit/>
          </a:bodyPr>
          <a:lstStyle/>
          <a:p>
            <a:pPr algn="r" rtl="1">
              <a:tabLst>
                <a:tab pos="2181225" algn="l"/>
              </a:tabLst>
            </a:pPr>
            <a:r>
              <a:rPr lang="en-US">
                <a:solidFill>
                  <a:srgbClr val="FF00FF"/>
                </a:solidFill>
                <a:latin typeface="Times New Roman" pitchFamily="18" charset="0"/>
              </a:rPr>
              <a:t>N</a:t>
            </a:r>
            <a:r>
              <a:rPr lang="fa-IR">
                <a:solidFill>
                  <a:srgbClr val="FF00FF"/>
                </a:solidFill>
                <a:latin typeface="Times New Roman" pitchFamily="18" charset="0"/>
              </a:rPr>
              <a:t> : عددآووگادرو</a:t>
            </a:r>
          </a:p>
        </p:txBody>
      </p:sp>
      <p:sp>
        <p:nvSpPr>
          <p:cNvPr id="15367" name="Rectangle 9"/>
          <p:cNvSpPr>
            <a:spLocks noChangeArrowheads="1"/>
          </p:cNvSpPr>
          <p:nvPr/>
        </p:nvSpPr>
        <p:spPr bwMode="auto">
          <a:xfrm>
            <a:off x="179388" y="3587750"/>
            <a:ext cx="8558212" cy="1554163"/>
          </a:xfrm>
          <a:prstGeom prst="rect">
            <a:avLst/>
          </a:prstGeom>
          <a:noFill/>
          <a:ln w="9525">
            <a:noFill/>
            <a:miter lim="800000"/>
            <a:headEnd/>
            <a:tailEnd/>
          </a:ln>
        </p:spPr>
        <p:txBody>
          <a:bodyPr anchor="ctr">
            <a:spAutoFit/>
          </a:bodyPr>
          <a:lstStyle/>
          <a:p>
            <a:pPr algn="just" rtl="1">
              <a:tabLst>
                <a:tab pos="2181225" algn="l"/>
              </a:tabLst>
            </a:pPr>
            <a:r>
              <a:rPr lang="fa-IR">
                <a:solidFill>
                  <a:srgbClr val="FFFF00"/>
                </a:solidFill>
                <a:latin typeface="Arial" charset="0"/>
              </a:rPr>
              <a:t>ب) نیروهای بین مولکولی :</a:t>
            </a:r>
            <a:r>
              <a:rPr lang="fa-IR">
                <a:latin typeface="Arial" charset="0"/>
              </a:rPr>
              <a:t> </a:t>
            </a:r>
            <a:r>
              <a:rPr lang="fa-IR">
                <a:solidFill>
                  <a:srgbClr val="66FF33"/>
                </a:solidFill>
                <a:latin typeface="Arial" charset="0"/>
              </a:rPr>
              <a:t>نیروی مسبب نزدیک شدن مولکولها به یکدیگر که گرچه ضعیف امابرای کل مولکولها  قابل ملاحظه است. </a:t>
            </a:r>
            <a:endParaRPr lang="en-US">
              <a:solidFill>
                <a:srgbClr val="66FF33"/>
              </a:solidFill>
              <a:latin typeface="Arial" charset="0"/>
            </a:endParaRP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0" name="Slide Number Placeholder 9"/>
          <p:cNvSpPr>
            <a:spLocks noGrp="1"/>
          </p:cNvSpPr>
          <p:nvPr>
            <p:ph type="sldNum" sz="quarter" idx="12"/>
          </p:nvPr>
        </p:nvSpPr>
        <p:spPr/>
        <p:txBody>
          <a:bodyPr/>
          <a:lstStyle/>
          <a:p>
            <a:pPr>
              <a:defRPr/>
            </a:pPr>
            <a:fld id="{A0F71B40-9B24-43EF-A92C-6F2BBE33E90C}" type="slidenum">
              <a:rPr lang="ar-SA"/>
              <a:pPr>
                <a:defRPr/>
              </a:pPr>
              <a:t>21</a:t>
            </a:fld>
            <a:endParaRPr lang="en-US"/>
          </a:p>
        </p:txBody>
      </p:sp>
    </p:spTree>
  </p:cSld>
  <p:clrMapOvr>
    <a:masterClrMapping/>
  </p:clrMapOvr>
  <p:transition>
    <p:cover dir="lu"/>
  </p:transition>
  <p:timing>
    <p:tnLst>
      <p:par>
        <p:cTn id="1" dur="indefinite" restart="never" nodeType="tmRoot"/>
      </p:par>
    </p:tnLst>
  </p:timing>
</p:sld>
</file>

<file path=ppt/slides/slide2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9751" name="Rectangle 2"/>
          <p:cNvSpPr>
            <a:spLocks noChangeArrowheads="1"/>
          </p:cNvSpPr>
          <p:nvPr/>
        </p:nvSpPr>
        <p:spPr bwMode="auto">
          <a:xfrm>
            <a:off x="900113" y="476250"/>
            <a:ext cx="8016875" cy="2041525"/>
          </a:xfrm>
          <a:prstGeom prst="rect">
            <a:avLst/>
          </a:prstGeom>
          <a:noFill/>
          <a:ln w="9525">
            <a:noFill/>
            <a:miter lim="800000"/>
            <a:headEnd/>
            <a:tailEnd/>
          </a:ln>
        </p:spPr>
        <p:txBody>
          <a:bodyPr anchor="ctr">
            <a:spAutoFit/>
          </a:bodyPr>
          <a:lstStyle/>
          <a:p>
            <a:pPr algn="just" rtl="1"/>
            <a:r>
              <a:rPr lang="fa-IR"/>
              <a:t>اگر دما از دمای تعادل فراتر رود مقدار</a:t>
            </a:r>
            <a:r>
              <a:rPr lang="en-US"/>
              <a:t>        </a:t>
            </a:r>
            <a:r>
              <a:rPr lang="fa-IR"/>
              <a:t>مثبت و واکنش غیر خود به خودی می شود و بر عکس اگر دما از دمای تعادل کوچکتر باشد جز </a:t>
            </a:r>
            <a:r>
              <a:rPr lang="en-US"/>
              <a:t>        </a:t>
            </a:r>
            <a:r>
              <a:rPr lang="fa-IR"/>
              <a:t>مثبت از </a:t>
            </a:r>
            <a:r>
              <a:rPr lang="en-US"/>
              <a:t>        </a:t>
            </a:r>
            <a:r>
              <a:rPr lang="fa-IR"/>
              <a:t>منفی کوچکتر می شود و</a:t>
            </a:r>
            <a:r>
              <a:rPr lang="en-US"/>
              <a:t>      </a:t>
            </a:r>
            <a:r>
              <a:rPr lang="fa-IR"/>
              <a:t>منفی و واکنش خود به خودی انجام می شود.</a:t>
            </a:r>
            <a:endParaRPr lang="en-US"/>
          </a:p>
        </p:txBody>
      </p:sp>
      <p:sp>
        <p:nvSpPr>
          <p:cNvPr id="159752" name="Rectangle 3"/>
          <p:cNvSpPr>
            <a:spLocks noChangeArrowheads="1"/>
          </p:cNvSpPr>
          <p:nvPr/>
        </p:nvSpPr>
        <p:spPr bwMode="auto">
          <a:xfrm>
            <a:off x="0" y="3338513"/>
            <a:ext cx="9144000" cy="0"/>
          </a:xfrm>
          <a:prstGeom prst="rect">
            <a:avLst/>
          </a:prstGeom>
          <a:noFill/>
          <a:ln w="9525">
            <a:noFill/>
            <a:miter lim="800000"/>
            <a:headEnd/>
            <a:tailEnd/>
          </a:ln>
        </p:spPr>
        <p:txBody>
          <a:bodyPr wrap="none" anchor="ctr">
            <a:spAutoFit/>
          </a:bodyPr>
          <a:lstStyle/>
          <a:p>
            <a:endParaRPr lang="fa-IR"/>
          </a:p>
        </p:txBody>
      </p:sp>
      <p:graphicFrame>
        <p:nvGraphicFramePr>
          <p:cNvPr id="159746" name="Object 4"/>
          <p:cNvGraphicFramePr>
            <a:graphicFrameLocks noChangeAspect="1"/>
          </p:cNvGraphicFramePr>
          <p:nvPr/>
        </p:nvGraphicFramePr>
        <p:xfrm>
          <a:off x="2555875" y="333375"/>
          <a:ext cx="468313" cy="330200"/>
        </p:xfrm>
        <a:graphic>
          <a:graphicData uri="http://schemas.openxmlformats.org/presentationml/2006/ole">
            <mc:AlternateContent xmlns:mc="http://schemas.openxmlformats.org/markup-compatibility/2006">
              <mc:Choice xmlns:v="urn:schemas-microsoft-com:vml" Requires="v">
                <p:oleObj spid="_x0000_s159756" name="Equation" r:id="rId3" imgW="253670" imgH="177569" progId="Equation.3">
                  <p:embed/>
                </p:oleObj>
              </mc:Choice>
              <mc:Fallback>
                <p:oleObj name="Equation" r:id="rId3" imgW="253670" imgH="177569" progId="Equation.3">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55875" y="333375"/>
                        <a:ext cx="468313" cy="330200"/>
                      </a:xfrm>
                      <a:prstGeom prst="rect">
                        <a:avLst/>
                      </a:prstGeom>
                      <a:solidFill>
                        <a:schemeClr val="tx1"/>
                      </a:solidFill>
                    </p:spPr>
                  </p:pic>
                </p:oleObj>
              </mc:Fallback>
            </mc:AlternateContent>
          </a:graphicData>
        </a:graphic>
      </p:graphicFrame>
      <p:sp>
        <p:nvSpPr>
          <p:cNvPr id="159753" name="Rectangle 5"/>
          <p:cNvSpPr>
            <a:spLocks noChangeArrowheads="1"/>
          </p:cNvSpPr>
          <p:nvPr/>
        </p:nvSpPr>
        <p:spPr bwMode="auto">
          <a:xfrm>
            <a:off x="0" y="3338513"/>
            <a:ext cx="9144000" cy="0"/>
          </a:xfrm>
          <a:prstGeom prst="rect">
            <a:avLst/>
          </a:prstGeom>
          <a:noFill/>
          <a:ln w="9525">
            <a:noFill/>
            <a:miter lim="800000"/>
            <a:headEnd/>
            <a:tailEnd/>
          </a:ln>
        </p:spPr>
        <p:txBody>
          <a:bodyPr wrap="none" anchor="ctr">
            <a:spAutoFit/>
          </a:bodyPr>
          <a:lstStyle/>
          <a:p>
            <a:endParaRPr lang="fa-IR"/>
          </a:p>
        </p:txBody>
      </p:sp>
      <p:graphicFrame>
        <p:nvGraphicFramePr>
          <p:cNvPr id="159747" name="Object 6"/>
          <p:cNvGraphicFramePr>
            <a:graphicFrameLocks noChangeAspect="1"/>
          </p:cNvGraphicFramePr>
          <p:nvPr/>
        </p:nvGraphicFramePr>
        <p:xfrm>
          <a:off x="4140200" y="1412875"/>
          <a:ext cx="684213" cy="295275"/>
        </p:xfrm>
        <a:graphic>
          <a:graphicData uri="http://schemas.openxmlformats.org/presentationml/2006/ole">
            <mc:AlternateContent xmlns:mc="http://schemas.openxmlformats.org/markup-compatibility/2006">
              <mc:Choice xmlns:v="urn:schemas-microsoft-com:vml" Requires="v">
                <p:oleObj spid="_x0000_s159757" name="Equation" r:id="rId5" imgW="418918" imgH="177723" progId="Equation.3">
                  <p:embed/>
                </p:oleObj>
              </mc:Choice>
              <mc:Fallback>
                <p:oleObj name="Equation" r:id="rId5" imgW="418918" imgH="177723" progId="Equation.3">
                  <p:embed/>
                  <p:pic>
                    <p:nvPicPr>
                      <p:cNvPr id="0" name="Object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40200" y="1412875"/>
                        <a:ext cx="684213" cy="295275"/>
                      </a:xfrm>
                      <a:prstGeom prst="rect">
                        <a:avLst/>
                      </a:prstGeom>
                      <a:solidFill>
                        <a:schemeClr val="tx1"/>
                      </a:solidFill>
                    </p:spPr>
                  </p:pic>
                </p:oleObj>
              </mc:Fallback>
            </mc:AlternateContent>
          </a:graphicData>
        </a:graphic>
      </p:graphicFrame>
      <p:sp>
        <p:nvSpPr>
          <p:cNvPr id="159754" name="Rectangle 7"/>
          <p:cNvSpPr>
            <a:spLocks noChangeArrowheads="1"/>
          </p:cNvSpPr>
          <p:nvPr/>
        </p:nvSpPr>
        <p:spPr bwMode="auto">
          <a:xfrm>
            <a:off x="0" y="3348038"/>
            <a:ext cx="9144000" cy="0"/>
          </a:xfrm>
          <a:prstGeom prst="rect">
            <a:avLst/>
          </a:prstGeom>
          <a:noFill/>
          <a:ln w="9525">
            <a:noFill/>
            <a:miter lim="800000"/>
            <a:headEnd/>
            <a:tailEnd/>
          </a:ln>
        </p:spPr>
        <p:txBody>
          <a:bodyPr wrap="none" anchor="ctr">
            <a:spAutoFit/>
          </a:bodyPr>
          <a:lstStyle/>
          <a:p>
            <a:endParaRPr lang="fa-IR"/>
          </a:p>
        </p:txBody>
      </p:sp>
      <p:graphicFrame>
        <p:nvGraphicFramePr>
          <p:cNvPr id="159748" name="Object 8"/>
          <p:cNvGraphicFramePr>
            <a:graphicFrameLocks noChangeAspect="1"/>
          </p:cNvGraphicFramePr>
          <p:nvPr/>
        </p:nvGraphicFramePr>
        <p:xfrm>
          <a:off x="1763713" y="1341438"/>
          <a:ext cx="827087" cy="327025"/>
        </p:xfrm>
        <a:graphic>
          <a:graphicData uri="http://schemas.openxmlformats.org/presentationml/2006/ole">
            <mc:AlternateContent xmlns:mc="http://schemas.openxmlformats.org/markup-compatibility/2006">
              <mc:Choice xmlns:v="urn:schemas-microsoft-com:vml" Requires="v">
                <p:oleObj spid="_x0000_s159758" name="Equation" r:id="rId7" imgW="266353" imgH="164885" progId="Equation.3">
                  <p:embed/>
                </p:oleObj>
              </mc:Choice>
              <mc:Fallback>
                <p:oleObj name="Equation" r:id="rId7" imgW="266353" imgH="164885" progId="Equation.3">
                  <p:embed/>
                  <p:pic>
                    <p:nvPicPr>
                      <p:cNvPr id="0" name="Object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763713" y="1341438"/>
                        <a:ext cx="827087" cy="327025"/>
                      </a:xfrm>
                      <a:prstGeom prst="rect">
                        <a:avLst/>
                      </a:prstGeom>
                      <a:solidFill>
                        <a:schemeClr val="tx1"/>
                      </a:solidFill>
                    </p:spPr>
                  </p:pic>
                </p:oleObj>
              </mc:Fallback>
            </mc:AlternateContent>
          </a:graphicData>
        </a:graphic>
      </p:graphicFrame>
      <p:sp>
        <p:nvSpPr>
          <p:cNvPr id="159755" name="Rectangle 9"/>
          <p:cNvSpPr>
            <a:spLocks noChangeArrowheads="1"/>
          </p:cNvSpPr>
          <p:nvPr/>
        </p:nvSpPr>
        <p:spPr bwMode="auto">
          <a:xfrm>
            <a:off x="0" y="3338513"/>
            <a:ext cx="9144000" cy="0"/>
          </a:xfrm>
          <a:prstGeom prst="rect">
            <a:avLst/>
          </a:prstGeom>
          <a:noFill/>
          <a:ln w="9525">
            <a:noFill/>
            <a:miter lim="800000"/>
            <a:headEnd/>
            <a:tailEnd/>
          </a:ln>
        </p:spPr>
        <p:txBody>
          <a:bodyPr wrap="none" anchor="ctr">
            <a:spAutoFit/>
          </a:bodyPr>
          <a:lstStyle/>
          <a:p>
            <a:endParaRPr lang="fa-IR"/>
          </a:p>
        </p:txBody>
      </p:sp>
      <p:graphicFrame>
        <p:nvGraphicFramePr>
          <p:cNvPr id="159749" name="Object 10"/>
          <p:cNvGraphicFramePr>
            <a:graphicFrameLocks noChangeAspect="1"/>
          </p:cNvGraphicFramePr>
          <p:nvPr/>
        </p:nvGraphicFramePr>
        <p:xfrm>
          <a:off x="5724525" y="1844675"/>
          <a:ext cx="503238" cy="354013"/>
        </p:xfrm>
        <a:graphic>
          <a:graphicData uri="http://schemas.openxmlformats.org/presentationml/2006/ole">
            <mc:AlternateContent xmlns:mc="http://schemas.openxmlformats.org/markup-compatibility/2006">
              <mc:Choice xmlns:v="urn:schemas-microsoft-com:vml" Requires="v">
                <p:oleObj spid="_x0000_s159759" name="Equation" r:id="rId9" imgW="253670" imgH="177569" progId="Equation.3">
                  <p:embed/>
                </p:oleObj>
              </mc:Choice>
              <mc:Fallback>
                <p:oleObj name="Equation" r:id="rId9" imgW="253670" imgH="177569" progId="Equation.3">
                  <p:embed/>
                  <p:pic>
                    <p:nvPicPr>
                      <p:cNvPr id="0" name="Object 1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724525" y="1844675"/>
                        <a:ext cx="503238" cy="354013"/>
                      </a:xfrm>
                      <a:prstGeom prst="rect">
                        <a:avLst/>
                      </a:prstGeom>
                      <a:solidFill>
                        <a:schemeClr val="tx1"/>
                      </a:solidFill>
                    </p:spPr>
                  </p:pic>
                </p:oleObj>
              </mc:Fallback>
            </mc:AlternateContent>
          </a:graphicData>
        </a:graphic>
      </p:graphicFrame>
      <p:sp>
        <p:nvSpPr>
          <p:cNvPr id="159756" name="Rectangle 11"/>
          <p:cNvSpPr>
            <a:spLocks noChangeArrowheads="1"/>
          </p:cNvSpPr>
          <p:nvPr/>
        </p:nvSpPr>
        <p:spPr bwMode="auto">
          <a:xfrm>
            <a:off x="0" y="3086100"/>
            <a:ext cx="9144000" cy="0"/>
          </a:xfrm>
          <a:prstGeom prst="rect">
            <a:avLst/>
          </a:prstGeom>
          <a:noFill/>
          <a:ln w="9525">
            <a:noFill/>
            <a:miter lim="800000"/>
            <a:headEnd/>
            <a:tailEnd/>
          </a:ln>
        </p:spPr>
        <p:txBody>
          <a:bodyPr wrap="none" anchor="ctr">
            <a:spAutoFit/>
          </a:bodyPr>
          <a:lstStyle/>
          <a:p>
            <a:endParaRPr lang="fa-IR"/>
          </a:p>
        </p:txBody>
      </p:sp>
      <p:graphicFrame>
        <p:nvGraphicFramePr>
          <p:cNvPr id="159750" name="Object 12"/>
          <p:cNvGraphicFramePr>
            <a:graphicFrameLocks noChangeAspect="1"/>
          </p:cNvGraphicFramePr>
          <p:nvPr/>
        </p:nvGraphicFramePr>
        <p:xfrm>
          <a:off x="1258888" y="3573463"/>
          <a:ext cx="6856412" cy="1624012"/>
        </p:xfrm>
        <a:graphic>
          <a:graphicData uri="http://schemas.openxmlformats.org/presentationml/2006/ole">
            <mc:AlternateContent xmlns:mc="http://schemas.openxmlformats.org/markup-compatibility/2006">
              <mc:Choice xmlns:v="urn:schemas-microsoft-com:vml" Requires="v">
                <p:oleObj spid="_x0000_s159760" name="Equation" r:id="rId11" imgW="2895600" imgH="685800" progId="Equation.3">
                  <p:embed/>
                </p:oleObj>
              </mc:Choice>
              <mc:Fallback>
                <p:oleObj name="Equation" r:id="rId11" imgW="2895600" imgH="685800" progId="Equation.3">
                  <p:embed/>
                  <p:pic>
                    <p:nvPicPr>
                      <p:cNvPr id="0" name="Object 1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258888" y="3573463"/>
                        <a:ext cx="6856412" cy="1624012"/>
                      </a:xfrm>
                      <a:prstGeom prst="rect">
                        <a:avLst/>
                      </a:prstGeom>
                      <a:solidFill>
                        <a:srgbClr val="FFFF99"/>
                      </a:solidFill>
                    </p:spPr>
                  </p:pic>
                </p:oleObj>
              </mc:Fallback>
            </mc:AlternateContent>
          </a:graphicData>
        </a:graphic>
      </p:graphicFrame>
      <p:sp>
        <p:nvSpPr>
          <p:cNvPr id="159757" name="Rectangle 13"/>
          <p:cNvSpPr>
            <a:spLocks noChangeArrowheads="1"/>
          </p:cNvSpPr>
          <p:nvPr/>
        </p:nvSpPr>
        <p:spPr bwMode="auto">
          <a:xfrm>
            <a:off x="0" y="3771900"/>
            <a:ext cx="9144000" cy="0"/>
          </a:xfrm>
          <a:prstGeom prst="rect">
            <a:avLst/>
          </a:prstGeom>
          <a:noFill/>
          <a:ln w="9525">
            <a:noFill/>
            <a:miter lim="800000"/>
            <a:headEnd/>
            <a:tailEnd/>
          </a:ln>
        </p:spPr>
        <p:txBody>
          <a:bodyPr wrap="none" anchor="ctr">
            <a:spAutoFit/>
          </a:bodyPr>
          <a:lstStyle/>
          <a:p>
            <a:endParaRPr lang="fa-I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6" name="Slide Number Placeholder 15"/>
          <p:cNvSpPr>
            <a:spLocks noGrp="1"/>
          </p:cNvSpPr>
          <p:nvPr>
            <p:ph type="sldNum" sz="quarter" idx="12"/>
          </p:nvPr>
        </p:nvSpPr>
        <p:spPr/>
        <p:txBody>
          <a:bodyPr/>
          <a:lstStyle/>
          <a:p>
            <a:pPr>
              <a:defRPr/>
            </a:pPr>
            <a:fld id="{FC65B947-38E8-421A-A337-BCE12CF7BDA8}" type="slidenum">
              <a:rPr lang="ar-SA"/>
              <a:pPr>
                <a:defRPr/>
              </a:pPr>
              <a:t>210</a:t>
            </a:fld>
            <a:endParaRPr lang="en-US"/>
          </a:p>
        </p:txBody>
      </p:sp>
    </p:spTree>
  </p:cSld>
  <p:clrMapOvr>
    <a:masterClrMapping/>
  </p:clrMapOvr>
  <p:transition>
    <p:strips/>
  </p:transition>
  <p:timing>
    <p:tnLst>
      <p:par>
        <p:cTn id="1" dur="indefinite" restart="never" nodeType="tmRoot"/>
      </p:par>
    </p:tnLst>
  </p:timing>
</p:sld>
</file>

<file path=ppt/slides/slide2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60770" name="Object 2"/>
          <p:cNvGraphicFramePr>
            <a:graphicFrameLocks noGrp="1" noChangeAspect="1"/>
          </p:cNvGraphicFramePr>
          <p:nvPr>
            <p:ph/>
          </p:nvPr>
        </p:nvGraphicFramePr>
        <p:xfrm>
          <a:off x="2486025" y="333375"/>
          <a:ext cx="4403725" cy="1042988"/>
        </p:xfrm>
        <a:graphic>
          <a:graphicData uri="http://schemas.openxmlformats.org/presentationml/2006/ole">
            <mc:AlternateContent xmlns:mc="http://schemas.openxmlformats.org/markup-compatibility/2006">
              <mc:Choice xmlns:v="urn:schemas-microsoft-com:vml" Requires="v">
                <p:oleObj spid="_x0000_s160778" name="Equation" r:id="rId3" imgW="2895600" imgH="685800" progId="Equation.3">
                  <p:embed/>
                </p:oleObj>
              </mc:Choice>
              <mc:Fallback>
                <p:oleObj name="Equation" r:id="rId3" imgW="2895600" imgH="685800" progId="Equation.3">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86025" y="333375"/>
                        <a:ext cx="4403725" cy="1042988"/>
                      </a:xfrm>
                      <a:prstGeom prst="rect">
                        <a:avLst/>
                      </a:prstGeom>
                      <a:solidFill>
                        <a:srgbClr val="FFFF99"/>
                      </a:solidFill>
                    </p:spPr>
                  </p:pic>
                </p:oleObj>
              </mc:Fallback>
            </mc:AlternateContent>
          </a:graphicData>
        </a:graphic>
      </p:graphicFrame>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3" name="Slide Number Placeholder 12"/>
          <p:cNvSpPr>
            <a:spLocks noGrp="1"/>
          </p:cNvSpPr>
          <p:nvPr>
            <p:ph type="sldNum" sz="quarter" idx="12"/>
          </p:nvPr>
        </p:nvSpPr>
        <p:spPr/>
        <p:txBody>
          <a:bodyPr/>
          <a:lstStyle/>
          <a:p>
            <a:pPr>
              <a:defRPr/>
            </a:pPr>
            <a:fld id="{7CCD997E-19F9-48A3-A80F-25BE68166D94}" type="slidenum">
              <a:rPr lang="ar-SA"/>
              <a:pPr>
                <a:defRPr/>
              </a:pPr>
              <a:t>211</a:t>
            </a:fld>
            <a:endParaRPr lang="en-US"/>
          </a:p>
        </p:txBody>
      </p:sp>
      <p:sp>
        <p:nvSpPr>
          <p:cNvPr id="160774" name="Rectangle 3"/>
          <p:cNvSpPr>
            <a:spLocks noChangeArrowheads="1"/>
          </p:cNvSpPr>
          <p:nvPr/>
        </p:nvSpPr>
        <p:spPr bwMode="auto">
          <a:xfrm>
            <a:off x="755650" y="2349500"/>
            <a:ext cx="7697788" cy="2041525"/>
          </a:xfrm>
          <a:prstGeom prst="rect">
            <a:avLst/>
          </a:prstGeom>
          <a:noFill/>
          <a:ln w="9525">
            <a:noFill/>
            <a:miter lim="800000"/>
            <a:headEnd/>
            <a:tailEnd/>
          </a:ln>
        </p:spPr>
        <p:txBody>
          <a:bodyPr anchor="ctr">
            <a:spAutoFit/>
          </a:bodyPr>
          <a:lstStyle/>
          <a:p>
            <a:pPr algn="just" rtl="1"/>
            <a:r>
              <a:rPr lang="fa-IR"/>
              <a:t>محاسبه نشان می دهد که این واکنش در</a:t>
            </a:r>
            <a:r>
              <a:rPr lang="en-US"/>
              <a:t>k</a:t>
            </a:r>
            <a:r>
              <a:rPr lang="fa-IR"/>
              <a:t> 298</a:t>
            </a:r>
            <a:r>
              <a:rPr lang="en-US"/>
              <a:t>  </a:t>
            </a:r>
            <a:r>
              <a:rPr lang="fa-IR"/>
              <a:t>خود به خودی است ولی در دمای تعادل که</a:t>
            </a:r>
            <a:r>
              <a:rPr lang="en-US"/>
              <a:t>           </a:t>
            </a:r>
            <a:r>
              <a:rPr lang="fa-IR"/>
              <a:t>می شود واکنش تعادلی و </a:t>
            </a:r>
            <a:r>
              <a:rPr lang="en-US"/>
              <a:t>       </a:t>
            </a:r>
            <a:r>
              <a:rPr lang="fa-IR"/>
              <a:t>می شود. از اینجا دمای تعادل</a:t>
            </a:r>
            <a:r>
              <a:rPr lang="en-US"/>
              <a:t>: </a:t>
            </a:r>
          </a:p>
          <a:p>
            <a:pPr algn="just" rtl="1"/>
            <a:r>
              <a:rPr lang="en-US"/>
              <a:t>      </a:t>
            </a:r>
          </a:p>
        </p:txBody>
      </p:sp>
      <p:graphicFrame>
        <p:nvGraphicFramePr>
          <p:cNvPr id="160771" name="Object 4"/>
          <p:cNvGraphicFramePr>
            <a:graphicFrameLocks noChangeAspect="1"/>
          </p:cNvGraphicFramePr>
          <p:nvPr/>
        </p:nvGraphicFramePr>
        <p:xfrm>
          <a:off x="1979613" y="2997200"/>
          <a:ext cx="1152525" cy="300038"/>
        </p:xfrm>
        <a:graphic>
          <a:graphicData uri="http://schemas.openxmlformats.org/presentationml/2006/ole">
            <mc:AlternateContent xmlns:mc="http://schemas.openxmlformats.org/markup-compatibility/2006">
              <mc:Choice xmlns:v="urn:schemas-microsoft-com:vml" Requires="v">
                <p:oleObj spid="_x0000_s160779" name="Equation" r:id="rId5" imgW="698197" imgH="177723" progId="Equation.3">
                  <p:embed/>
                </p:oleObj>
              </mc:Choice>
              <mc:Fallback>
                <p:oleObj name="Equation" r:id="rId5" imgW="698197" imgH="177723" progId="Equation.3">
                  <p:embed/>
                  <p:pic>
                    <p:nvPicPr>
                      <p:cNvPr id="0" name="Object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79613" y="2997200"/>
                        <a:ext cx="1152525" cy="300038"/>
                      </a:xfrm>
                      <a:prstGeom prst="rect">
                        <a:avLst/>
                      </a:prstGeom>
                      <a:solidFill>
                        <a:schemeClr val="tx1"/>
                      </a:solidFill>
                    </p:spPr>
                  </p:pic>
                </p:oleObj>
              </mc:Fallback>
            </mc:AlternateContent>
          </a:graphicData>
        </a:graphic>
      </p:graphicFrame>
      <p:sp>
        <p:nvSpPr>
          <p:cNvPr id="160775" name="Rectangle 5"/>
          <p:cNvSpPr>
            <a:spLocks noChangeArrowheads="1"/>
          </p:cNvSpPr>
          <p:nvPr/>
        </p:nvSpPr>
        <p:spPr bwMode="auto">
          <a:xfrm>
            <a:off x="0" y="3519488"/>
            <a:ext cx="9144000" cy="0"/>
          </a:xfrm>
          <a:prstGeom prst="rect">
            <a:avLst/>
          </a:prstGeom>
          <a:noFill/>
          <a:ln w="9525">
            <a:noFill/>
            <a:miter lim="800000"/>
            <a:headEnd/>
            <a:tailEnd/>
          </a:ln>
        </p:spPr>
        <p:txBody>
          <a:bodyPr wrap="none" anchor="ctr">
            <a:spAutoFit/>
          </a:bodyPr>
          <a:lstStyle/>
          <a:p>
            <a:endParaRPr lang="fa-IR"/>
          </a:p>
        </p:txBody>
      </p:sp>
      <p:sp>
        <p:nvSpPr>
          <p:cNvPr id="160776" name="Rectangle 6"/>
          <p:cNvSpPr>
            <a:spLocks noChangeArrowheads="1"/>
          </p:cNvSpPr>
          <p:nvPr/>
        </p:nvSpPr>
        <p:spPr bwMode="auto">
          <a:xfrm>
            <a:off x="0" y="3338513"/>
            <a:ext cx="9144000" cy="0"/>
          </a:xfrm>
          <a:prstGeom prst="rect">
            <a:avLst/>
          </a:prstGeom>
          <a:noFill/>
          <a:ln w="9525">
            <a:noFill/>
            <a:miter lim="800000"/>
            <a:headEnd/>
            <a:tailEnd/>
          </a:ln>
        </p:spPr>
        <p:txBody>
          <a:bodyPr wrap="none" anchor="ctr">
            <a:spAutoFit/>
          </a:bodyPr>
          <a:lstStyle/>
          <a:p>
            <a:endParaRPr lang="fa-IR"/>
          </a:p>
        </p:txBody>
      </p:sp>
      <p:graphicFrame>
        <p:nvGraphicFramePr>
          <p:cNvPr id="160772" name="Object 7"/>
          <p:cNvGraphicFramePr>
            <a:graphicFrameLocks noChangeAspect="1"/>
          </p:cNvGraphicFramePr>
          <p:nvPr/>
        </p:nvGraphicFramePr>
        <p:xfrm>
          <a:off x="5435600" y="3500438"/>
          <a:ext cx="792163" cy="288925"/>
        </p:xfrm>
        <a:graphic>
          <a:graphicData uri="http://schemas.openxmlformats.org/presentationml/2006/ole">
            <mc:AlternateContent xmlns:mc="http://schemas.openxmlformats.org/markup-compatibility/2006">
              <mc:Choice xmlns:v="urn:schemas-microsoft-com:vml" Requires="v">
                <p:oleObj spid="_x0000_s160780" name="Equation" r:id="rId7" imgW="494870" imgH="177646" progId="Equation.3">
                  <p:embed/>
                </p:oleObj>
              </mc:Choice>
              <mc:Fallback>
                <p:oleObj name="Equation" r:id="rId7" imgW="494870" imgH="177646" progId="Equation.3">
                  <p:embed/>
                  <p:pic>
                    <p:nvPicPr>
                      <p:cNvPr id="0" name="Object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435600" y="3500438"/>
                        <a:ext cx="792163" cy="288925"/>
                      </a:xfrm>
                      <a:prstGeom prst="rect">
                        <a:avLst/>
                      </a:prstGeom>
                      <a:solidFill>
                        <a:schemeClr val="tx1"/>
                      </a:solidFill>
                    </p:spPr>
                  </p:pic>
                </p:oleObj>
              </mc:Fallback>
            </mc:AlternateContent>
          </a:graphicData>
        </a:graphic>
      </p:graphicFrame>
      <p:sp>
        <p:nvSpPr>
          <p:cNvPr id="160777" name="Rectangle 8"/>
          <p:cNvSpPr>
            <a:spLocks noChangeArrowheads="1"/>
          </p:cNvSpPr>
          <p:nvPr/>
        </p:nvSpPr>
        <p:spPr bwMode="auto">
          <a:xfrm>
            <a:off x="0" y="3233738"/>
            <a:ext cx="9144000" cy="0"/>
          </a:xfrm>
          <a:prstGeom prst="rect">
            <a:avLst/>
          </a:prstGeom>
          <a:noFill/>
          <a:ln w="9525">
            <a:noFill/>
            <a:miter lim="800000"/>
            <a:headEnd/>
            <a:tailEnd/>
          </a:ln>
        </p:spPr>
        <p:txBody>
          <a:bodyPr wrap="none" anchor="ctr">
            <a:spAutoFit/>
          </a:bodyPr>
          <a:lstStyle/>
          <a:p>
            <a:endParaRPr lang="fa-IR"/>
          </a:p>
        </p:txBody>
      </p:sp>
      <p:graphicFrame>
        <p:nvGraphicFramePr>
          <p:cNvPr id="160773" name="Object 9"/>
          <p:cNvGraphicFramePr>
            <a:graphicFrameLocks noChangeAspect="1"/>
          </p:cNvGraphicFramePr>
          <p:nvPr/>
        </p:nvGraphicFramePr>
        <p:xfrm>
          <a:off x="1979613" y="4941888"/>
          <a:ext cx="4938712" cy="752475"/>
        </p:xfrm>
        <a:graphic>
          <a:graphicData uri="http://schemas.openxmlformats.org/presentationml/2006/ole">
            <mc:AlternateContent xmlns:mc="http://schemas.openxmlformats.org/markup-compatibility/2006">
              <mc:Choice xmlns:v="urn:schemas-microsoft-com:vml" Requires="v">
                <p:oleObj spid="_x0000_s160781" name="Equation" r:id="rId9" imgW="2565400" imgH="393700" progId="Equation.3">
                  <p:embed/>
                </p:oleObj>
              </mc:Choice>
              <mc:Fallback>
                <p:oleObj name="Equation" r:id="rId9" imgW="2565400" imgH="393700" progId="Equation.3">
                  <p:embed/>
                  <p:pic>
                    <p:nvPicPr>
                      <p:cNvPr id="0" name="Object 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979613" y="4941888"/>
                        <a:ext cx="4938712" cy="752475"/>
                      </a:xfrm>
                      <a:prstGeom prst="rect">
                        <a:avLst/>
                      </a:prstGeom>
                      <a:solidFill>
                        <a:srgbClr val="FFFF99"/>
                      </a:solidFill>
                    </p:spPr>
                  </p:pic>
                </p:oleObj>
              </mc:Fallback>
            </mc:AlternateContent>
          </a:graphicData>
        </a:graphic>
      </p:graphicFrame>
      <p:sp>
        <p:nvSpPr>
          <p:cNvPr id="160778" name="Rectangle 10"/>
          <p:cNvSpPr>
            <a:spLocks noChangeArrowheads="1"/>
          </p:cNvSpPr>
          <p:nvPr/>
        </p:nvSpPr>
        <p:spPr bwMode="auto">
          <a:xfrm>
            <a:off x="0" y="3624263"/>
            <a:ext cx="9144000" cy="0"/>
          </a:xfrm>
          <a:prstGeom prst="rect">
            <a:avLst/>
          </a:prstGeom>
          <a:noFill/>
          <a:ln w="9525">
            <a:noFill/>
            <a:miter lim="800000"/>
            <a:headEnd/>
            <a:tailEnd/>
          </a:ln>
        </p:spPr>
        <p:txBody>
          <a:bodyPr wrap="none" anchor="ctr">
            <a:spAutoFit/>
          </a:bodyPr>
          <a:lstStyle/>
          <a:p>
            <a:endParaRPr lang="fa-IR"/>
          </a:p>
        </p:txBody>
      </p:sp>
    </p:spTree>
  </p:cSld>
  <p:clrMapOvr>
    <a:masterClrMapping/>
  </p:clrMapOvr>
  <p:transition>
    <p:strips dir="ld"/>
  </p:transition>
  <p:timing>
    <p:tnLst>
      <p:par>
        <p:cTn id="1" dur="indefinite" restart="never" nodeType="tmRoot"/>
      </p:par>
    </p:tnLst>
  </p:timing>
</p:sld>
</file>

<file path=ppt/slides/slide2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1795" name="Rectangle 2"/>
          <p:cNvSpPr>
            <a:spLocks noChangeArrowheads="1"/>
          </p:cNvSpPr>
          <p:nvPr/>
        </p:nvSpPr>
        <p:spPr bwMode="auto">
          <a:xfrm>
            <a:off x="611188" y="620713"/>
            <a:ext cx="8318500" cy="1554162"/>
          </a:xfrm>
          <a:prstGeom prst="rect">
            <a:avLst/>
          </a:prstGeom>
          <a:noFill/>
          <a:ln w="9525">
            <a:noFill/>
            <a:miter lim="800000"/>
            <a:headEnd/>
            <a:tailEnd/>
          </a:ln>
        </p:spPr>
        <p:txBody>
          <a:bodyPr anchor="ctr">
            <a:spAutoFit/>
          </a:bodyPr>
          <a:lstStyle/>
          <a:p>
            <a:pPr algn="just" rtl="1"/>
            <a:r>
              <a:rPr lang="fa-IR">
                <a:solidFill>
                  <a:srgbClr val="66FF33"/>
                </a:solidFill>
              </a:rPr>
              <a:t>این واکنش در </a:t>
            </a:r>
            <a:r>
              <a:rPr lang="en-US">
                <a:solidFill>
                  <a:srgbClr val="66FF33"/>
                </a:solidFill>
              </a:rPr>
              <a:t>     </a:t>
            </a:r>
            <a:r>
              <a:rPr lang="fa-IR">
                <a:solidFill>
                  <a:srgbClr val="66FF33"/>
                </a:solidFill>
              </a:rPr>
              <a:t> تعادلی می شود و اگر دما از این درجه افزایش یابد واکنش در فشار ثابت  اتمسفر غیر خود به خودی می شود ولی در دمای کمتر از</a:t>
            </a:r>
            <a:r>
              <a:rPr lang="en-US">
                <a:solidFill>
                  <a:srgbClr val="66FF33"/>
                </a:solidFill>
              </a:rPr>
              <a:t>193k</a:t>
            </a:r>
            <a:r>
              <a:rPr lang="fa-IR">
                <a:solidFill>
                  <a:srgbClr val="66FF33"/>
                </a:solidFill>
              </a:rPr>
              <a:t> خود به خودی است</a:t>
            </a:r>
          </a:p>
        </p:txBody>
      </p:sp>
      <p:sp>
        <p:nvSpPr>
          <p:cNvPr id="161796" name="Rectangle 3"/>
          <p:cNvSpPr>
            <a:spLocks noChangeArrowheads="1"/>
          </p:cNvSpPr>
          <p:nvPr/>
        </p:nvSpPr>
        <p:spPr bwMode="auto">
          <a:xfrm>
            <a:off x="0" y="3328988"/>
            <a:ext cx="9144000" cy="0"/>
          </a:xfrm>
          <a:prstGeom prst="rect">
            <a:avLst/>
          </a:prstGeom>
          <a:noFill/>
          <a:ln w="9525">
            <a:noFill/>
            <a:miter lim="800000"/>
            <a:headEnd/>
            <a:tailEnd/>
          </a:ln>
        </p:spPr>
        <p:txBody>
          <a:bodyPr wrap="none" anchor="ctr">
            <a:spAutoFit/>
          </a:bodyPr>
          <a:lstStyle/>
          <a:p>
            <a:endParaRPr lang="fa-IR"/>
          </a:p>
        </p:txBody>
      </p:sp>
      <p:graphicFrame>
        <p:nvGraphicFramePr>
          <p:cNvPr id="161794" name="Object 4"/>
          <p:cNvGraphicFramePr>
            <a:graphicFrameLocks noChangeAspect="1"/>
          </p:cNvGraphicFramePr>
          <p:nvPr/>
        </p:nvGraphicFramePr>
        <p:xfrm>
          <a:off x="6156325" y="765175"/>
          <a:ext cx="684213" cy="319088"/>
        </p:xfrm>
        <a:graphic>
          <a:graphicData uri="http://schemas.openxmlformats.org/presentationml/2006/ole">
            <mc:AlternateContent xmlns:mc="http://schemas.openxmlformats.org/markup-compatibility/2006">
              <mc:Choice xmlns:v="urn:schemas-microsoft-com:vml" Requires="v">
                <p:oleObj spid="_x0000_s161796" name="Equation" r:id="rId3" imgW="431613" imgH="203112" progId="Equation.3">
                  <p:embed/>
                </p:oleObj>
              </mc:Choice>
              <mc:Fallback>
                <p:oleObj name="Equation" r:id="rId3" imgW="431613" imgH="203112" progId="Equation.3">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56325" y="765175"/>
                        <a:ext cx="684213" cy="319088"/>
                      </a:xfrm>
                      <a:prstGeom prst="rect">
                        <a:avLst/>
                      </a:prstGeom>
                      <a:solidFill>
                        <a:schemeClr val="tx1"/>
                      </a:solidFill>
                    </p:spPr>
                  </p:pic>
                </p:oleObj>
              </mc:Fallback>
            </mc:AlternateContent>
          </a:graphicData>
        </a:graphic>
      </p:graphicFrame>
      <p:sp>
        <p:nvSpPr>
          <p:cNvPr id="161797" name="Rectangle 5"/>
          <p:cNvSpPr>
            <a:spLocks noChangeArrowheads="1"/>
          </p:cNvSpPr>
          <p:nvPr/>
        </p:nvSpPr>
        <p:spPr bwMode="auto">
          <a:xfrm>
            <a:off x="684213" y="4221163"/>
            <a:ext cx="8078787" cy="1066800"/>
          </a:xfrm>
          <a:prstGeom prst="rect">
            <a:avLst/>
          </a:prstGeom>
          <a:noFill/>
          <a:ln w="9525">
            <a:noFill/>
            <a:miter lim="800000"/>
            <a:headEnd/>
            <a:tailEnd/>
          </a:ln>
        </p:spPr>
        <p:txBody>
          <a:bodyPr anchor="ctr">
            <a:spAutoFit/>
          </a:bodyPr>
          <a:lstStyle/>
          <a:p>
            <a:pPr algn="just" rtl="1"/>
            <a:r>
              <a:rPr lang="fa-IR"/>
              <a:t>در این حالت در واکنش هایی بحث می شود که گرماگیر هستند ولی با افزایش آنتروپی همراه می باشند .</a:t>
            </a:r>
          </a:p>
        </p:txBody>
      </p:sp>
      <p:sp>
        <p:nvSpPr>
          <p:cNvPr id="161798" name="Rectangle 6"/>
          <p:cNvSpPr>
            <a:spLocks noChangeArrowheads="1"/>
          </p:cNvSpPr>
          <p:nvPr/>
        </p:nvSpPr>
        <p:spPr bwMode="auto">
          <a:xfrm>
            <a:off x="7019925" y="3068638"/>
            <a:ext cx="1795463" cy="579437"/>
          </a:xfrm>
          <a:prstGeom prst="rect">
            <a:avLst/>
          </a:prstGeom>
          <a:noFill/>
          <a:ln w="9525">
            <a:noFill/>
            <a:miter lim="800000"/>
            <a:headEnd/>
            <a:tailEnd/>
          </a:ln>
        </p:spPr>
        <p:txBody>
          <a:bodyPr wrap="none">
            <a:spAutoFit/>
          </a:bodyPr>
          <a:lstStyle/>
          <a:p>
            <a:pPr rtl="1"/>
            <a:r>
              <a:rPr lang="fa-IR">
                <a:solidFill>
                  <a:srgbClr val="FF99FF"/>
                </a:solidFill>
              </a:rPr>
              <a:t>حالت چهارم </a:t>
            </a:r>
            <a:endParaRPr lang="en-US">
              <a:solidFill>
                <a:srgbClr val="FF99FF"/>
              </a:solidFill>
            </a:endParaRP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9" name="Slide Number Placeholder 8"/>
          <p:cNvSpPr>
            <a:spLocks noGrp="1"/>
          </p:cNvSpPr>
          <p:nvPr>
            <p:ph type="sldNum" sz="quarter" idx="12"/>
          </p:nvPr>
        </p:nvSpPr>
        <p:spPr/>
        <p:txBody>
          <a:bodyPr/>
          <a:lstStyle/>
          <a:p>
            <a:pPr>
              <a:defRPr/>
            </a:pPr>
            <a:fld id="{54823B92-BAF2-423E-AF94-7E3D38B8F9BE}" type="slidenum">
              <a:rPr lang="ar-SA"/>
              <a:pPr>
                <a:defRPr/>
              </a:pPr>
              <a:t>212</a:t>
            </a:fld>
            <a:endParaRPr lang="en-US"/>
          </a:p>
        </p:txBody>
      </p:sp>
    </p:spTree>
  </p:cSld>
  <p:clrMapOvr>
    <a:masterClrMapping/>
  </p:clrMapOvr>
  <p:transition>
    <p:split orient="vert"/>
  </p:transition>
  <p:timing>
    <p:tnLst>
      <p:par>
        <p:cTn id="1" dur="indefinite" restart="never" nodeType="tmRoot"/>
      </p:par>
    </p:tnLst>
  </p:timing>
</p:sld>
</file>

<file path=ppt/slides/slide2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7810" name="Rectangle 2"/>
          <p:cNvSpPr>
            <a:spLocks noChangeArrowheads="1"/>
          </p:cNvSpPr>
          <p:nvPr/>
        </p:nvSpPr>
        <p:spPr bwMode="auto">
          <a:xfrm>
            <a:off x="0" y="339725"/>
            <a:ext cx="9144000" cy="1066800"/>
          </a:xfrm>
          <a:prstGeom prst="rect">
            <a:avLst/>
          </a:prstGeom>
          <a:noFill/>
          <a:ln w="9525">
            <a:noFill/>
            <a:miter lim="800000"/>
            <a:headEnd/>
            <a:tailEnd/>
          </a:ln>
        </p:spPr>
        <p:txBody>
          <a:bodyPr anchor="ctr">
            <a:spAutoFit/>
          </a:bodyPr>
          <a:lstStyle/>
          <a:p>
            <a:pPr algn="r" rtl="1"/>
            <a:r>
              <a:rPr lang="fa-IR">
                <a:solidFill>
                  <a:srgbClr val="FF99FF"/>
                </a:solidFill>
              </a:rPr>
              <a:t>محاسبه تغیر آنتالپی آزاد در یک واکنش شیمیایی </a:t>
            </a:r>
            <a:r>
              <a:rPr lang="fa-IR">
                <a:solidFill>
                  <a:srgbClr val="FF99FF"/>
                </a:solidFill>
                <a:latin typeface="Arial" charset="0"/>
              </a:rPr>
              <a:t>–آنتالپی</a:t>
            </a:r>
            <a:r>
              <a:rPr lang="fa-IR">
                <a:solidFill>
                  <a:srgbClr val="FF99FF"/>
                </a:solidFill>
              </a:rPr>
              <a:t> آزاد استاندارد</a:t>
            </a:r>
          </a:p>
        </p:txBody>
      </p:sp>
      <p:sp>
        <p:nvSpPr>
          <p:cNvPr id="247811" name="Rectangle 3"/>
          <p:cNvSpPr>
            <a:spLocks noChangeArrowheads="1"/>
          </p:cNvSpPr>
          <p:nvPr/>
        </p:nvSpPr>
        <p:spPr bwMode="auto">
          <a:xfrm>
            <a:off x="900113" y="1916113"/>
            <a:ext cx="8243887" cy="1554162"/>
          </a:xfrm>
          <a:prstGeom prst="rect">
            <a:avLst/>
          </a:prstGeom>
          <a:noFill/>
          <a:ln w="9525">
            <a:noFill/>
            <a:miter lim="800000"/>
            <a:headEnd/>
            <a:tailEnd/>
          </a:ln>
        </p:spPr>
        <p:txBody>
          <a:bodyPr anchor="ctr">
            <a:spAutoFit/>
          </a:bodyPr>
          <a:lstStyle/>
          <a:p>
            <a:pPr algn="just" rtl="1"/>
            <a:r>
              <a:rPr lang="fa-IR"/>
              <a:t>آنتالپی آزاد تابع حالت است لذا تغیرات آنتالپی آزاد در یک واکنش برابر است با اختلاف آنتالپی آزاد اجسام حاصل از واکنش و اجسام موثر بر هم.</a:t>
            </a:r>
          </a:p>
        </p:txBody>
      </p:sp>
      <p:sp>
        <p:nvSpPr>
          <p:cNvPr id="247812" name="Rectangle 4"/>
          <p:cNvSpPr>
            <a:spLocks noChangeArrowheads="1"/>
          </p:cNvSpPr>
          <p:nvPr/>
        </p:nvSpPr>
        <p:spPr bwMode="auto">
          <a:xfrm>
            <a:off x="971550" y="4914900"/>
            <a:ext cx="8172450" cy="1066800"/>
          </a:xfrm>
          <a:prstGeom prst="rect">
            <a:avLst/>
          </a:prstGeom>
          <a:noFill/>
          <a:ln w="9525">
            <a:noFill/>
            <a:miter lim="800000"/>
            <a:headEnd/>
            <a:tailEnd/>
          </a:ln>
        </p:spPr>
        <p:txBody>
          <a:bodyPr anchor="ctr">
            <a:spAutoFit/>
          </a:bodyPr>
          <a:lstStyle/>
          <a:p>
            <a:pPr algn="just" rtl="1"/>
            <a:r>
              <a:rPr lang="fa-IR">
                <a:solidFill>
                  <a:srgbClr val="FFFF00"/>
                </a:solidFill>
              </a:rPr>
              <a:t>آنتالپی آزاد مربوط به یک واکنش شیمیایی بستگی به حالت فیزیکی اجسام دما و فشار دارد.</a:t>
            </a: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7" name="Slide Number Placeholder 6"/>
          <p:cNvSpPr>
            <a:spLocks noGrp="1"/>
          </p:cNvSpPr>
          <p:nvPr>
            <p:ph type="sldNum" sz="quarter" idx="12"/>
          </p:nvPr>
        </p:nvSpPr>
        <p:spPr/>
        <p:txBody>
          <a:bodyPr/>
          <a:lstStyle/>
          <a:p>
            <a:pPr>
              <a:defRPr/>
            </a:pPr>
            <a:fld id="{6B428F90-3CF1-4073-A119-4CEB1CAAE7EA}" type="slidenum">
              <a:rPr lang="ar-SA"/>
              <a:pPr>
                <a:defRPr/>
              </a:pPr>
              <a:t>213</a:t>
            </a:fld>
            <a:endParaRPr lang="en-US"/>
          </a:p>
        </p:txBody>
      </p:sp>
    </p:spTree>
  </p:cSld>
  <p:clrMapOvr>
    <a:masterClrMapping/>
  </p:clrMapOvr>
  <p:transition>
    <p:split orient="vert" dir="in"/>
  </p:transition>
  <p:timing>
    <p:tnLst>
      <p:par>
        <p:cTn id="1" dur="indefinite" restart="never" nodeType="tmRoot"/>
      </p:par>
    </p:tnLst>
  </p:timing>
</p:sld>
</file>

<file path=ppt/slides/slide2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2823" name="Rectangle 2"/>
          <p:cNvSpPr>
            <a:spLocks noChangeArrowheads="1"/>
          </p:cNvSpPr>
          <p:nvPr/>
        </p:nvSpPr>
        <p:spPr bwMode="auto">
          <a:xfrm>
            <a:off x="5165725" y="404813"/>
            <a:ext cx="3736975" cy="579437"/>
          </a:xfrm>
          <a:prstGeom prst="rect">
            <a:avLst/>
          </a:prstGeom>
          <a:noFill/>
          <a:ln w="9525">
            <a:noFill/>
            <a:miter lim="800000"/>
            <a:headEnd/>
            <a:tailEnd/>
          </a:ln>
        </p:spPr>
        <p:txBody>
          <a:bodyPr wrap="none" anchor="ctr">
            <a:spAutoFit/>
          </a:bodyPr>
          <a:lstStyle/>
          <a:p>
            <a:pPr algn="r" rtl="1"/>
            <a:r>
              <a:rPr lang="fa-IR">
                <a:solidFill>
                  <a:srgbClr val="FF99FF"/>
                </a:solidFill>
              </a:rPr>
              <a:t>آنتالپی آزاد استاندارد تشکیل</a:t>
            </a:r>
            <a:r>
              <a:rPr lang="en-US">
                <a:solidFill>
                  <a:srgbClr val="FF99FF"/>
                </a:solidFill>
              </a:rPr>
              <a:t> </a:t>
            </a:r>
          </a:p>
        </p:txBody>
      </p:sp>
      <p:sp>
        <p:nvSpPr>
          <p:cNvPr id="162824" name="Rectangle 3"/>
          <p:cNvSpPr>
            <a:spLocks noChangeArrowheads="1"/>
          </p:cNvSpPr>
          <p:nvPr/>
        </p:nvSpPr>
        <p:spPr bwMode="auto">
          <a:xfrm>
            <a:off x="0" y="1276350"/>
            <a:ext cx="8829675" cy="1066800"/>
          </a:xfrm>
          <a:prstGeom prst="rect">
            <a:avLst/>
          </a:prstGeom>
          <a:noFill/>
          <a:ln w="9525">
            <a:noFill/>
            <a:miter lim="800000"/>
            <a:headEnd/>
            <a:tailEnd/>
          </a:ln>
        </p:spPr>
        <p:txBody>
          <a:bodyPr anchor="ctr">
            <a:spAutoFit/>
          </a:bodyPr>
          <a:lstStyle/>
          <a:p>
            <a:pPr algn="r" rtl="1">
              <a:buFontTx/>
              <a:buAutoNum type="arabicPeriod"/>
              <a:tabLst>
                <a:tab pos="457200" algn="l"/>
              </a:tabLst>
            </a:pPr>
            <a:r>
              <a:rPr lang="fa-IR"/>
              <a:t>با استفاده از فرمول</a:t>
            </a:r>
            <a:r>
              <a:rPr lang="en-US"/>
              <a:t>                      </a:t>
            </a:r>
            <a:r>
              <a:rPr lang="fa-IR"/>
              <a:t>  و اندازه</a:t>
            </a:r>
            <a:r>
              <a:rPr lang="en-US"/>
              <a:t> </a:t>
            </a:r>
            <a:r>
              <a:rPr lang="fa-IR"/>
              <a:t>گیری ثابت تعادل</a:t>
            </a:r>
          </a:p>
        </p:txBody>
      </p:sp>
      <p:sp>
        <p:nvSpPr>
          <p:cNvPr id="162825" name="Rectangle 4"/>
          <p:cNvSpPr>
            <a:spLocks noChangeArrowheads="1"/>
          </p:cNvSpPr>
          <p:nvPr/>
        </p:nvSpPr>
        <p:spPr bwMode="auto">
          <a:xfrm>
            <a:off x="0" y="3271838"/>
            <a:ext cx="9144000" cy="0"/>
          </a:xfrm>
          <a:prstGeom prst="rect">
            <a:avLst/>
          </a:prstGeom>
          <a:noFill/>
          <a:ln w="9525">
            <a:noFill/>
            <a:miter lim="800000"/>
            <a:headEnd/>
            <a:tailEnd/>
          </a:ln>
        </p:spPr>
        <p:txBody>
          <a:bodyPr wrap="none" anchor="ctr">
            <a:spAutoFit/>
          </a:bodyPr>
          <a:lstStyle/>
          <a:p>
            <a:endParaRPr lang="fa-IR"/>
          </a:p>
        </p:txBody>
      </p:sp>
      <p:graphicFrame>
        <p:nvGraphicFramePr>
          <p:cNvPr id="162818" name="Object 5"/>
          <p:cNvGraphicFramePr>
            <a:graphicFrameLocks noChangeAspect="1"/>
          </p:cNvGraphicFramePr>
          <p:nvPr/>
        </p:nvGraphicFramePr>
        <p:xfrm>
          <a:off x="2916238" y="1341438"/>
          <a:ext cx="2762250" cy="539750"/>
        </p:xfrm>
        <a:graphic>
          <a:graphicData uri="http://schemas.openxmlformats.org/presentationml/2006/ole">
            <mc:AlternateContent xmlns:mc="http://schemas.openxmlformats.org/markup-compatibility/2006">
              <mc:Choice xmlns:v="urn:schemas-microsoft-com:vml" Requires="v">
                <p:oleObj spid="_x0000_s162828" name="Equation" r:id="rId3" imgW="1016000" imgH="203200" progId="Equation.3">
                  <p:embed/>
                </p:oleObj>
              </mc:Choice>
              <mc:Fallback>
                <p:oleObj name="Equation" r:id="rId3" imgW="1016000" imgH="203200" progId="Equation.3">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16238" y="1341438"/>
                        <a:ext cx="2762250" cy="539750"/>
                      </a:xfrm>
                      <a:prstGeom prst="rect">
                        <a:avLst/>
                      </a:prstGeom>
                      <a:solidFill>
                        <a:schemeClr val="tx1"/>
                      </a:solidFill>
                    </p:spPr>
                  </p:pic>
                </p:oleObj>
              </mc:Fallback>
            </mc:AlternateContent>
          </a:graphicData>
        </a:graphic>
      </p:graphicFrame>
      <p:sp>
        <p:nvSpPr>
          <p:cNvPr id="162826" name="Rectangle 6"/>
          <p:cNvSpPr>
            <a:spLocks noChangeArrowheads="1"/>
          </p:cNvSpPr>
          <p:nvPr/>
        </p:nvSpPr>
        <p:spPr bwMode="auto">
          <a:xfrm>
            <a:off x="0" y="3586163"/>
            <a:ext cx="9144000" cy="0"/>
          </a:xfrm>
          <a:prstGeom prst="rect">
            <a:avLst/>
          </a:prstGeom>
          <a:noFill/>
          <a:ln w="9525">
            <a:noFill/>
            <a:miter lim="800000"/>
            <a:headEnd/>
            <a:tailEnd/>
          </a:ln>
        </p:spPr>
        <p:txBody>
          <a:bodyPr wrap="none" anchor="ctr">
            <a:spAutoFit/>
          </a:bodyPr>
          <a:lstStyle/>
          <a:p>
            <a:endParaRPr lang="fa-IR"/>
          </a:p>
        </p:txBody>
      </p:sp>
      <p:sp>
        <p:nvSpPr>
          <p:cNvPr id="162827" name="Rectangle 7"/>
          <p:cNvSpPr>
            <a:spLocks noChangeArrowheads="1"/>
          </p:cNvSpPr>
          <p:nvPr/>
        </p:nvSpPr>
        <p:spPr bwMode="auto">
          <a:xfrm>
            <a:off x="4572000" y="2924175"/>
            <a:ext cx="4256088" cy="579438"/>
          </a:xfrm>
          <a:prstGeom prst="rect">
            <a:avLst/>
          </a:prstGeom>
          <a:noFill/>
          <a:ln w="9525">
            <a:noFill/>
            <a:miter lim="800000"/>
            <a:headEnd/>
            <a:tailEnd/>
          </a:ln>
        </p:spPr>
        <p:txBody>
          <a:bodyPr wrap="none" anchor="ctr">
            <a:spAutoFit/>
          </a:bodyPr>
          <a:lstStyle/>
          <a:p>
            <a:pPr algn="r" rtl="1"/>
            <a:r>
              <a:rPr lang="en-US"/>
              <a:t>2</a:t>
            </a:r>
            <a:r>
              <a:rPr lang="fa-IR"/>
              <a:t>-روش محاسبه به کمک فرمول</a:t>
            </a:r>
            <a:r>
              <a:rPr lang="en-US"/>
              <a:t> </a:t>
            </a:r>
          </a:p>
        </p:txBody>
      </p:sp>
      <p:sp>
        <p:nvSpPr>
          <p:cNvPr id="162828" name="Rectangle 8"/>
          <p:cNvSpPr>
            <a:spLocks noChangeArrowheads="1"/>
          </p:cNvSpPr>
          <p:nvPr/>
        </p:nvSpPr>
        <p:spPr bwMode="auto">
          <a:xfrm>
            <a:off x="0" y="3238500"/>
            <a:ext cx="9144000" cy="0"/>
          </a:xfrm>
          <a:prstGeom prst="rect">
            <a:avLst/>
          </a:prstGeom>
          <a:noFill/>
          <a:ln w="9525">
            <a:noFill/>
            <a:miter lim="800000"/>
            <a:headEnd/>
            <a:tailEnd/>
          </a:ln>
        </p:spPr>
        <p:txBody>
          <a:bodyPr wrap="none" anchor="ctr">
            <a:spAutoFit/>
          </a:bodyPr>
          <a:lstStyle/>
          <a:p>
            <a:endParaRPr lang="fa-IR"/>
          </a:p>
        </p:txBody>
      </p:sp>
      <p:graphicFrame>
        <p:nvGraphicFramePr>
          <p:cNvPr id="162819" name="Object 9"/>
          <p:cNvGraphicFramePr>
            <a:graphicFrameLocks noChangeAspect="1"/>
          </p:cNvGraphicFramePr>
          <p:nvPr/>
        </p:nvGraphicFramePr>
        <p:xfrm>
          <a:off x="684213" y="2852738"/>
          <a:ext cx="3559175" cy="581025"/>
        </p:xfrm>
        <a:graphic>
          <a:graphicData uri="http://schemas.openxmlformats.org/presentationml/2006/ole">
            <mc:AlternateContent xmlns:mc="http://schemas.openxmlformats.org/markup-compatibility/2006">
              <mc:Choice xmlns:v="urn:schemas-microsoft-com:vml" Requires="v">
                <p:oleObj spid="_x0000_s162829" name="Equation" r:id="rId5" imgW="1218671" imgH="203112" progId="Equation.3">
                  <p:embed/>
                </p:oleObj>
              </mc:Choice>
              <mc:Fallback>
                <p:oleObj name="Equation" r:id="rId5" imgW="1218671" imgH="203112" progId="Equation.3">
                  <p:embed/>
                  <p:pic>
                    <p:nvPicPr>
                      <p:cNvPr id="0" name="Object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4213" y="2852738"/>
                        <a:ext cx="3559175" cy="581025"/>
                      </a:xfrm>
                      <a:prstGeom prst="rect">
                        <a:avLst/>
                      </a:prstGeom>
                      <a:solidFill>
                        <a:schemeClr val="tx1"/>
                      </a:solidFill>
                    </p:spPr>
                  </p:pic>
                </p:oleObj>
              </mc:Fallback>
            </mc:AlternateContent>
          </a:graphicData>
        </a:graphic>
      </p:graphicFrame>
      <p:sp>
        <p:nvSpPr>
          <p:cNvPr id="162829" name="Rectangle 10"/>
          <p:cNvSpPr>
            <a:spLocks noChangeArrowheads="1"/>
          </p:cNvSpPr>
          <p:nvPr/>
        </p:nvSpPr>
        <p:spPr bwMode="auto">
          <a:xfrm>
            <a:off x="0" y="3619500"/>
            <a:ext cx="9144000" cy="0"/>
          </a:xfrm>
          <a:prstGeom prst="rect">
            <a:avLst/>
          </a:prstGeom>
          <a:noFill/>
          <a:ln w="9525">
            <a:noFill/>
            <a:miter lim="800000"/>
            <a:headEnd/>
            <a:tailEnd/>
          </a:ln>
        </p:spPr>
        <p:txBody>
          <a:bodyPr wrap="none" anchor="ctr">
            <a:spAutoFit/>
          </a:bodyPr>
          <a:lstStyle/>
          <a:p>
            <a:endParaRPr lang="fa-IR"/>
          </a:p>
        </p:txBody>
      </p:sp>
      <p:sp>
        <p:nvSpPr>
          <p:cNvPr id="162830" name="Rectangle 11"/>
          <p:cNvSpPr>
            <a:spLocks noChangeArrowheads="1"/>
          </p:cNvSpPr>
          <p:nvPr/>
        </p:nvSpPr>
        <p:spPr bwMode="auto">
          <a:xfrm>
            <a:off x="46038" y="4090988"/>
            <a:ext cx="8788400" cy="549275"/>
          </a:xfrm>
          <a:prstGeom prst="rect">
            <a:avLst/>
          </a:prstGeom>
          <a:noFill/>
          <a:ln w="9525">
            <a:noFill/>
            <a:miter lim="800000"/>
            <a:headEnd/>
            <a:tailEnd/>
          </a:ln>
        </p:spPr>
        <p:txBody>
          <a:bodyPr wrap="none" anchor="ctr">
            <a:spAutoFit/>
          </a:bodyPr>
          <a:lstStyle/>
          <a:p>
            <a:pPr algn="r" rtl="1"/>
            <a:r>
              <a:rPr lang="fa-IR" sz="3000">
                <a:solidFill>
                  <a:srgbClr val="FFFF00"/>
                </a:solidFill>
              </a:rPr>
              <a:t>در این فرمول           به کمک اندازهگیری کالریمتری بدست می آید.</a:t>
            </a:r>
          </a:p>
        </p:txBody>
      </p:sp>
      <p:sp>
        <p:nvSpPr>
          <p:cNvPr id="162831" name="Rectangle 12"/>
          <p:cNvSpPr>
            <a:spLocks noChangeArrowheads="1"/>
          </p:cNvSpPr>
          <p:nvPr/>
        </p:nvSpPr>
        <p:spPr bwMode="auto">
          <a:xfrm>
            <a:off x="0" y="3333750"/>
            <a:ext cx="9144000" cy="0"/>
          </a:xfrm>
          <a:prstGeom prst="rect">
            <a:avLst/>
          </a:prstGeom>
          <a:noFill/>
          <a:ln w="9525">
            <a:noFill/>
            <a:miter lim="800000"/>
            <a:headEnd/>
            <a:tailEnd/>
          </a:ln>
        </p:spPr>
        <p:txBody>
          <a:bodyPr wrap="none" anchor="ctr">
            <a:spAutoFit/>
          </a:bodyPr>
          <a:lstStyle/>
          <a:p>
            <a:endParaRPr lang="fa-IR"/>
          </a:p>
        </p:txBody>
      </p:sp>
      <p:graphicFrame>
        <p:nvGraphicFramePr>
          <p:cNvPr id="162820" name="Object 13"/>
          <p:cNvGraphicFramePr>
            <a:graphicFrameLocks noChangeAspect="1"/>
          </p:cNvGraphicFramePr>
          <p:nvPr/>
        </p:nvGraphicFramePr>
        <p:xfrm>
          <a:off x="6084888" y="4149725"/>
          <a:ext cx="601662" cy="365125"/>
        </p:xfrm>
        <a:graphic>
          <a:graphicData uri="http://schemas.openxmlformats.org/presentationml/2006/ole">
            <mc:AlternateContent xmlns:mc="http://schemas.openxmlformats.org/markup-compatibility/2006">
              <mc:Choice xmlns:v="urn:schemas-microsoft-com:vml" Requires="v">
                <p:oleObj spid="_x0000_s162830" name="Equation" r:id="rId7" imgW="317225" imgH="190335" progId="Equation.3">
                  <p:embed/>
                </p:oleObj>
              </mc:Choice>
              <mc:Fallback>
                <p:oleObj name="Equation" r:id="rId7" imgW="317225" imgH="190335" progId="Equation.3">
                  <p:embed/>
                  <p:pic>
                    <p:nvPicPr>
                      <p:cNvPr id="0" name="Object 1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084888" y="4149725"/>
                        <a:ext cx="601662" cy="365125"/>
                      </a:xfrm>
                      <a:prstGeom prst="rect">
                        <a:avLst/>
                      </a:prstGeom>
                      <a:solidFill>
                        <a:srgbClr val="FFFFFF"/>
                      </a:solidFill>
                    </p:spPr>
                  </p:pic>
                </p:oleObj>
              </mc:Fallback>
            </mc:AlternateContent>
          </a:graphicData>
        </a:graphic>
      </p:graphicFrame>
      <p:sp>
        <p:nvSpPr>
          <p:cNvPr id="162832" name="Rectangle 14"/>
          <p:cNvSpPr>
            <a:spLocks noChangeArrowheads="1"/>
          </p:cNvSpPr>
          <p:nvPr/>
        </p:nvSpPr>
        <p:spPr bwMode="auto">
          <a:xfrm>
            <a:off x="827088" y="4960938"/>
            <a:ext cx="7146925" cy="549275"/>
          </a:xfrm>
          <a:prstGeom prst="rect">
            <a:avLst/>
          </a:prstGeom>
          <a:noFill/>
          <a:ln w="9525">
            <a:noFill/>
            <a:miter lim="800000"/>
            <a:headEnd/>
            <a:tailEnd/>
          </a:ln>
        </p:spPr>
        <p:txBody>
          <a:bodyPr anchor="ctr">
            <a:spAutoFit/>
          </a:bodyPr>
          <a:lstStyle/>
          <a:p>
            <a:pPr algn="r" rtl="1"/>
            <a:r>
              <a:rPr lang="fa-IR" sz="3000">
                <a:solidFill>
                  <a:srgbClr val="FFFF00"/>
                </a:solidFill>
              </a:rPr>
              <a:t>از اصل سو م ترمودینامیک و کاربر آن حاصل می شود</a:t>
            </a:r>
            <a:r>
              <a:rPr lang="en-US" sz="3000">
                <a:solidFill>
                  <a:srgbClr val="FFFF00"/>
                </a:solidFill>
              </a:rPr>
              <a:t> </a:t>
            </a:r>
          </a:p>
        </p:txBody>
      </p:sp>
      <p:sp>
        <p:nvSpPr>
          <p:cNvPr id="162833" name="Rectangle 15"/>
          <p:cNvSpPr>
            <a:spLocks noChangeArrowheads="1"/>
          </p:cNvSpPr>
          <p:nvPr/>
        </p:nvSpPr>
        <p:spPr bwMode="auto">
          <a:xfrm>
            <a:off x="0" y="3328988"/>
            <a:ext cx="9144000" cy="0"/>
          </a:xfrm>
          <a:prstGeom prst="rect">
            <a:avLst/>
          </a:prstGeom>
          <a:noFill/>
          <a:ln w="9525">
            <a:noFill/>
            <a:miter lim="800000"/>
            <a:headEnd/>
            <a:tailEnd/>
          </a:ln>
        </p:spPr>
        <p:txBody>
          <a:bodyPr wrap="none" anchor="ctr">
            <a:spAutoFit/>
          </a:bodyPr>
          <a:lstStyle/>
          <a:p>
            <a:endParaRPr lang="fa-IR"/>
          </a:p>
        </p:txBody>
      </p:sp>
      <p:graphicFrame>
        <p:nvGraphicFramePr>
          <p:cNvPr id="162821" name="Object 16"/>
          <p:cNvGraphicFramePr>
            <a:graphicFrameLocks noChangeAspect="1"/>
          </p:cNvGraphicFramePr>
          <p:nvPr/>
        </p:nvGraphicFramePr>
        <p:xfrm>
          <a:off x="8039100" y="4941888"/>
          <a:ext cx="636588" cy="460375"/>
        </p:xfrm>
        <a:graphic>
          <a:graphicData uri="http://schemas.openxmlformats.org/presentationml/2006/ole">
            <mc:AlternateContent xmlns:mc="http://schemas.openxmlformats.org/markup-compatibility/2006">
              <mc:Choice xmlns:v="urn:schemas-microsoft-com:vml" Requires="v">
                <p:oleObj spid="_x0000_s162831" name="Equation" r:id="rId9" imgW="279279" imgH="203112" progId="Equation.3">
                  <p:embed/>
                </p:oleObj>
              </mc:Choice>
              <mc:Fallback>
                <p:oleObj name="Equation" r:id="rId9" imgW="279279" imgH="203112" progId="Equation.3">
                  <p:embed/>
                  <p:pic>
                    <p:nvPicPr>
                      <p:cNvPr id="0" name="Object 1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039100" y="4941888"/>
                        <a:ext cx="636588" cy="460375"/>
                      </a:xfrm>
                      <a:prstGeom prst="rect">
                        <a:avLst/>
                      </a:prstGeom>
                      <a:solidFill>
                        <a:srgbClr val="FFFFFF"/>
                      </a:solidFill>
                    </p:spPr>
                  </p:pic>
                </p:oleObj>
              </mc:Fallback>
            </mc:AlternateContent>
          </a:graphicData>
        </a:graphic>
      </p:graphicFrame>
      <p:sp>
        <p:nvSpPr>
          <p:cNvPr id="162834" name="Rectangle 17"/>
          <p:cNvSpPr>
            <a:spLocks noChangeArrowheads="1"/>
          </p:cNvSpPr>
          <p:nvPr/>
        </p:nvSpPr>
        <p:spPr bwMode="auto">
          <a:xfrm>
            <a:off x="0" y="3529013"/>
            <a:ext cx="9144000" cy="0"/>
          </a:xfrm>
          <a:prstGeom prst="rect">
            <a:avLst/>
          </a:prstGeom>
          <a:noFill/>
          <a:ln w="9525">
            <a:noFill/>
            <a:miter lim="800000"/>
            <a:headEnd/>
            <a:tailEnd/>
          </a:ln>
        </p:spPr>
        <p:txBody>
          <a:bodyPr wrap="none" anchor="ctr">
            <a:spAutoFit/>
          </a:bodyPr>
          <a:lstStyle/>
          <a:p>
            <a:endParaRPr lang="fa-IR"/>
          </a:p>
        </p:txBody>
      </p:sp>
      <p:sp>
        <p:nvSpPr>
          <p:cNvPr id="162835" name="Rectangle 18"/>
          <p:cNvSpPr>
            <a:spLocks noChangeArrowheads="1"/>
          </p:cNvSpPr>
          <p:nvPr/>
        </p:nvSpPr>
        <p:spPr bwMode="auto">
          <a:xfrm>
            <a:off x="1968500" y="5876925"/>
            <a:ext cx="6843713" cy="579438"/>
          </a:xfrm>
          <a:prstGeom prst="rect">
            <a:avLst/>
          </a:prstGeom>
          <a:noFill/>
          <a:ln w="9525">
            <a:noFill/>
            <a:miter lim="800000"/>
            <a:headEnd/>
            <a:tailEnd/>
          </a:ln>
        </p:spPr>
        <p:txBody>
          <a:bodyPr wrap="none" anchor="ctr">
            <a:spAutoFit/>
          </a:bodyPr>
          <a:lstStyle/>
          <a:p>
            <a:pPr algn="r" rtl="1"/>
            <a:r>
              <a:rPr lang="fa-IR">
                <a:solidFill>
                  <a:srgbClr val="FF00FF"/>
                </a:solidFill>
              </a:rPr>
              <a:t>لذا محاسبه</a:t>
            </a:r>
            <a:r>
              <a:rPr lang="en-US">
                <a:solidFill>
                  <a:srgbClr val="FF00FF"/>
                </a:solidFill>
              </a:rPr>
              <a:t> </a:t>
            </a:r>
            <a:r>
              <a:rPr lang="fa-IR">
                <a:solidFill>
                  <a:srgbClr val="FF00FF"/>
                </a:solidFill>
              </a:rPr>
              <a:t>        </a:t>
            </a:r>
            <a:r>
              <a:rPr lang="en-US">
                <a:solidFill>
                  <a:srgbClr val="FF00FF"/>
                </a:solidFill>
              </a:rPr>
              <a:t> </a:t>
            </a:r>
            <a:r>
              <a:rPr lang="fa-IR">
                <a:solidFill>
                  <a:srgbClr val="FF00FF"/>
                </a:solidFill>
              </a:rPr>
              <a:t>در هر دمایی امکان پذیر است</a:t>
            </a:r>
            <a:r>
              <a:rPr lang="en-US">
                <a:solidFill>
                  <a:srgbClr val="FF00FF"/>
                </a:solidFill>
              </a:rPr>
              <a:t>.</a:t>
            </a:r>
            <a:r>
              <a:rPr lang="en-US"/>
              <a:t> </a:t>
            </a:r>
          </a:p>
        </p:txBody>
      </p:sp>
      <p:sp>
        <p:nvSpPr>
          <p:cNvPr id="162836" name="Rectangle 19"/>
          <p:cNvSpPr>
            <a:spLocks noChangeArrowheads="1"/>
          </p:cNvSpPr>
          <p:nvPr/>
        </p:nvSpPr>
        <p:spPr bwMode="auto">
          <a:xfrm>
            <a:off x="0" y="3328988"/>
            <a:ext cx="9144000" cy="0"/>
          </a:xfrm>
          <a:prstGeom prst="rect">
            <a:avLst/>
          </a:prstGeom>
          <a:noFill/>
          <a:ln w="9525">
            <a:noFill/>
            <a:miter lim="800000"/>
            <a:headEnd/>
            <a:tailEnd/>
          </a:ln>
        </p:spPr>
        <p:txBody>
          <a:bodyPr wrap="none" anchor="ctr">
            <a:spAutoFit/>
          </a:bodyPr>
          <a:lstStyle/>
          <a:p>
            <a:endParaRPr lang="fa-IR"/>
          </a:p>
        </p:txBody>
      </p:sp>
      <p:graphicFrame>
        <p:nvGraphicFramePr>
          <p:cNvPr id="162822" name="Object 20"/>
          <p:cNvGraphicFramePr>
            <a:graphicFrameLocks noChangeAspect="1"/>
          </p:cNvGraphicFramePr>
          <p:nvPr/>
        </p:nvGraphicFramePr>
        <p:xfrm>
          <a:off x="6588125" y="5949950"/>
          <a:ext cx="593725" cy="388938"/>
        </p:xfrm>
        <a:graphic>
          <a:graphicData uri="http://schemas.openxmlformats.org/presentationml/2006/ole">
            <mc:AlternateContent xmlns:mc="http://schemas.openxmlformats.org/markup-compatibility/2006">
              <mc:Choice xmlns:v="urn:schemas-microsoft-com:vml" Requires="v">
                <p:oleObj spid="_x0000_s162832" name="Equation" r:id="rId11" imgW="304536" imgH="203024" progId="Equation.3">
                  <p:embed/>
                </p:oleObj>
              </mc:Choice>
              <mc:Fallback>
                <p:oleObj name="Equation" r:id="rId11" imgW="304536" imgH="203024" progId="Equation.3">
                  <p:embed/>
                  <p:pic>
                    <p:nvPicPr>
                      <p:cNvPr id="0" name="Object 20"/>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588125" y="5949950"/>
                        <a:ext cx="593725" cy="388938"/>
                      </a:xfrm>
                      <a:prstGeom prst="rect">
                        <a:avLst/>
                      </a:prstGeom>
                      <a:solidFill>
                        <a:srgbClr val="FFFFFF"/>
                      </a:solidFill>
                    </p:spPr>
                  </p:pic>
                </p:oleObj>
              </mc:Fallback>
            </mc:AlternateContent>
          </a:graphicData>
        </a:graphic>
      </p:graphicFrame>
      <p:sp>
        <p:nvSpPr>
          <p:cNvPr id="162837" name="Rectangle 21"/>
          <p:cNvSpPr>
            <a:spLocks noChangeArrowheads="1"/>
          </p:cNvSpPr>
          <p:nvPr/>
        </p:nvSpPr>
        <p:spPr bwMode="auto">
          <a:xfrm>
            <a:off x="0" y="3529013"/>
            <a:ext cx="9144000" cy="0"/>
          </a:xfrm>
          <a:prstGeom prst="rect">
            <a:avLst/>
          </a:prstGeom>
          <a:noFill/>
          <a:ln w="9525">
            <a:noFill/>
            <a:miter lim="800000"/>
            <a:headEnd/>
            <a:tailEnd/>
          </a:ln>
        </p:spPr>
        <p:txBody>
          <a:bodyPr wrap="none" anchor="ctr">
            <a:spAutoFit/>
          </a:bodyPr>
          <a:lstStyle/>
          <a:p>
            <a:endParaRPr lang="fa-I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24" name="Slide Number Placeholder 23"/>
          <p:cNvSpPr>
            <a:spLocks noGrp="1"/>
          </p:cNvSpPr>
          <p:nvPr>
            <p:ph type="sldNum" sz="quarter" idx="12"/>
          </p:nvPr>
        </p:nvSpPr>
        <p:spPr/>
        <p:txBody>
          <a:bodyPr/>
          <a:lstStyle/>
          <a:p>
            <a:pPr>
              <a:defRPr/>
            </a:pPr>
            <a:fld id="{7DF63009-EE1D-4CD7-B81E-A1BC07821566}" type="slidenum">
              <a:rPr lang="ar-SA"/>
              <a:pPr>
                <a:defRPr/>
              </a:pPr>
              <a:t>214</a:t>
            </a:fld>
            <a:endParaRPr lang="en-US"/>
          </a:p>
        </p:txBody>
      </p:sp>
    </p:spTree>
  </p:cSld>
  <p:clrMapOvr>
    <a:masterClrMapping/>
  </p:clrMapOvr>
  <p:transition>
    <p:split/>
  </p:transition>
  <p:timing>
    <p:tnLst>
      <p:par>
        <p:cTn id="1" dur="indefinite" restart="never" nodeType="tmRoot"/>
      </p:par>
    </p:tnLst>
  </p:timing>
</p:sld>
</file>

<file path=ppt/slides/slide2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45" name="Rectangle 2"/>
          <p:cNvSpPr>
            <a:spLocks noChangeArrowheads="1"/>
          </p:cNvSpPr>
          <p:nvPr/>
        </p:nvSpPr>
        <p:spPr bwMode="auto">
          <a:xfrm>
            <a:off x="971550" y="549275"/>
            <a:ext cx="7894638" cy="1066800"/>
          </a:xfrm>
          <a:prstGeom prst="rect">
            <a:avLst/>
          </a:prstGeom>
          <a:noFill/>
          <a:ln w="9525">
            <a:noFill/>
            <a:miter lim="800000"/>
            <a:headEnd/>
            <a:tailEnd/>
          </a:ln>
        </p:spPr>
        <p:txBody>
          <a:bodyPr anchor="ctr">
            <a:spAutoFit/>
          </a:bodyPr>
          <a:lstStyle/>
          <a:p>
            <a:pPr algn="just" rtl="1">
              <a:tabLst>
                <a:tab pos="1714500" algn="l"/>
              </a:tabLst>
            </a:pPr>
            <a:r>
              <a:rPr lang="fa-IR"/>
              <a:t>3-  اندازه گیری           واکنش های گازی است که از طریق مکانیک آماری انجام می شود.</a:t>
            </a:r>
          </a:p>
        </p:txBody>
      </p:sp>
      <p:sp>
        <p:nvSpPr>
          <p:cNvPr id="163846" name="Rectangle 3"/>
          <p:cNvSpPr>
            <a:spLocks noChangeArrowheads="1"/>
          </p:cNvSpPr>
          <p:nvPr/>
        </p:nvSpPr>
        <p:spPr bwMode="auto">
          <a:xfrm>
            <a:off x="0" y="3328988"/>
            <a:ext cx="9144000" cy="0"/>
          </a:xfrm>
          <a:prstGeom prst="rect">
            <a:avLst/>
          </a:prstGeom>
          <a:noFill/>
          <a:ln w="9525">
            <a:noFill/>
            <a:miter lim="800000"/>
            <a:headEnd/>
            <a:tailEnd/>
          </a:ln>
        </p:spPr>
        <p:txBody>
          <a:bodyPr wrap="none" anchor="ctr">
            <a:spAutoFit/>
          </a:bodyPr>
          <a:lstStyle/>
          <a:p>
            <a:endParaRPr lang="fa-IR"/>
          </a:p>
        </p:txBody>
      </p:sp>
      <p:graphicFrame>
        <p:nvGraphicFramePr>
          <p:cNvPr id="163842" name="Object 4"/>
          <p:cNvGraphicFramePr>
            <a:graphicFrameLocks noChangeAspect="1"/>
          </p:cNvGraphicFramePr>
          <p:nvPr/>
        </p:nvGraphicFramePr>
        <p:xfrm>
          <a:off x="5508625" y="549275"/>
          <a:ext cx="736600" cy="484188"/>
        </p:xfrm>
        <a:graphic>
          <a:graphicData uri="http://schemas.openxmlformats.org/presentationml/2006/ole">
            <mc:AlternateContent xmlns:mc="http://schemas.openxmlformats.org/markup-compatibility/2006">
              <mc:Choice xmlns:v="urn:schemas-microsoft-com:vml" Requires="v">
                <p:oleObj spid="_x0000_s163848" name="Equation" r:id="rId3" imgW="304536" imgH="203024" progId="Equation.3">
                  <p:embed/>
                </p:oleObj>
              </mc:Choice>
              <mc:Fallback>
                <p:oleObj name="Equation" r:id="rId3" imgW="304536" imgH="203024" progId="Equation.3">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08625" y="549275"/>
                        <a:ext cx="736600" cy="484188"/>
                      </a:xfrm>
                      <a:prstGeom prst="rect">
                        <a:avLst/>
                      </a:prstGeom>
                      <a:solidFill>
                        <a:srgbClr val="FFFFFF"/>
                      </a:solidFill>
                    </p:spPr>
                  </p:pic>
                </p:oleObj>
              </mc:Fallback>
            </mc:AlternateContent>
          </a:graphicData>
        </a:graphic>
      </p:graphicFrame>
      <p:sp>
        <p:nvSpPr>
          <p:cNvPr id="163847" name="Rectangle 5"/>
          <p:cNvSpPr>
            <a:spLocks noChangeArrowheads="1"/>
          </p:cNvSpPr>
          <p:nvPr/>
        </p:nvSpPr>
        <p:spPr bwMode="auto">
          <a:xfrm>
            <a:off x="3478213" y="2349500"/>
            <a:ext cx="5413375" cy="579438"/>
          </a:xfrm>
          <a:prstGeom prst="rect">
            <a:avLst/>
          </a:prstGeom>
          <a:noFill/>
          <a:ln w="9525">
            <a:noFill/>
            <a:miter lim="800000"/>
            <a:headEnd/>
            <a:tailEnd/>
          </a:ln>
        </p:spPr>
        <p:txBody>
          <a:bodyPr wrap="none" anchor="ctr">
            <a:spAutoFit/>
          </a:bodyPr>
          <a:lstStyle/>
          <a:p>
            <a:pPr algn="r" rtl="1"/>
            <a:r>
              <a:rPr lang="fa-IR">
                <a:solidFill>
                  <a:srgbClr val="FFFF00"/>
                </a:solidFill>
              </a:rPr>
              <a:t>تغیرات آنتالپی استاندارد در یک واکنش </a:t>
            </a:r>
          </a:p>
        </p:txBody>
      </p:sp>
      <p:sp>
        <p:nvSpPr>
          <p:cNvPr id="163848" name="Rectangle 6"/>
          <p:cNvSpPr>
            <a:spLocks noChangeArrowheads="1"/>
          </p:cNvSpPr>
          <p:nvPr/>
        </p:nvSpPr>
        <p:spPr bwMode="auto">
          <a:xfrm>
            <a:off x="0" y="3105150"/>
            <a:ext cx="9144000" cy="0"/>
          </a:xfrm>
          <a:prstGeom prst="rect">
            <a:avLst/>
          </a:prstGeom>
          <a:noFill/>
          <a:ln w="9525">
            <a:noFill/>
            <a:miter lim="800000"/>
            <a:headEnd/>
            <a:tailEnd/>
          </a:ln>
        </p:spPr>
        <p:txBody>
          <a:bodyPr wrap="none" anchor="ctr">
            <a:spAutoFit/>
          </a:bodyPr>
          <a:lstStyle/>
          <a:p>
            <a:endParaRPr lang="fa-IR"/>
          </a:p>
        </p:txBody>
      </p:sp>
      <p:graphicFrame>
        <p:nvGraphicFramePr>
          <p:cNvPr id="163843" name="Object 7"/>
          <p:cNvGraphicFramePr>
            <a:graphicFrameLocks noChangeAspect="1"/>
          </p:cNvGraphicFramePr>
          <p:nvPr/>
        </p:nvGraphicFramePr>
        <p:xfrm>
          <a:off x="3563938" y="3068638"/>
          <a:ext cx="2493962" cy="992187"/>
        </p:xfrm>
        <a:graphic>
          <a:graphicData uri="http://schemas.openxmlformats.org/presentationml/2006/ole">
            <mc:AlternateContent xmlns:mc="http://schemas.openxmlformats.org/markup-compatibility/2006">
              <mc:Choice xmlns:v="urn:schemas-microsoft-com:vml" Requires="v">
                <p:oleObj spid="_x0000_s163849" name="Equation" r:id="rId5" imgW="1079032" imgH="431613" progId="Equation.3">
                  <p:embed/>
                </p:oleObj>
              </mc:Choice>
              <mc:Fallback>
                <p:oleObj name="Equation" r:id="rId5" imgW="1079032" imgH="431613" progId="Equation.3">
                  <p:embed/>
                  <p:pic>
                    <p:nvPicPr>
                      <p:cNvPr id="0" name="Object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63938" y="3068638"/>
                        <a:ext cx="2493962" cy="992187"/>
                      </a:xfrm>
                      <a:prstGeom prst="rect">
                        <a:avLst/>
                      </a:prstGeom>
                      <a:solidFill>
                        <a:srgbClr val="FFFF99"/>
                      </a:solidFill>
                    </p:spPr>
                  </p:pic>
                </p:oleObj>
              </mc:Fallback>
            </mc:AlternateContent>
          </a:graphicData>
        </a:graphic>
      </p:graphicFrame>
      <p:sp>
        <p:nvSpPr>
          <p:cNvPr id="163849" name="Rectangle 8"/>
          <p:cNvSpPr>
            <a:spLocks noChangeArrowheads="1"/>
          </p:cNvSpPr>
          <p:nvPr/>
        </p:nvSpPr>
        <p:spPr bwMode="auto">
          <a:xfrm>
            <a:off x="0" y="3752850"/>
            <a:ext cx="9144000" cy="0"/>
          </a:xfrm>
          <a:prstGeom prst="rect">
            <a:avLst/>
          </a:prstGeom>
          <a:noFill/>
          <a:ln w="9525">
            <a:noFill/>
            <a:miter lim="800000"/>
            <a:headEnd/>
            <a:tailEnd/>
          </a:ln>
        </p:spPr>
        <p:txBody>
          <a:bodyPr wrap="none" anchor="ctr">
            <a:spAutoFit/>
          </a:bodyPr>
          <a:lstStyle/>
          <a:p>
            <a:endParaRPr lang="fa-IR"/>
          </a:p>
        </p:txBody>
      </p:sp>
      <p:sp>
        <p:nvSpPr>
          <p:cNvPr id="163850" name="Rectangle 9"/>
          <p:cNvSpPr>
            <a:spLocks noChangeArrowheads="1"/>
          </p:cNvSpPr>
          <p:nvPr/>
        </p:nvSpPr>
        <p:spPr bwMode="auto">
          <a:xfrm>
            <a:off x="0" y="3090863"/>
            <a:ext cx="9144000" cy="0"/>
          </a:xfrm>
          <a:prstGeom prst="rect">
            <a:avLst/>
          </a:prstGeom>
          <a:noFill/>
          <a:ln w="9525">
            <a:noFill/>
            <a:miter lim="800000"/>
            <a:headEnd/>
            <a:tailEnd/>
          </a:ln>
        </p:spPr>
        <p:txBody>
          <a:bodyPr wrap="none" anchor="ctr">
            <a:spAutoFit/>
          </a:bodyPr>
          <a:lstStyle/>
          <a:p>
            <a:endParaRPr lang="fa-IR"/>
          </a:p>
        </p:txBody>
      </p:sp>
      <p:graphicFrame>
        <p:nvGraphicFramePr>
          <p:cNvPr id="163844" name="Object 10"/>
          <p:cNvGraphicFramePr>
            <a:graphicFrameLocks noChangeAspect="1"/>
          </p:cNvGraphicFramePr>
          <p:nvPr/>
        </p:nvGraphicFramePr>
        <p:xfrm>
          <a:off x="3348038" y="4365625"/>
          <a:ext cx="2933700" cy="817563"/>
        </p:xfrm>
        <a:graphic>
          <a:graphicData uri="http://schemas.openxmlformats.org/presentationml/2006/ole">
            <mc:AlternateContent xmlns:mc="http://schemas.openxmlformats.org/markup-compatibility/2006">
              <mc:Choice xmlns:v="urn:schemas-microsoft-com:vml" Requires="v">
                <p:oleObj spid="_x0000_s163850" name="Equation" r:id="rId7" imgW="1739900" imgH="482600" progId="Equation.3">
                  <p:embed/>
                </p:oleObj>
              </mc:Choice>
              <mc:Fallback>
                <p:oleObj name="Equation" r:id="rId7" imgW="1739900" imgH="482600" progId="Equation.3">
                  <p:embed/>
                  <p:pic>
                    <p:nvPicPr>
                      <p:cNvPr id="0" name="Object 1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348038" y="4365625"/>
                        <a:ext cx="2933700" cy="817563"/>
                      </a:xfrm>
                      <a:prstGeom prst="rect">
                        <a:avLst/>
                      </a:prstGeom>
                      <a:solidFill>
                        <a:srgbClr val="FFFF99"/>
                      </a:solidFill>
                    </p:spPr>
                  </p:pic>
                </p:oleObj>
              </mc:Fallback>
            </mc:AlternateContent>
          </a:graphicData>
        </a:graphic>
      </p:graphicFrame>
      <p:sp>
        <p:nvSpPr>
          <p:cNvPr id="163851" name="Rectangle 11"/>
          <p:cNvSpPr>
            <a:spLocks noChangeArrowheads="1"/>
          </p:cNvSpPr>
          <p:nvPr/>
        </p:nvSpPr>
        <p:spPr bwMode="auto">
          <a:xfrm>
            <a:off x="0" y="3767138"/>
            <a:ext cx="9144000" cy="0"/>
          </a:xfrm>
          <a:prstGeom prst="rect">
            <a:avLst/>
          </a:prstGeom>
          <a:noFill/>
          <a:ln w="9525">
            <a:noFill/>
            <a:miter lim="800000"/>
            <a:headEnd/>
            <a:tailEnd/>
          </a:ln>
        </p:spPr>
        <p:txBody>
          <a:bodyPr wrap="none" anchor="ctr">
            <a:spAutoFit/>
          </a:bodyPr>
          <a:lstStyle/>
          <a:p>
            <a:endParaRPr lang="fa-I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4" name="Slide Number Placeholder 13"/>
          <p:cNvSpPr>
            <a:spLocks noGrp="1"/>
          </p:cNvSpPr>
          <p:nvPr>
            <p:ph type="sldNum" sz="quarter" idx="12"/>
          </p:nvPr>
        </p:nvSpPr>
        <p:spPr/>
        <p:txBody>
          <a:bodyPr/>
          <a:lstStyle/>
          <a:p>
            <a:pPr>
              <a:defRPr/>
            </a:pPr>
            <a:fld id="{ADE883CD-AAE1-43FE-AFA4-D7FD5D1EE1DC}" type="slidenum">
              <a:rPr lang="ar-SA"/>
              <a:pPr>
                <a:defRPr/>
              </a:pPr>
              <a:t>215</a:t>
            </a:fld>
            <a:endParaRPr lang="en-US"/>
          </a:p>
        </p:txBody>
      </p:sp>
    </p:spTree>
  </p:cSld>
  <p:clrMapOvr>
    <a:masterClrMapping/>
  </p:clrMapOvr>
  <p:transition>
    <p:split dir="in"/>
  </p:transition>
  <p:timing>
    <p:tnLst>
      <p:par>
        <p:cTn id="1" dur="indefinite" restart="never" nodeType="tmRoot"/>
      </p:par>
    </p:tnLst>
  </p:timing>
</p:sld>
</file>

<file path=ppt/slides/slide2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4867" name="Rectangle 2"/>
          <p:cNvSpPr>
            <a:spLocks noChangeArrowheads="1"/>
          </p:cNvSpPr>
          <p:nvPr/>
        </p:nvSpPr>
        <p:spPr bwMode="auto">
          <a:xfrm>
            <a:off x="755650" y="908050"/>
            <a:ext cx="8388350" cy="1066800"/>
          </a:xfrm>
          <a:prstGeom prst="rect">
            <a:avLst/>
          </a:prstGeom>
          <a:noFill/>
          <a:ln w="9525">
            <a:noFill/>
            <a:miter lim="800000"/>
            <a:headEnd/>
            <a:tailEnd/>
          </a:ln>
        </p:spPr>
        <p:txBody>
          <a:bodyPr anchor="ctr">
            <a:spAutoFit/>
          </a:bodyPr>
          <a:lstStyle/>
          <a:p>
            <a:pPr algn="just" rtl="1"/>
            <a:r>
              <a:rPr lang="en-US"/>
              <a:t>     </a:t>
            </a:r>
            <a:r>
              <a:rPr lang="fa-IR">
                <a:solidFill>
                  <a:srgbClr val="FFFF00"/>
                </a:solidFill>
              </a:rPr>
              <a:t>عبارت است از افزايش دقيق مولكول هاي گاز در</a:t>
            </a:r>
            <a:r>
              <a:rPr lang="en-US">
                <a:solidFill>
                  <a:srgbClr val="FFFF00"/>
                </a:solidFill>
              </a:rPr>
              <a:t>  </a:t>
            </a:r>
            <a:r>
              <a:rPr lang="fa-IR">
                <a:solidFill>
                  <a:srgbClr val="FFFF00"/>
                </a:solidFill>
              </a:rPr>
              <a:t>واكنش تشكيل اجسام مركب از عناصر اوليه</a:t>
            </a:r>
            <a:r>
              <a:rPr lang="en-US">
                <a:solidFill>
                  <a:srgbClr val="FFFF00"/>
                </a:solidFill>
              </a:rPr>
              <a:t> </a:t>
            </a:r>
          </a:p>
        </p:txBody>
      </p:sp>
      <p:graphicFrame>
        <p:nvGraphicFramePr>
          <p:cNvPr id="164866" name="Object 3"/>
          <p:cNvGraphicFramePr>
            <a:graphicFrameLocks noChangeAspect="1"/>
          </p:cNvGraphicFramePr>
          <p:nvPr/>
        </p:nvGraphicFramePr>
        <p:xfrm>
          <a:off x="8604250" y="908050"/>
          <a:ext cx="307975" cy="450850"/>
        </p:xfrm>
        <a:graphic>
          <a:graphicData uri="http://schemas.openxmlformats.org/presentationml/2006/ole">
            <mc:AlternateContent xmlns:mc="http://schemas.openxmlformats.org/markup-compatibility/2006">
              <mc:Choice xmlns:v="urn:schemas-microsoft-com:vml" Requires="v">
                <p:oleObj spid="_x0000_s164868" name="Equation" r:id="rId3" imgW="126725" imgH="177415" progId="Equation.3">
                  <p:embed/>
                </p:oleObj>
              </mc:Choice>
              <mc:Fallback>
                <p:oleObj name="Equation" r:id="rId3" imgW="126725" imgH="177415" progId="Equation.3">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04250" y="908050"/>
                        <a:ext cx="307975" cy="450850"/>
                      </a:xfrm>
                      <a:prstGeom prst="rect">
                        <a:avLst/>
                      </a:prstGeom>
                      <a:solidFill>
                        <a:schemeClr val="tx1"/>
                      </a:solidFill>
                    </p:spPr>
                  </p:pic>
                </p:oleObj>
              </mc:Fallback>
            </mc:AlternateContent>
          </a:graphicData>
        </a:graphic>
      </p:graphicFrame>
      <p:sp>
        <p:nvSpPr>
          <p:cNvPr id="164868" name="Rectangle 4"/>
          <p:cNvSpPr>
            <a:spLocks noChangeArrowheads="1"/>
          </p:cNvSpPr>
          <p:nvPr/>
        </p:nvSpPr>
        <p:spPr bwMode="auto">
          <a:xfrm>
            <a:off x="4427538" y="3213100"/>
            <a:ext cx="4464050" cy="579438"/>
          </a:xfrm>
          <a:prstGeom prst="rect">
            <a:avLst/>
          </a:prstGeom>
          <a:noFill/>
          <a:ln w="9525">
            <a:noFill/>
            <a:miter lim="800000"/>
            <a:headEnd/>
            <a:tailEnd/>
          </a:ln>
        </p:spPr>
        <p:txBody>
          <a:bodyPr wrap="none" anchor="ctr">
            <a:spAutoFit/>
          </a:bodyPr>
          <a:lstStyle/>
          <a:p>
            <a:pPr algn="r" rtl="1"/>
            <a:r>
              <a:rPr lang="fa-IR">
                <a:solidFill>
                  <a:srgbClr val="FF99FF"/>
                </a:solidFill>
              </a:rPr>
              <a:t>مفهوم فيزيكي تغيیرات آنتالپي آزاد</a:t>
            </a:r>
            <a:r>
              <a:rPr lang="en-US">
                <a:solidFill>
                  <a:srgbClr val="FF99FF"/>
                </a:solidFill>
              </a:rPr>
              <a:t> </a:t>
            </a:r>
          </a:p>
        </p:txBody>
      </p:sp>
      <p:sp>
        <p:nvSpPr>
          <p:cNvPr id="164869" name="Rectangle 5"/>
          <p:cNvSpPr>
            <a:spLocks noChangeArrowheads="1"/>
          </p:cNvSpPr>
          <p:nvPr/>
        </p:nvSpPr>
        <p:spPr bwMode="auto">
          <a:xfrm>
            <a:off x="1042988" y="4437063"/>
            <a:ext cx="7921625" cy="1554162"/>
          </a:xfrm>
          <a:prstGeom prst="rect">
            <a:avLst/>
          </a:prstGeom>
          <a:noFill/>
          <a:ln w="9525">
            <a:noFill/>
            <a:miter lim="800000"/>
            <a:headEnd/>
            <a:tailEnd/>
          </a:ln>
        </p:spPr>
        <p:txBody>
          <a:bodyPr anchor="ctr">
            <a:spAutoFit/>
          </a:bodyPr>
          <a:lstStyle/>
          <a:p>
            <a:pPr algn="just" rtl="1"/>
            <a:r>
              <a:rPr lang="fa-IR"/>
              <a:t>انرژی مبادله شده بین سیستم و محیط خارج در بعضی از واکنش های در حال انجام ممکن است علاوه بر انرژی مکانیکی از نوع دیگر نیز باشد</a:t>
            </a: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8" name="Slide Number Placeholder 7"/>
          <p:cNvSpPr>
            <a:spLocks noGrp="1"/>
          </p:cNvSpPr>
          <p:nvPr>
            <p:ph type="sldNum" sz="quarter" idx="12"/>
          </p:nvPr>
        </p:nvSpPr>
        <p:spPr/>
        <p:txBody>
          <a:bodyPr/>
          <a:lstStyle/>
          <a:p>
            <a:pPr>
              <a:defRPr/>
            </a:pPr>
            <a:fld id="{7C3C0905-16C6-400F-A9BE-8EC10FBB477B}" type="slidenum">
              <a:rPr lang="ar-SA"/>
              <a:pPr>
                <a:defRPr/>
              </a:pPr>
              <a:t>216</a:t>
            </a:fld>
            <a:endParaRPr lang="en-US"/>
          </a:p>
        </p:txBody>
      </p:sp>
    </p:spTree>
  </p:cSld>
  <p:clrMapOvr>
    <a:masterClrMapping/>
  </p:clrMapOvr>
  <p:transition>
    <p:plus/>
  </p:transition>
  <p:timing>
    <p:tnLst>
      <p:par>
        <p:cTn id="1" dur="indefinite" restart="never" nodeType="tmRoot"/>
      </p:par>
    </p:tnLst>
  </p:timing>
</p:sld>
</file>

<file path=ppt/slides/slide2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5892" name="Rectangle 2"/>
          <p:cNvSpPr>
            <a:spLocks noChangeArrowheads="1"/>
          </p:cNvSpPr>
          <p:nvPr/>
        </p:nvSpPr>
        <p:spPr bwMode="auto">
          <a:xfrm>
            <a:off x="900113" y="306388"/>
            <a:ext cx="7993062" cy="3016250"/>
          </a:xfrm>
          <a:prstGeom prst="rect">
            <a:avLst/>
          </a:prstGeom>
          <a:noFill/>
          <a:ln w="9525">
            <a:noFill/>
            <a:miter lim="800000"/>
            <a:headEnd/>
            <a:tailEnd/>
          </a:ln>
        </p:spPr>
        <p:txBody>
          <a:bodyPr anchor="ctr">
            <a:spAutoFit/>
          </a:bodyPr>
          <a:lstStyle/>
          <a:p>
            <a:pPr algn="just" rtl="1"/>
            <a:r>
              <a:rPr lang="fa-IR">
                <a:solidFill>
                  <a:srgbClr val="FFFF00"/>
                </a:solidFill>
              </a:rPr>
              <a:t>در یک پیل الکتریکی سیستم با محیط خارج انرژی الکتریکی مبادله می کند آگر چنین واکنشی در دما و فشار ثابت انجام پذیردکار مبادله شده ی علاوه بر انرژی مکانیکی یا</a:t>
            </a:r>
            <a:r>
              <a:rPr lang="en-US">
                <a:solidFill>
                  <a:srgbClr val="FFFF00"/>
                </a:solidFill>
              </a:rPr>
              <a:t> </a:t>
            </a:r>
          </a:p>
          <a:p>
            <a:pPr algn="just" rtl="1"/>
            <a:r>
              <a:rPr lang="fa-IR">
                <a:solidFill>
                  <a:srgbClr val="FFFF00"/>
                </a:solidFill>
              </a:rPr>
              <a:t>که در اثر تغیر حجم سیستم حاصل می شود مقداری کار الکتریکی نیز در بر دارد </a:t>
            </a:r>
            <a:endParaRPr lang="en-US">
              <a:solidFill>
                <a:srgbClr val="FFFF00"/>
              </a:solidFill>
            </a:endParaRPr>
          </a:p>
        </p:txBody>
      </p:sp>
      <p:sp>
        <p:nvSpPr>
          <p:cNvPr id="165893" name="Rectangle 3"/>
          <p:cNvSpPr>
            <a:spLocks noChangeArrowheads="1"/>
          </p:cNvSpPr>
          <p:nvPr/>
        </p:nvSpPr>
        <p:spPr bwMode="auto">
          <a:xfrm>
            <a:off x="0" y="3290888"/>
            <a:ext cx="9144000" cy="0"/>
          </a:xfrm>
          <a:prstGeom prst="rect">
            <a:avLst/>
          </a:prstGeom>
          <a:noFill/>
          <a:ln w="9525">
            <a:noFill/>
            <a:miter lim="800000"/>
            <a:headEnd/>
            <a:tailEnd/>
          </a:ln>
        </p:spPr>
        <p:txBody>
          <a:bodyPr wrap="none" anchor="ctr">
            <a:spAutoFit/>
          </a:bodyPr>
          <a:lstStyle/>
          <a:p>
            <a:endParaRPr lang="fa-IR"/>
          </a:p>
        </p:txBody>
      </p:sp>
      <p:graphicFrame>
        <p:nvGraphicFramePr>
          <p:cNvPr id="165890" name="Object 4"/>
          <p:cNvGraphicFramePr>
            <a:graphicFrameLocks noChangeAspect="1"/>
          </p:cNvGraphicFramePr>
          <p:nvPr/>
        </p:nvGraphicFramePr>
        <p:xfrm>
          <a:off x="6516688" y="1916113"/>
          <a:ext cx="1765300" cy="365125"/>
        </p:xfrm>
        <a:graphic>
          <a:graphicData uri="http://schemas.openxmlformats.org/presentationml/2006/ole">
            <mc:AlternateContent xmlns:mc="http://schemas.openxmlformats.org/markup-compatibility/2006">
              <mc:Choice xmlns:v="urn:schemas-microsoft-com:vml" Requires="v">
                <p:oleObj spid="_x0000_s165894" name="Equation" r:id="rId3" imgW="736280" imgH="177723" progId="Equation.3">
                  <p:embed/>
                </p:oleObj>
              </mc:Choice>
              <mc:Fallback>
                <p:oleObj name="Equation" r:id="rId3" imgW="736280" imgH="177723" progId="Equation.3">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16688" y="1916113"/>
                        <a:ext cx="1765300" cy="365125"/>
                      </a:xfrm>
                      <a:prstGeom prst="rect">
                        <a:avLst/>
                      </a:prstGeom>
                      <a:solidFill>
                        <a:schemeClr val="tx1"/>
                      </a:solidFill>
                    </p:spPr>
                  </p:pic>
                </p:oleObj>
              </mc:Fallback>
            </mc:AlternateContent>
          </a:graphicData>
        </a:graphic>
      </p:graphicFrame>
      <p:sp>
        <p:nvSpPr>
          <p:cNvPr id="165894" name="Rectangle 5"/>
          <p:cNvSpPr>
            <a:spLocks noChangeArrowheads="1"/>
          </p:cNvSpPr>
          <p:nvPr/>
        </p:nvSpPr>
        <p:spPr bwMode="auto">
          <a:xfrm>
            <a:off x="0" y="3248025"/>
            <a:ext cx="9144000" cy="0"/>
          </a:xfrm>
          <a:prstGeom prst="rect">
            <a:avLst/>
          </a:prstGeom>
          <a:noFill/>
          <a:ln w="9525">
            <a:noFill/>
            <a:miter lim="800000"/>
            <a:headEnd/>
            <a:tailEnd/>
          </a:ln>
        </p:spPr>
        <p:txBody>
          <a:bodyPr wrap="none" anchor="ctr">
            <a:spAutoFit/>
          </a:bodyPr>
          <a:lstStyle/>
          <a:p>
            <a:endParaRPr lang="fa-IR"/>
          </a:p>
        </p:txBody>
      </p:sp>
      <p:graphicFrame>
        <p:nvGraphicFramePr>
          <p:cNvPr id="165891" name="Object 6"/>
          <p:cNvGraphicFramePr>
            <a:graphicFrameLocks noChangeAspect="1"/>
          </p:cNvGraphicFramePr>
          <p:nvPr/>
        </p:nvGraphicFramePr>
        <p:xfrm>
          <a:off x="2700338" y="3933825"/>
          <a:ext cx="4089400" cy="796925"/>
        </p:xfrm>
        <a:graphic>
          <a:graphicData uri="http://schemas.openxmlformats.org/presentationml/2006/ole">
            <mc:AlternateContent xmlns:mc="http://schemas.openxmlformats.org/markup-compatibility/2006">
              <mc:Choice xmlns:v="urn:schemas-microsoft-com:vml" Requires="v">
                <p:oleObj spid="_x0000_s165895" name="Equation" r:id="rId5" imgW="1231366" imgH="241195" progId="Equation.3">
                  <p:embed/>
                </p:oleObj>
              </mc:Choice>
              <mc:Fallback>
                <p:oleObj name="Equation" r:id="rId5" imgW="1231366" imgH="241195" progId="Equation.3">
                  <p:embed/>
                  <p:pic>
                    <p:nvPicPr>
                      <p:cNvPr id="0" name="Object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00338" y="3933825"/>
                        <a:ext cx="4089400" cy="796925"/>
                      </a:xfrm>
                      <a:prstGeom prst="rect">
                        <a:avLst/>
                      </a:prstGeom>
                      <a:solidFill>
                        <a:srgbClr val="FFFF99"/>
                      </a:solidFill>
                    </p:spPr>
                  </p:pic>
                </p:oleObj>
              </mc:Fallback>
            </mc:AlternateContent>
          </a:graphicData>
        </a:graphic>
      </p:graphicFrame>
      <p:sp>
        <p:nvSpPr>
          <p:cNvPr id="165895" name="Rectangle 7"/>
          <p:cNvSpPr>
            <a:spLocks noChangeArrowheads="1"/>
          </p:cNvSpPr>
          <p:nvPr/>
        </p:nvSpPr>
        <p:spPr bwMode="auto">
          <a:xfrm>
            <a:off x="0" y="3609975"/>
            <a:ext cx="9144000" cy="0"/>
          </a:xfrm>
          <a:prstGeom prst="rect">
            <a:avLst/>
          </a:prstGeom>
          <a:noFill/>
          <a:ln w="9525">
            <a:noFill/>
            <a:miter lim="800000"/>
            <a:headEnd/>
            <a:tailEnd/>
          </a:ln>
        </p:spPr>
        <p:txBody>
          <a:bodyPr wrap="none" anchor="ctr">
            <a:spAutoFit/>
          </a:bodyPr>
          <a:lstStyle/>
          <a:p>
            <a:endParaRPr lang="fa-I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0" name="Slide Number Placeholder 9"/>
          <p:cNvSpPr>
            <a:spLocks noGrp="1"/>
          </p:cNvSpPr>
          <p:nvPr>
            <p:ph type="sldNum" sz="quarter" idx="12"/>
          </p:nvPr>
        </p:nvSpPr>
        <p:spPr/>
        <p:txBody>
          <a:bodyPr/>
          <a:lstStyle/>
          <a:p>
            <a:pPr>
              <a:defRPr/>
            </a:pPr>
            <a:fld id="{9C662493-4BED-45EF-AE1C-A38B7FE6AF5B}" type="slidenum">
              <a:rPr lang="ar-SA"/>
              <a:pPr>
                <a:defRPr/>
              </a:pPr>
              <a:t>217</a:t>
            </a:fld>
            <a:endParaRPr lang="en-US"/>
          </a:p>
        </p:txBody>
      </p:sp>
    </p:spTree>
  </p:cSld>
  <p:clrMapOvr>
    <a:masterClrMapping/>
  </p:clrMapOvr>
  <p:transition>
    <p:diamond/>
  </p:transition>
  <p:timing>
    <p:tnLst>
      <p:par>
        <p:cTn id="1" dur="indefinite" restart="never" nodeType="tmRoot"/>
      </p:par>
    </p:tnLst>
  </p:timing>
</p:sld>
</file>

<file path=ppt/slides/slide2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6917" name="Rectangle 2"/>
          <p:cNvSpPr>
            <a:spLocks noChangeArrowheads="1"/>
          </p:cNvSpPr>
          <p:nvPr/>
        </p:nvSpPr>
        <p:spPr bwMode="auto">
          <a:xfrm>
            <a:off x="6457950" y="476250"/>
            <a:ext cx="2246313" cy="579438"/>
          </a:xfrm>
          <a:prstGeom prst="rect">
            <a:avLst/>
          </a:prstGeom>
          <a:noFill/>
          <a:ln w="9525">
            <a:noFill/>
            <a:miter lim="800000"/>
            <a:headEnd/>
            <a:tailEnd/>
          </a:ln>
        </p:spPr>
        <p:txBody>
          <a:bodyPr wrap="none" anchor="ctr">
            <a:spAutoFit/>
          </a:bodyPr>
          <a:lstStyle/>
          <a:p>
            <a:pPr algn="r" rtl="1"/>
            <a:r>
              <a:rPr lang="fa-IR">
                <a:solidFill>
                  <a:srgbClr val="FF00FF"/>
                </a:solidFill>
              </a:rPr>
              <a:t>کار الکتریکی</a:t>
            </a:r>
            <a:r>
              <a:rPr lang="en-US">
                <a:solidFill>
                  <a:srgbClr val="FF00FF"/>
                </a:solidFill>
              </a:rPr>
              <a:t> :</a:t>
            </a:r>
          </a:p>
        </p:txBody>
      </p:sp>
      <p:sp>
        <p:nvSpPr>
          <p:cNvPr id="166918" name="Rectangle 3"/>
          <p:cNvSpPr>
            <a:spLocks noChangeArrowheads="1"/>
          </p:cNvSpPr>
          <p:nvPr/>
        </p:nvSpPr>
        <p:spPr bwMode="auto">
          <a:xfrm>
            <a:off x="0" y="3238500"/>
            <a:ext cx="9144000" cy="0"/>
          </a:xfrm>
          <a:prstGeom prst="rect">
            <a:avLst/>
          </a:prstGeom>
          <a:noFill/>
          <a:ln w="9525">
            <a:noFill/>
            <a:miter lim="800000"/>
            <a:headEnd/>
            <a:tailEnd/>
          </a:ln>
        </p:spPr>
        <p:txBody>
          <a:bodyPr wrap="none" anchor="ctr">
            <a:spAutoFit/>
          </a:bodyPr>
          <a:lstStyle/>
          <a:p>
            <a:endParaRPr lang="fa-IR"/>
          </a:p>
        </p:txBody>
      </p:sp>
      <p:graphicFrame>
        <p:nvGraphicFramePr>
          <p:cNvPr id="166914" name="Object 4"/>
          <p:cNvGraphicFramePr>
            <a:graphicFrameLocks noChangeAspect="1"/>
          </p:cNvGraphicFramePr>
          <p:nvPr/>
        </p:nvGraphicFramePr>
        <p:xfrm>
          <a:off x="3708400" y="1557338"/>
          <a:ext cx="2665413" cy="669925"/>
        </p:xfrm>
        <a:graphic>
          <a:graphicData uri="http://schemas.openxmlformats.org/presentationml/2006/ole">
            <mc:AlternateContent xmlns:mc="http://schemas.openxmlformats.org/markup-compatibility/2006">
              <mc:Choice xmlns:v="urn:schemas-microsoft-com:vml" Requires="v">
                <p:oleObj spid="_x0000_s166920" name="Equation" r:id="rId3" imgW="939392" imgH="241195" progId="Equation.3">
                  <p:embed/>
                </p:oleObj>
              </mc:Choice>
              <mc:Fallback>
                <p:oleObj name="Equation" r:id="rId3" imgW="939392" imgH="241195" progId="Equation.3">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08400" y="1557338"/>
                        <a:ext cx="2665413" cy="669925"/>
                      </a:xfrm>
                      <a:prstGeom prst="rect">
                        <a:avLst/>
                      </a:prstGeom>
                      <a:solidFill>
                        <a:srgbClr val="FFFF99"/>
                      </a:solidFill>
                    </p:spPr>
                  </p:pic>
                </p:oleObj>
              </mc:Fallback>
            </mc:AlternateContent>
          </a:graphicData>
        </a:graphic>
      </p:graphicFrame>
      <p:sp>
        <p:nvSpPr>
          <p:cNvPr id="166919" name="Rectangle 5"/>
          <p:cNvSpPr>
            <a:spLocks noChangeArrowheads="1"/>
          </p:cNvSpPr>
          <p:nvPr/>
        </p:nvSpPr>
        <p:spPr bwMode="auto">
          <a:xfrm>
            <a:off x="0" y="3619500"/>
            <a:ext cx="9144000" cy="0"/>
          </a:xfrm>
          <a:prstGeom prst="rect">
            <a:avLst/>
          </a:prstGeom>
          <a:noFill/>
          <a:ln w="9525">
            <a:noFill/>
            <a:miter lim="800000"/>
            <a:headEnd/>
            <a:tailEnd/>
          </a:ln>
        </p:spPr>
        <p:txBody>
          <a:bodyPr wrap="none" anchor="ctr">
            <a:spAutoFit/>
          </a:bodyPr>
          <a:lstStyle/>
          <a:p>
            <a:endParaRPr lang="fa-IR"/>
          </a:p>
        </p:txBody>
      </p:sp>
      <p:sp>
        <p:nvSpPr>
          <p:cNvPr id="166920" name="Rectangle 6"/>
          <p:cNvSpPr>
            <a:spLocks noChangeArrowheads="1"/>
          </p:cNvSpPr>
          <p:nvPr/>
        </p:nvSpPr>
        <p:spPr bwMode="auto">
          <a:xfrm>
            <a:off x="900113" y="2708275"/>
            <a:ext cx="7991475" cy="2041525"/>
          </a:xfrm>
          <a:prstGeom prst="rect">
            <a:avLst/>
          </a:prstGeom>
          <a:noFill/>
          <a:ln w="9525">
            <a:noFill/>
            <a:miter lim="800000"/>
            <a:headEnd/>
            <a:tailEnd/>
          </a:ln>
        </p:spPr>
        <p:txBody>
          <a:bodyPr anchor="ctr">
            <a:spAutoFit/>
          </a:bodyPr>
          <a:lstStyle/>
          <a:p>
            <a:pPr algn="just" rtl="1"/>
            <a:r>
              <a:rPr lang="fa-IR"/>
              <a:t>اختلاف پتانسیلی است که بین دو قطب پیل برقرار می شود طبق قواعد ترمودینامیکی چون یک پیل جریان الکتریکی ایجاد می کند و به محیط خارج کار می دهد پس</a:t>
            </a:r>
            <a:r>
              <a:rPr lang="en-US"/>
              <a:t>         </a:t>
            </a:r>
            <a:r>
              <a:rPr lang="fa-IR"/>
              <a:t>باید منفی باشد</a:t>
            </a:r>
            <a:r>
              <a:rPr lang="en-US"/>
              <a:t>     </a:t>
            </a:r>
          </a:p>
        </p:txBody>
      </p:sp>
      <p:sp>
        <p:nvSpPr>
          <p:cNvPr id="166921" name="Rectangle 7"/>
          <p:cNvSpPr>
            <a:spLocks noChangeArrowheads="1"/>
          </p:cNvSpPr>
          <p:nvPr/>
        </p:nvSpPr>
        <p:spPr bwMode="auto">
          <a:xfrm>
            <a:off x="0" y="3127375"/>
            <a:ext cx="9144000" cy="0"/>
          </a:xfrm>
          <a:prstGeom prst="rect">
            <a:avLst/>
          </a:prstGeom>
          <a:noFill/>
          <a:ln w="9525">
            <a:noFill/>
            <a:miter lim="800000"/>
            <a:headEnd/>
            <a:tailEnd/>
          </a:ln>
        </p:spPr>
        <p:txBody>
          <a:bodyPr wrap="none" anchor="ctr">
            <a:spAutoFit/>
          </a:bodyPr>
          <a:lstStyle/>
          <a:p>
            <a:endParaRPr lang="fa-IR"/>
          </a:p>
        </p:txBody>
      </p:sp>
      <p:graphicFrame>
        <p:nvGraphicFramePr>
          <p:cNvPr id="166915" name="Object 8"/>
          <p:cNvGraphicFramePr>
            <a:graphicFrameLocks noChangeAspect="1"/>
          </p:cNvGraphicFramePr>
          <p:nvPr/>
        </p:nvGraphicFramePr>
        <p:xfrm>
          <a:off x="1547813" y="3789363"/>
          <a:ext cx="636587" cy="549275"/>
        </p:xfrm>
        <a:graphic>
          <a:graphicData uri="http://schemas.openxmlformats.org/presentationml/2006/ole">
            <mc:AlternateContent xmlns:mc="http://schemas.openxmlformats.org/markup-compatibility/2006">
              <mc:Choice xmlns:v="urn:schemas-microsoft-com:vml" Requires="v">
                <p:oleObj spid="_x0000_s166921" name="Equation" r:id="rId5" imgW="279279" imgH="241195" progId="Equation.3">
                  <p:embed/>
                </p:oleObj>
              </mc:Choice>
              <mc:Fallback>
                <p:oleObj name="Equation" r:id="rId5" imgW="279279" imgH="241195" progId="Equation.3">
                  <p:embed/>
                  <p:pic>
                    <p:nvPicPr>
                      <p:cNvPr id="0" name="Object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47813" y="3789363"/>
                        <a:ext cx="636587" cy="549275"/>
                      </a:xfrm>
                      <a:prstGeom prst="rect">
                        <a:avLst/>
                      </a:prstGeom>
                      <a:solidFill>
                        <a:srgbClr val="FFFFFF"/>
                      </a:solidFill>
                    </p:spPr>
                  </p:pic>
                </p:oleObj>
              </mc:Fallback>
            </mc:AlternateContent>
          </a:graphicData>
        </a:graphic>
      </p:graphicFrame>
      <p:sp>
        <p:nvSpPr>
          <p:cNvPr id="166922" name="Rectangle 9"/>
          <p:cNvSpPr>
            <a:spLocks noChangeArrowheads="1"/>
          </p:cNvSpPr>
          <p:nvPr/>
        </p:nvSpPr>
        <p:spPr bwMode="auto">
          <a:xfrm>
            <a:off x="0" y="3365500"/>
            <a:ext cx="228600" cy="366713"/>
          </a:xfrm>
          <a:prstGeom prst="rect">
            <a:avLst/>
          </a:prstGeom>
          <a:noFill/>
          <a:ln w="9525">
            <a:noFill/>
            <a:miter lim="800000"/>
            <a:headEnd/>
            <a:tailEnd/>
          </a:ln>
        </p:spPr>
        <p:txBody>
          <a:bodyPr wrap="none" anchor="ctr">
            <a:spAutoFit/>
          </a:bodyPr>
          <a:lstStyle/>
          <a:p>
            <a:pPr algn="r" rtl="1"/>
            <a:r>
              <a:rPr lang="fa-IR" sz="1800">
                <a:latin typeface="Arial" charset="0"/>
                <a:cs typeface="Times New Roman" pitchFamily="18" charset="0"/>
              </a:rPr>
              <a:t> </a:t>
            </a:r>
          </a:p>
        </p:txBody>
      </p:sp>
      <p:sp>
        <p:nvSpPr>
          <p:cNvPr id="166923" name="Rectangle 10"/>
          <p:cNvSpPr>
            <a:spLocks noChangeArrowheads="1"/>
          </p:cNvSpPr>
          <p:nvPr/>
        </p:nvSpPr>
        <p:spPr bwMode="auto">
          <a:xfrm>
            <a:off x="0" y="3200400"/>
            <a:ext cx="9144000" cy="0"/>
          </a:xfrm>
          <a:prstGeom prst="rect">
            <a:avLst/>
          </a:prstGeom>
          <a:noFill/>
          <a:ln w="9525">
            <a:noFill/>
            <a:miter lim="800000"/>
            <a:headEnd/>
            <a:tailEnd/>
          </a:ln>
        </p:spPr>
        <p:txBody>
          <a:bodyPr wrap="none" anchor="ctr">
            <a:spAutoFit/>
          </a:bodyPr>
          <a:lstStyle/>
          <a:p>
            <a:endParaRPr lang="fa-IR"/>
          </a:p>
        </p:txBody>
      </p:sp>
      <p:graphicFrame>
        <p:nvGraphicFramePr>
          <p:cNvPr id="166916" name="Object 11"/>
          <p:cNvGraphicFramePr>
            <a:graphicFrameLocks noChangeAspect="1"/>
          </p:cNvGraphicFramePr>
          <p:nvPr/>
        </p:nvGraphicFramePr>
        <p:xfrm>
          <a:off x="3492500" y="5013325"/>
          <a:ext cx="2979738" cy="690563"/>
        </p:xfrm>
        <a:graphic>
          <a:graphicData uri="http://schemas.openxmlformats.org/presentationml/2006/ole">
            <mc:AlternateContent xmlns:mc="http://schemas.openxmlformats.org/markup-compatibility/2006">
              <mc:Choice xmlns:v="urn:schemas-microsoft-com:vml" Requires="v">
                <p:oleObj spid="_x0000_s166922" name="Equation" r:id="rId7" imgW="1016000" imgH="241300" progId="Equation.3">
                  <p:embed/>
                </p:oleObj>
              </mc:Choice>
              <mc:Fallback>
                <p:oleObj name="Equation" r:id="rId7" imgW="1016000" imgH="241300" progId="Equation.3">
                  <p:embed/>
                  <p:pic>
                    <p:nvPicPr>
                      <p:cNvPr id="0" name="Object 1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492500" y="5013325"/>
                        <a:ext cx="2979738" cy="690563"/>
                      </a:xfrm>
                      <a:prstGeom prst="rect">
                        <a:avLst/>
                      </a:prstGeom>
                      <a:solidFill>
                        <a:srgbClr val="FFFF99"/>
                      </a:solidFill>
                    </p:spPr>
                  </p:pic>
                </p:oleObj>
              </mc:Fallback>
            </mc:AlternateContent>
          </a:graphicData>
        </a:graphic>
      </p:graphicFrame>
      <p:sp>
        <p:nvSpPr>
          <p:cNvPr id="166924" name="Rectangle 12"/>
          <p:cNvSpPr>
            <a:spLocks noChangeArrowheads="1"/>
          </p:cNvSpPr>
          <p:nvPr/>
        </p:nvSpPr>
        <p:spPr bwMode="auto">
          <a:xfrm>
            <a:off x="0" y="3657600"/>
            <a:ext cx="9144000" cy="0"/>
          </a:xfrm>
          <a:prstGeom prst="rect">
            <a:avLst/>
          </a:prstGeom>
          <a:noFill/>
          <a:ln w="9525">
            <a:noFill/>
            <a:miter lim="800000"/>
            <a:headEnd/>
            <a:tailEnd/>
          </a:ln>
        </p:spPr>
        <p:txBody>
          <a:bodyPr wrap="none" anchor="ctr">
            <a:spAutoFit/>
          </a:bodyPr>
          <a:lstStyle/>
          <a:p>
            <a:endParaRPr lang="fa-I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5" name="Slide Number Placeholder 14"/>
          <p:cNvSpPr>
            <a:spLocks noGrp="1"/>
          </p:cNvSpPr>
          <p:nvPr>
            <p:ph type="sldNum" sz="quarter" idx="12"/>
          </p:nvPr>
        </p:nvSpPr>
        <p:spPr/>
        <p:txBody>
          <a:bodyPr/>
          <a:lstStyle/>
          <a:p>
            <a:pPr>
              <a:defRPr/>
            </a:pPr>
            <a:fld id="{C4B5E3FF-F3E8-4170-B32D-3AFE963CA254}" type="slidenum">
              <a:rPr lang="ar-SA"/>
              <a:pPr>
                <a:defRPr/>
              </a:pPr>
              <a:t>218</a:t>
            </a:fld>
            <a:endParaRPr lang="en-US"/>
          </a:p>
        </p:txBody>
      </p:sp>
    </p:spTree>
  </p:cSld>
  <p:clrMapOvr>
    <a:masterClrMapping/>
  </p:clrMapOvr>
  <p:transition>
    <p:circle/>
  </p:transition>
  <p:timing>
    <p:tnLst>
      <p:par>
        <p:cTn id="1" dur="indefinite" restart="never" nodeType="tmRoot"/>
      </p:par>
    </p:tnLst>
  </p:timing>
</p:sld>
</file>

<file path=ppt/slides/slide2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7941" name="Rectangle 2"/>
          <p:cNvSpPr>
            <a:spLocks noChangeArrowheads="1"/>
          </p:cNvSpPr>
          <p:nvPr/>
        </p:nvSpPr>
        <p:spPr bwMode="auto">
          <a:xfrm>
            <a:off x="7292975" y="260350"/>
            <a:ext cx="1370013" cy="579438"/>
          </a:xfrm>
          <a:prstGeom prst="rect">
            <a:avLst/>
          </a:prstGeom>
          <a:noFill/>
          <a:ln w="9525">
            <a:noFill/>
            <a:miter lim="800000"/>
            <a:headEnd/>
            <a:tailEnd/>
          </a:ln>
        </p:spPr>
        <p:txBody>
          <a:bodyPr wrap="none" anchor="ctr">
            <a:spAutoFit/>
          </a:bodyPr>
          <a:lstStyle/>
          <a:p>
            <a:pPr algn="r" rtl="1"/>
            <a:r>
              <a:rPr lang="fa-IR">
                <a:solidFill>
                  <a:srgbClr val="FF99FF"/>
                </a:solidFill>
              </a:rPr>
              <a:t>فوگاسیته</a:t>
            </a:r>
            <a:r>
              <a:rPr lang="en-US">
                <a:solidFill>
                  <a:srgbClr val="FF99FF"/>
                </a:solidFill>
              </a:rPr>
              <a:t> </a:t>
            </a:r>
          </a:p>
        </p:txBody>
      </p:sp>
      <p:sp>
        <p:nvSpPr>
          <p:cNvPr id="167942" name="Rectangle 3"/>
          <p:cNvSpPr>
            <a:spLocks noChangeArrowheads="1"/>
          </p:cNvSpPr>
          <p:nvPr/>
        </p:nvSpPr>
        <p:spPr bwMode="auto">
          <a:xfrm>
            <a:off x="0" y="3233738"/>
            <a:ext cx="9144000" cy="0"/>
          </a:xfrm>
          <a:prstGeom prst="rect">
            <a:avLst/>
          </a:prstGeom>
          <a:noFill/>
          <a:ln w="9525">
            <a:noFill/>
            <a:miter lim="800000"/>
            <a:headEnd/>
            <a:tailEnd/>
          </a:ln>
        </p:spPr>
        <p:txBody>
          <a:bodyPr wrap="none" anchor="ctr">
            <a:spAutoFit/>
          </a:bodyPr>
          <a:lstStyle/>
          <a:p>
            <a:endParaRPr lang="fa-IR"/>
          </a:p>
        </p:txBody>
      </p:sp>
      <p:graphicFrame>
        <p:nvGraphicFramePr>
          <p:cNvPr id="167938" name="Object 4"/>
          <p:cNvGraphicFramePr>
            <a:graphicFrameLocks noChangeAspect="1"/>
          </p:cNvGraphicFramePr>
          <p:nvPr/>
        </p:nvGraphicFramePr>
        <p:xfrm>
          <a:off x="3492500" y="981075"/>
          <a:ext cx="2343150" cy="768350"/>
        </p:xfrm>
        <a:graphic>
          <a:graphicData uri="http://schemas.openxmlformats.org/presentationml/2006/ole">
            <mc:AlternateContent xmlns:mc="http://schemas.openxmlformats.org/markup-compatibility/2006">
              <mc:Choice xmlns:v="urn:schemas-microsoft-com:vml" Requires="v">
                <p:oleObj spid="_x0000_s167944" name="Equation" r:id="rId3" imgW="1193800" imgH="393700" progId="Equation.3">
                  <p:embed/>
                </p:oleObj>
              </mc:Choice>
              <mc:Fallback>
                <p:oleObj name="Equation" r:id="rId3" imgW="1193800" imgH="393700" progId="Equation.3">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92500" y="981075"/>
                        <a:ext cx="2343150" cy="768350"/>
                      </a:xfrm>
                      <a:prstGeom prst="rect">
                        <a:avLst/>
                      </a:prstGeom>
                      <a:solidFill>
                        <a:srgbClr val="FFFF99"/>
                      </a:solidFill>
                    </p:spPr>
                  </p:pic>
                </p:oleObj>
              </mc:Fallback>
            </mc:AlternateContent>
          </a:graphicData>
        </a:graphic>
      </p:graphicFrame>
      <p:sp>
        <p:nvSpPr>
          <p:cNvPr id="167943" name="Rectangle 5"/>
          <p:cNvSpPr>
            <a:spLocks noChangeArrowheads="1"/>
          </p:cNvSpPr>
          <p:nvPr/>
        </p:nvSpPr>
        <p:spPr bwMode="auto">
          <a:xfrm>
            <a:off x="0" y="3624263"/>
            <a:ext cx="9144000" cy="0"/>
          </a:xfrm>
          <a:prstGeom prst="rect">
            <a:avLst/>
          </a:prstGeom>
          <a:noFill/>
          <a:ln w="9525">
            <a:noFill/>
            <a:miter lim="800000"/>
            <a:headEnd/>
            <a:tailEnd/>
          </a:ln>
        </p:spPr>
        <p:txBody>
          <a:bodyPr wrap="none" anchor="ctr">
            <a:spAutoFit/>
          </a:bodyPr>
          <a:lstStyle/>
          <a:p>
            <a:endParaRPr lang="fa-IR"/>
          </a:p>
        </p:txBody>
      </p:sp>
      <p:sp>
        <p:nvSpPr>
          <p:cNvPr id="167944" name="Rectangle 6"/>
          <p:cNvSpPr>
            <a:spLocks noChangeArrowheads="1"/>
          </p:cNvSpPr>
          <p:nvPr/>
        </p:nvSpPr>
        <p:spPr bwMode="auto">
          <a:xfrm>
            <a:off x="0" y="3233738"/>
            <a:ext cx="9144000" cy="0"/>
          </a:xfrm>
          <a:prstGeom prst="rect">
            <a:avLst/>
          </a:prstGeom>
          <a:noFill/>
          <a:ln w="9525">
            <a:noFill/>
            <a:miter lim="800000"/>
            <a:headEnd/>
            <a:tailEnd/>
          </a:ln>
        </p:spPr>
        <p:txBody>
          <a:bodyPr wrap="none" anchor="ctr">
            <a:spAutoFit/>
          </a:bodyPr>
          <a:lstStyle/>
          <a:p>
            <a:endParaRPr lang="fa-IR"/>
          </a:p>
        </p:txBody>
      </p:sp>
      <p:graphicFrame>
        <p:nvGraphicFramePr>
          <p:cNvPr id="167939" name="Object 7"/>
          <p:cNvGraphicFramePr>
            <a:graphicFrameLocks noChangeAspect="1"/>
          </p:cNvGraphicFramePr>
          <p:nvPr/>
        </p:nvGraphicFramePr>
        <p:xfrm>
          <a:off x="3563938" y="2420938"/>
          <a:ext cx="2405062" cy="795337"/>
        </p:xfrm>
        <a:graphic>
          <a:graphicData uri="http://schemas.openxmlformats.org/presentationml/2006/ole">
            <mc:AlternateContent xmlns:mc="http://schemas.openxmlformats.org/markup-compatibility/2006">
              <mc:Choice xmlns:v="urn:schemas-microsoft-com:vml" Requires="v">
                <p:oleObj spid="_x0000_s167945" name="Equation" r:id="rId5" imgW="1180588" imgH="393529" progId="Equation.3">
                  <p:embed/>
                </p:oleObj>
              </mc:Choice>
              <mc:Fallback>
                <p:oleObj name="Equation" r:id="rId5" imgW="1180588" imgH="393529" progId="Equation.3">
                  <p:embed/>
                  <p:pic>
                    <p:nvPicPr>
                      <p:cNvPr id="0" name="Object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63938" y="2420938"/>
                        <a:ext cx="2405062" cy="795337"/>
                      </a:xfrm>
                      <a:prstGeom prst="rect">
                        <a:avLst/>
                      </a:prstGeom>
                      <a:solidFill>
                        <a:srgbClr val="FFFF99"/>
                      </a:solidFill>
                    </p:spPr>
                  </p:pic>
                </p:oleObj>
              </mc:Fallback>
            </mc:AlternateContent>
          </a:graphicData>
        </a:graphic>
      </p:graphicFrame>
      <p:sp>
        <p:nvSpPr>
          <p:cNvPr id="167945" name="Rectangle 8"/>
          <p:cNvSpPr>
            <a:spLocks noChangeArrowheads="1"/>
          </p:cNvSpPr>
          <p:nvPr/>
        </p:nvSpPr>
        <p:spPr bwMode="auto">
          <a:xfrm>
            <a:off x="0" y="3624263"/>
            <a:ext cx="9144000" cy="0"/>
          </a:xfrm>
          <a:prstGeom prst="rect">
            <a:avLst/>
          </a:prstGeom>
          <a:noFill/>
          <a:ln w="9525">
            <a:noFill/>
            <a:miter lim="800000"/>
            <a:headEnd/>
            <a:tailEnd/>
          </a:ln>
        </p:spPr>
        <p:txBody>
          <a:bodyPr wrap="none" anchor="ctr">
            <a:spAutoFit/>
          </a:bodyPr>
          <a:lstStyle/>
          <a:p>
            <a:endParaRPr lang="fa-IR"/>
          </a:p>
        </p:txBody>
      </p:sp>
      <p:sp>
        <p:nvSpPr>
          <p:cNvPr id="167946" name="Rectangle 9"/>
          <p:cNvSpPr>
            <a:spLocks noChangeArrowheads="1"/>
          </p:cNvSpPr>
          <p:nvPr/>
        </p:nvSpPr>
        <p:spPr bwMode="auto">
          <a:xfrm>
            <a:off x="3151188" y="3573463"/>
            <a:ext cx="5810250" cy="579437"/>
          </a:xfrm>
          <a:prstGeom prst="rect">
            <a:avLst/>
          </a:prstGeom>
          <a:noFill/>
          <a:ln w="9525">
            <a:noFill/>
            <a:miter lim="800000"/>
            <a:headEnd/>
            <a:tailEnd/>
          </a:ln>
        </p:spPr>
        <p:txBody>
          <a:bodyPr wrap="none" anchor="ctr">
            <a:spAutoFit/>
          </a:bodyPr>
          <a:lstStyle/>
          <a:p>
            <a:pPr algn="r" rtl="1"/>
            <a:r>
              <a:rPr lang="fa-IR"/>
              <a:t>تابع فوگاسیته که توسط لوئيس پیشنهاد شد</a:t>
            </a:r>
            <a:r>
              <a:rPr lang="en-US"/>
              <a:t>: </a:t>
            </a:r>
          </a:p>
        </p:txBody>
      </p:sp>
      <p:sp>
        <p:nvSpPr>
          <p:cNvPr id="167947" name="Rectangle 10"/>
          <p:cNvSpPr>
            <a:spLocks noChangeArrowheads="1"/>
          </p:cNvSpPr>
          <p:nvPr/>
        </p:nvSpPr>
        <p:spPr bwMode="auto">
          <a:xfrm>
            <a:off x="0" y="3233738"/>
            <a:ext cx="9144000" cy="0"/>
          </a:xfrm>
          <a:prstGeom prst="rect">
            <a:avLst/>
          </a:prstGeom>
          <a:noFill/>
          <a:ln w="9525">
            <a:noFill/>
            <a:miter lim="800000"/>
            <a:headEnd/>
            <a:tailEnd/>
          </a:ln>
        </p:spPr>
        <p:txBody>
          <a:bodyPr wrap="none" anchor="ctr">
            <a:spAutoFit/>
          </a:bodyPr>
          <a:lstStyle/>
          <a:p>
            <a:endParaRPr lang="fa-IR"/>
          </a:p>
        </p:txBody>
      </p:sp>
      <p:graphicFrame>
        <p:nvGraphicFramePr>
          <p:cNvPr id="167940" name="Object 11"/>
          <p:cNvGraphicFramePr>
            <a:graphicFrameLocks noChangeAspect="1"/>
          </p:cNvGraphicFramePr>
          <p:nvPr/>
        </p:nvGraphicFramePr>
        <p:xfrm>
          <a:off x="3635375" y="4508500"/>
          <a:ext cx="2284413" cy="787400"/>
        </p:xfrm>
        <a:graphic>
          <a:graphicData uri="http://schemas.openxmlformats.org/presentationml/2006/ole">
            <mc:AlternateContent xmlns:mc="http://schemas.openxmlformats.org/markup-compatibility/2006">
              <mc:Choice xmlns:v="urn:schemas-microsoft-com:vml" Requires="v">
                <p:oleObj spid="_x0000_s167946" name="Equation" r:id="rId7" imgW="1129810" imgH="393529" progId="Equation.3">
                  <p:embed/>
                </p:oleObj>
              </mc:Choice>
              <mc:Fallback>
                <p:oleObj name="Equation" r:id="rId7" imgW="1129810" imgH="393529" progId="Equation.3">
                  <p:embed/>
                  <p:pic>
                    <p:nvPicPr>
                      <p:cNvPr id="0" name="Object 1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635375" y="4508500"/>
                        <a:ext cx="2284413" cy="787400"/>
                      </a:xfrm>
                      <a:prstGeom prst="rect">
                        <a:avLst/>
                      </a:prstGeom>
                      <a:solidFill>
                        <a:srgbClr val="FFFF99"/>
                      </a:solidFill>
                    </p:spPr>
                  </p:pic>
                </p:oleObj>
              </mc:Fallback>
            </mc:AlternateContent>
          </a:graphicData>
        </a:graphic>
      </p:graphicFrame>
      <p:sp>
        <p:nvSpPr>
          <p:cNvPr id="167948" name="Rectangle 12"/>
          <p:cNvSpPr>
            <a:spLocks noChangeArrowheads="1"/>
          </p:cNvSpPr>
          <p:nvPr/>
        </p:nvSpPr>
        <p:spPr bwMode="auto">
          <a:xfrm>
            <a:off x="0" y="3624263"/>
            <a:ext cx="9144000" cy="0"/>
          </a:xfrm>
          <a:prstGeom prst="rect">
            <a:avLst/>
          </a:prstGeom>
          <a:noFill/>
          <a:ln w="9525">
            <a:noFill/>
            <a:miter lim="800000"/>
            <a:headEnd/>
            <a:tailEnd/>
          </a:ln>
        </p:spPr>
        <p:txBody>
          <a:bodyPr wrap="none" anchor="ctr">
            <a:spAutoFit/>
          </a:bodyPr>
          <a:lstStyle/>
          <a:p>
            <a:endParaRPr lang="fa-IR"/>
          </a:p>
        </p:txBody>
      </p:sp>
      <p:sp>
        <p:nvSpPr>
          <p:cNvPr id="167949" name="Rectangle 13"/>
          <p:cNvSpPr>
            <a:spLocks noChangeArrowheads="1"/>
          </p:cNvSpPr>
          <p:nvPr/>
        </p:nvSpPr>
        <p:spPr bwMode="auto">
          <a:xfrm>
            <a:off x="5219700" y="5767388"/>
            <a:ext cx="3609975" cy="579437"/>
          </a:xfrm>
          <a:prstGeom prst="rect">
            <a:avLst/>
          </a:prstGeom>
          <a:noFill/>
          <a:ln w="9525">
            <a:noFill/>
            <a:miter lim="800000"/>
            <a:headEnd/>
            <a:tailEnd/>
          </a:ln>
        </p:spPr>
        <p:txBody>
          <a:bodyPr anchor="ctr">
            <a:spAutoFit/>
          </a:bodyPr>
          <a:lstStyle/>
          <a:p>
            <a:pPr algn="r" rtl="1"/>
            <a:r>
              <a:rPr lang="en-US"/>
              <a:t>f</a:t>
            </a:r>
            <a:r>
              <a:rPr lang="fa-IR"/>
              <a:t> فوگاسیته گاز نام دارد </a:t>
            </a: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6" name="Slide Number Placeholder 15"/>
          <p:cNvSpPr>
            <a:spLocks noGrp="1"/>
          </p:cNvSpPr>
          <p:nvPr>
            <p:ph type="sldNum" sz="quarter" idx="12"/>
          </p:nvPr>
        </p:nvSpPr>
        <p:spPr/>
        <p:txBody>
          <a:bodyPr/>
          <a:lstStyle/>
          <a:p>
            <a:pPr>
              <a:defRPr/>
            </a:pPr>
            <a:fld id="{0656FD45-ABB8-4D74-A7FF-C7E1A588A7E7}" type="slidenum">
              <a:rPr lang="ar-SA"/>
              <a:pPr>
                <a:defRPr/>
              </a:pPr>
              <a:t>219</a:t>
            </a:fld>
            <a:endParaRPr lang="en-US"/>
          </a:p>
        </p:txBody>
      </p:sp>
    </p:spTree>
  </p:cSld>
  <p:clrMapOvr>
    <a:masterClrMapping/>
  </p:clrMapOvr>
  <p:transition>
    <p:randomBar dir="vert"/>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9" name="Rectangle 4"/>
          <p:cNvSpPr>
            <a:spLocks noChangeArrowheads="1"/>
          </p:cNvSpPr>
          <p:nvPr/>
        </p:nvSpPr>
        <p:spPr bwMode="auto">
          <a:xfrm>
            <a:off x="5873750" y="442913"/>
            <a:ext cx="2435225" cy="579437"/>
          </a:xfrm>
          <a:prstGeom prst="rect">
            <a:avLst/>
          </a:prstGeom>
          <a:noFill/>
          <a:ln w="9525">
            <a:noFill/>
            <a:miter lim="800000"/>
            <a:headEnd/>
            <a:tailEnd/>
          </a:ln>
        </p:spPr>
        <p:txBody>
          <a:bodyPr wrap="none" anchor="ctr">
            <a:spAutoFit/>
          </a:bodyPr>
          <a:lstStyle/>
          <a:p>
            <a:pPr algn="r" rtl="1"/>
            <a:r>
              <a:rPr lang="fa-IR">
                <a:solidFill>
                  <a:srgbClr val="FF99FF"/>
                </a:solidFill>
                <a:latin typeface="Arial" charset="0"/>
              </a:rPr>
              <a:t>معادله واندروالس :</a:t>
            </a:r>
          </a:p>
        </p:txBody>
      </p:sp>
      <p:sp>
        <p:nvSpPr>
          <p:cNvPr id="16390" name="Rectangle 6"/>
          <p:cNvSpPr>
            <a:spLocks noChangeArrowheads="1"/>
          </p:cNvSpPr>
          <p:nvPr/>
        </p:nvSpPr>
        <p:spPr bwMode="auto">
          <a:xfrm>
            <a:off x="7920038" y="2474913"/>
            <a:ext cx="9144000" cy="0"/>
          </a:xfrm>
          <a:prstGeom prst="rect">
            <a:avLst/>
          </a:prstGeom>
          <a:noFill/>
          <a:ln w="9525">
            <a:noFill/>
            <a:miter lim="800000"/>
            <a:headEnd/>
            <a:tailEnd/>
          </a:ln>
        </p:spPr>
        <p:txBody>
          <a:bodyPr wrap="none" anchor="ctr">
            <a:spAutoFit/>
          </a:bodyPr>
          <a:lstStyle/>
          <a:p>
            <a:endParaRPr lang="fa-IR"/>
          </a:p>
        </p:txBody>
      </p:sp>
      <p:graphicFrame>
        <p:nvGraphicFramePr>
          <p:cNvPr id="16386" name="Object 5"/>
          <p:cNvGraphicFramePr>
            <a:graphicFrameLocks noChangeAspect="1"/>
          </p:cNvGraphicFramePr>
          <p:nvPr/>
        </p:nvGraphicFramePr>
        <p:xfrm>
          <a:off x="468313" y="692150"/>
          <a:ext cx="3382962" cy="876300"/>
        </p:xfrm>
        <a:graphic>
          <a:graphicData uri="http://schemas.openxmlformats.org/presentationml/2006/ole">
            <mc:AlternateContent xmlns:mc="http://schemas.openxmlformats.org/markup-compatibility/2006">
              <mc:Choice xmlns:v="urn:schemas-microsoft-com:vml" Requires="v">
                <p:oleObj spid="_x0000_s16392" name="Equation" r:id="rId3" imgW="1396800" imgH="431640" progId="Equation.3">
                  <p:embed/>
                </p:oleObj>
              </mc:Choice>
              <mc:Fallback>
                <p:oleObj name="Equation" r:id="rId3" imgW="1396800" imgH="431640" progId="Equation.3">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8313" y="692150"/>
                        <a:ext cx="3382962" cy="876300"/>
                      </a:xfrm>
                      <a:prstGeom prst="rect">
                        <a:avLst/>
                      </a:prstGeom>
                      <a:solidFill>
                        <a:srgbClr val="FFFF99"/>
                      </a:solidFill>
                    </p:spPr>
                  </p:pic>
                </p:oleObj>
              </mc:Fallback>
            </mc:AlternateContent>
          </a:graphicData>
        </a:graphic>
      </p:graphicFrame>
      <p:sp>
        <p:nvSpPr>
          <p:cNvPr id="16391" name="Rectangle 7"/>
          <p:cNvSpPr>
            <a:spLocks noChangeArrowheads="1"/>
          </p:cNvSpPr>
          <p:nvPr/>
        </p:nvSpPr>
        <p:spPr bwMode="auto">
          <a:xfrm>
            <a:off x="7920038" y="3046413"/>
            <a:ext cx="9144000" cy="0"/>
          </a:xfrm>
          <a:prstGeom prst="rect">
            <a:avLst/>
          </a:prstGeom>
          <a:noFill/>
          <a:ln w="9525">
            <a:noFill/>
            <a:miter lim="800000"/>
            <a:headEnd/>
            <a:tailEnd/>
          </a:ln>
        </p:spPr>
        <p:txBody>
          <a:bodyPr wrap="none" anchor="ctr">
            <a:spAutoFit/>
          </a:bodyPr>
          <a:lstStyle/>
          <a:p>
            <a:endParaRPr lang="fa-IR"/>
          </a:p>
        </p:txBody>
      </p:sp>
      <p:sp>
        <p:nvSpPr>
          <p:cNvPr id="16392" name="Rectangle 12"/>
          <p:cNvSpPr>
            <a:spLocks noChangeArrowheads="1"/>
          </p:cNvSpPr>
          <p:nvPr/>
        </p:nvSpPr>
        <p:spPr bwMode="auto">
          <a:xfrm>
            <a:off x="7658100" y="1874838"/>
            <a:ext cx="981075" cy="579437"/>
          </a:xfrm>
          <a:prstGeom prst="rect">
            <a:avLst/>
          </a:prstGeom>
          <a:noFill/>
          <a:ln w="9525">
            <a:noFill/>
            <a:miter lim="800000"/>
            <a:headEnd/>
            <a:tailEnd/>
          </a:ln>
        </p:spPr>
        <p:txBody>
          <a:bodyPr wrap="none" anchor="ctr">
            <a:spAutoFit/>
          </a:bodyPr>
          <a:lstStyle/>
          <a:p>
            <a:pPr algn="justLow" rtl="1"/>
            <a:r>
              <a:rPr lang="fa-IR">
                <a:solidFill>
                  <a:srgbClr val="FF00FF"/>
                </a:solidFill>
                <a:latin typeface="Arial" charset="0"/>
              </a:rPr>
              <a:t>در</a:t>
            </a:r>
            <a:r>
              <a:rPr lang="fa-IR">
                <a:solidFill>
                  <a:srgbClr val="FF00FF"/>
                </a:solidFill>
                <a:latin typeface="Times New Roman" pitchFamily="18" charset="0"/>
                <a:cs typeface="Times New Roman" pitchFamily="18" charset="0"/>
              </a:rPr>
              <a:t> </a:t>
            </a:r>
            <a:r>
              <a:rPr lang="en-US">
                <a:solidFill>
                  <a:srgbClr val="FF00FF"/>
                </a:solidFill>
                <a:latin typeface="Times New Roman" pitchFamily="18" charset="0"/>
                <a:cs typeface="Times New Roman" pitchFamily="18" charset="0"/>
              </a:rPr>
              <a:t>SI</a:t>
            </a:r>
          </a:p>
        </p:txBody>
      </p:sp>
      <p:sp>
        <p:nvSpPr>
          <p:cNvPr id="16393" name="Rectangle 14"/>
          <p:cNvSpPr>
            <a:spLocks noChangeArrowheads="1"/>
          </p:cNvSpPr>
          <p:nvPr/>
        </p:nvSpPr>
        <p:spPr bwMode="auto">
          <a:xfrm>
            <a:off x="2073275" y="2636838"/>
            <a:ext cx="6816725" cy="579437"/>
          </a:xfrm>
          <a:prstGeom prst="rect">
            <a:avLst/>
          </a:prstGeom>
          <a:noFill/>
          <a:ln w="9525">
            <a:noFill/>
            <a:miter lim="800000"/>
            <a:headEnd/>
            <a:tailEnd/>
          </a:ln>
        </p:spPr>
        <p:txBody>
          <a:bodyPr wrap="none" anchor="ctr">
            <a:spAutoFit/>
          </a:bodyPr>
          <a:lstStyle/>
          <a:p>
            <a:pPr algn="justLow" rtl="1"/>
            <a:r>
              <a:rPr lang="en-US" b="1">
                <a:solidFill>
                  <a:srgbClr val="FF00FF"/>
                </a:solidFill>
                <a:latin typeface="Arial" charset="0"/>
                <a:cs typeface="Times New Roman" pitchFamily="18" charset="0"/>
              </a:rPr>
              <a:t>a </a:t>
            </a:r>
            <a:r>
              <a:rPr lang="fa-IR">
                <a:solidFill>
                  <a:srgbClr val="FF00FF"/>
                </a:solidFill>
                <a:latin typeface="Arial" charset="0"/>
                <a:cs typeface="Times New Roman" pitchFamily="18" charset="0"/>
              </a:rPr>
              <a:t>:</a:t>
            </a:r>
            <a:r>
              <a:rPr lang="fa-IR">
                <a:latin typeface="Arial" charset="0"/>
                <a:cs typeface="Times New Roman" pitchFamily="18" charset="0"/>
              </a:rPr>
              <a:t> </a:t>
            </a:r>
            <a:r>
              <a:rPr lang="fa-IR">
                <a:solidFill>
                  <a:srgbClr val="FFFF00"/>
                </a:solidFill>
                <a:latin typeface="Arial" charset="0"/>
                <a:cs typeface="Times New Roman" pitchFamily="18" charset="0"/>
              </a:rPr>
              <a:t>ضریب فشار واندروالس قابل محاسبه بر حسب</a:t>
            </a:r>
            <a:r>
              <a:rPr lang="fa-IR">
                <a:latin typeface="Arial" charset="0"/>
                <a:cs typeface="Times New Roman" pitchFamily="18" charset="0"/>
              </a:rPr>
              <a:t> </a:t>
            </a:r>
            <a:endParaRPr lang="fa-IR">
              <a:latin typeface="Arial" charset="0"/>
            </a:endParaRPr>
          </a:p>
        </p:txBody>
      </p:sp>
      <p:graphicFrame>
        <p:nvGraphicFramePr>
          <p:cNvPr id="16387" name="Object 13"/>
          <p:cNvGraphicFramePr>
            <a:graphicFrameLocks noChangeAspect="1"/>
          </p:cNvGraphicFramePr>
          <p:nvPr/>
        </p:nvGraphicFramePr>
        <p:xfrm>
          <a:off x="0" y="2636838"/>
          <a:ext cx="1943100" cy="531812"/>
        </p:xfrm>
        <a:graphic>
          <a:graphicData uri="http://schemas.openxmlformats.org/presentationml/2006/ole">
            <mc:AlternateContent xmlns:mc="http://schemas.openxmlformats.org/markup-compatibility/2006">
              <mc:Choice xmlns:v="urn:schemas-microsoft-com:vml" Requires="v">
                <p:oleObj spid="_x0000_s16393" name="Equation" r:id="rId5" imgW="901309" imgH="228501" progId="Equation.3">
                  <p:embed/>
                </p:oleObj>
              </mc:Choice>
              <mc:Fallback>
                <p:oleObj name="Equation" r:id="rId5" imgW="901309" imgH="228501" progId="Equation.3">
                  <p:embed/>
                  <p:pic>
                    <p:nvPicPr>
                      <p:cNvPr id="0" name="Object 1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2636838"/>
                        <a:ext cx="1943100" cy="531812"/>
                      </a:xfrm>
                      <a:prstGeom prst="rect">
                        <a:avLst/>
                      </a:prstGeom>
                      <a:solidFill>
                        <a:srgbClr val="FFFF99"/>
                      </a:solidFill>
                    </p:spPr>
                  </p:pic>
                </p:oleObj>
              </mc:Fallback>
            </mc:AlternateContent>
          </a:graphicData>
        </a:graphic>
      </p:graphicFrame>
      <p:sp>
        <p:nvSpPr>
          <p:cNvPr id="16394" name="Rectangle 15"/>
          <p:cNvSpPr>
            <a:spLocks noChangeArrowheads="1"/>
          </p:cNvSpPr>
          <p:nvPr/>
        </p:nvSpPr>
        <p:spPr bwMode="auto">
          <a:xfrm>
            <a:off x="-58738" y="3475038"/>
            <a:ext cx="285751" cy="579437"/>
          </a:xfrm>
          <a:prstGeom prst="rect">
            <a:avLst/>
          </a:prstGeom>
          <a:noFill/>
          <a:ln w="9525">
            <a:noFill/>
            <a:miter lim="800000"/>
            <a:headEnd/>
            <a:tailEnd/>
          </a:ln>
        </p:spPr>
        <p:txBody>
          <a:bodyPr wrap="none" anchor="ctr">
            <a:spAutoFit/>
          </a:bodyPr>
          <a:lstStyle/>
          <a:p>
            <a:pPr algn="justLow" rtl="1"/>
            <a:r>
              <a:rPr lang="fa-IR" b="1">
                <a:latin typeface="Arial" charset="0"/>
                <a:cs typeface="Times New Roman" pitchFamily="18" charset="0"/>
              </a:rPr>
              <a:t> </a:t>
            </a:r>
            <a:endParaRPr lang="fa-IR">
              <a:latin typeface="Arial" charset="0"/>
              <a:cs typeface="Arial" charset="0"/>
            </a:endParaRPr>
          </a:p>
        </p:txBody>
      </p:sp>
      <p:sp>
        <p:nvSpPr>
          <p:cNvPr id="16395" name="Rectangle 17"/>
          <p:cNvSpPr>
            <a:spLocks noChangeArrowheads="1"/>
          </p:cNvSpPr>
          <p:nvPr/>
        </p:nvSpPr>
        <p:spPr bwMode="auto">
          <a:xfrm>
            <a:off x="2044700" y="3429000"/>
            <a:ext cx="6769100" cy="579438"/>
          </a:xfrm>
          <a:prstGeom prst="rect">
            <a:avLst/>
          </a:prstGeom>
          <a:noFill/>
          <a:ln w="9525">
            <a:noFill/>
            <a:miter lim="800000"/>
            <a:headEnd/>
            <a:tailEnd/>
          </a:ln>
        </p:spPr>
        <p:txBody>
          <a:bodyPr wrap="none" anchor="ctr">
            <a:spAutoFit/>
          </a:bodyPr>
          <a:lstStyle/>
          <a:p>
            <a:pPr algn="justLow" rtl="1"/>
            <a:r>
              <a:rPr lang="en-US">
                <a:solidFill>
                  <a:srgbClr val="FF00FF"/>
                </a:solidFill>
                <a:latin typeface="Arial" charset="0"/>
                <a:cs typeface="Times New Roman" pitchFamily="18" charset="0"/>
              </a:rPr>
              <a:t>b</a:t>
            </a:r>
            <a:r>
              <a:rPr lang="fa-IR">
                <a:solidFill>
                  <a:srgbClr val="FF00FF"/>
                </a:solidFill>
                <a:latin typeface="Arial" charset="0"/>
                <a:cs typeface="Times New Roman" pitchFamily="18" charset="0"/>
              </a:rPr>
              <a:t> :</a:t>
            </a:r>
            <a:r>
              <a:rPr lang="fa-IR">
                <a:latin typeface="Arial" charset="0"/>
                <a:cs typeface="Times New Roman" pitchFamily="18" charset="0"/>
              </a:rPr>
              <a:t> </a:t>
            </a:r>
            <a:r>
              <a:rPr lang="fa-IR">
                <a:solidFill>
                  <a:srgbClr val="FFFF00"/>
                </a:solidFill>
                <a:latin typeface="Arial" charset="0"/>
                <a:cs typeface="Times New Roman" pitchFamily="18" charset="0"/>
              </a:rPr>
              <a:t>ضریب حجم واندروالس قابل محاسبه بر حسب</a:t>
            </a:r>
            <a:r>
              <a:rPr lang="fa-IR">
                <a:latin typeface="Arial" charset="0"/>
                <a:cs typeface="Times New Roman" pitchFamily="18" charset="0"/>
              </a:rPr>
              <a:t> </a:t>
            </a:r>
            <a:endParaRPr lang="fa-IR">
              <a:latin typeface="Arial" charset="0"/>
            </a:endParaRPr>
          </a:p>
        </p:txBody>
      </p:sp>
      <p:graphicFrame>
        <p:nvGraphicFramePr>
          <p:cNvPr id="16388" name="Object 16"/>
          <p:cNvGraphicFramePr>
            <a:graphicFrameLocks noChangeAspect="1"/>
          </p:cNvGraphicFramePr>
          <p:nvPr/>
        </p:nvGraphicFramePr>
        <p:xfrm>
          <a:off x="0" y="3357563"/>
          <a:ext cx="1871663" cy="576262"/>
        </p:xfrm>
        <a:graphic>
          <a:graphicData uri="http://schemas.openxmlformats.org/presentationml/2006/ole">
            <mc:AlternateContent xmlns:mc="http://schemas.openxmlformats.org/markup-compatibility/2006">
              <mc:Choice xmlns:v="urn:schemas-microsoft-com:vml" Requires="v">
                <p:oleObj spid="_x0000_s16394" name="Equation" r:id="rId7" imgW="685800" imgH="228600" progId="Equation.3">
                  <p:embed/>
                </p:oleObj>
              </mc:Choice>
              <mc:Fallback>
                <p:oleObj name="Equation" r:id="rId7" imgW="685800" imgH="228600" progId="Equation.3">
                  <p:embed/>
                  <p:pic>
                    <p:nvPicPr>
                      <p:cNvPr id="0" name="Object 1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0" y="3357563"/>
                        <a:ext cx="1871663" cy="576262"/>
                      </a:xfrm>
                      <a:prstGeom prst="rect">
                        <a:avLst/>
                      </a:prstGeom>
                      <a:solidFill>
                        <a:srgbClr val="FFFF99"/>
                      </a:solidFill>
                    </p:spPr>
                  </p:pic>
                </p:oleObj>
              </mc:Fallback>
            </mc:AlternateContent>
          </a:graphicData>
        </a:graphic>
      </p:graphicFrame>
      <p:sp>
        <p:nvSpPr>
          <p:cNvPr id="16396" name="Rectangle 19"/>
          <p:cNvSpPr>
            <a:spLocks noChangeArrowheads="1"/>
          </p:cNvSpPr>
          <p:nvPr/>
        </p:nvSpPr>
        <p:spPr bwMode="auto">
          <a:xfrm>
            <a:off x="179388" y="4883150"/>
            <a:ext cx="8386762" cy="1554163"/>
          </a:xfrm>
          <a:prstGeom prst="rect">
            <a:avLst/>
          </a:prstGeom>
          <a:noFill/>
          <a:ln w="9525">
            <a:noFill/>
            <a:miter lim="800000"/>
            <a:headEnd/>
            <a:tailEnd/>
          </a:ln>
        </p:spPr>
        <p:txBody>
          <a:bodyPr anchor="ctr">
            <a:spAutoFit/>
          </a:bodyPr>
          <a:lstStyle/>
          <a:p>
            <a:pPr algn="justLow" rtl="1"/>
            <a:r>
              <a:rPr lang="fa-IR">
                <a:solidFill>
                  <a:srgbClr val="66FF33"/>
                </a:solidFill>
                <a:latin typeface="Arial" charset="0"/>
              </a:rPr>
              <a:t>نکته : معادله واندروالس به دلیل اینکه برای هر گاز مقدار مشخصی از </a:t>
            </a:r>
            <a:r>
              <a:rPr lang="en-US">
                <a:solidFill>
                  <a:srgbClr val="66FF33"/>
                </a:solidFill>
                <a:latin typeface="Arial" charset="0"/>
              </a:rPr>
              <a:t>a</a:t>
            </a:r>
            <a:r>
              <a:rPr lang="fa-IR">
                <a:solidFill>
                  <a:srgbClr val="66FF33"/>
                </a:solidFill>
                <a:latin typeface="Arial" charset="0"/>
              </a:rPr>
              <a:t> و </a:t>
            </a:r>
            <a:r>
              <a:rPr lang="en-US">
                <a:solidFill>
                  <a:srgbClr val="66FF33"/>
                </a:solidFill>
                <a:latin typeface="Arial" charset="0"/>
              </a:rPr>
              <a:t>b</a:t>
            </a:r>
            <a:r>
              <a:rPr lang="fa-IR">
                <a:solidFill>
                  <a:srgbClr val="66FF33"/>
                </a:solidFill>
                <a:latin typeface="Arial" charset="0"/>
              </a:rPr>
              <a:t> را در نظر می گیرد ، خواص گازها را بهتر بیان می کند .</a:t>
            </a: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5" name="Slide Number Placeholder 14"/>
          <p:cNvSpPr>
            <a:spLocks noGrp="1"/>
          </p:cNvSpPr>
          <p:nvPr>
            <p:ph type="sldNum" sz="quarter" idx="12"/>
          </p:nvPr>
        </p:nvSpPr>
        <p:spPr/>
        <p:txBody>
          <a:bodyPr/>
          <a:lstStyle/>
          <a:p>
            <a:pPr>
              <a:defRPr/>
            </a:pPr>
            <a:fld id="{254A5864-3FA9-410B-935B-460D65C9863E}" type="slidenum">
              <a:rPr lang="ar-SA"/>
              <a:pPr>
                <a:defRPr/>
              </a:pPr>
              <a:t>22</a:t>
            </a:fld>
            <a:endParaRPr lang="en-US"/>
          </a:p>
        </p:txBody>
      </p:sp>
    </p:spTree>
  </p:cSld>
  <p:clrMapOvr>
    <a:masterClrMapping/>
  </p:clrMapOvr>
  <p:transition>
    <p:cover dir="ru"/>
  </p:transition>
  <p:timing>
    <p:tnLst>
      <p:par>
        <p:cTn id="1" dur="indefinite" restart="never" nodeType="tmRoot"/>
      </p:par>
    </p:tnLst>
  </p:timing>
</p:sld>
</file>

<file path=ppt/slides/slide2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8963" name="Rectangle 2"/>
          <p:cNvSpPr>
            <a:spLocks noChangeArrowheads="1"/>
          </p:cNvSpPr>
          <p:nvPr/>
        </p:nvSpPr>
        <p:spPr bwMode="auto">
          <a:xfrm>
            <a:off x="1042988" y="476250"/>
            <a:ext cx="7710487" cy="4478338"/>
          </a:xfrm>
          <a:prstGeom prst="rect">
            <a:avLst/>
          </a:prstGeom>
          <a:noFill/>
          <a:ln w="9525">
            <a:noFill/>
            <a:miter lim="800000"/>
            <a:headEnd/>
            <a:tailEnd/>
          </a:ln>
        </p:spPr>
        <p:txBody>
          <a:bodyPr anchor="ctr">
            <a:spAutoFit/>
          </a:bodyPr>
          <a:lstStyle/>
          <a:p>
            <a:pPr algn="just" rtl="1"/>
            <a:r>
              <a:rPr lang="fa-IR">
                <a:solidFill>
                  <a:srgbClr val="FFFF00"/>
                </a:solidFill>
              </a:rPr>
              <a:t>فوگاسیته دارای واحد فشار می باشد و باید آن را فشار تصحیح شده نامید</a:t>
            </a:r>
            <a:endParaRPr lang="en-US">
              <a:solidFill>
                <a:srgbClr val="FFFF00"/>
              </a:solidFill>
            </a:endParaRPr>
          </a:p>
          <a:p>
            <a:pPr algn="just" rtl="1"/>
            <a:endParaRPr lang="en-US"/>
          </a:p>
          <a:p>
            <a:pPr algn="just" rtl="1"/>
            <a:r>
              <a:rPr lang="fa-IR"/>
              <a:t>اگر فشار کاهش یابد و به سمت صفر میل کند گاز حقیقی به سمت گاز ایده آل میل می کند  و در این حالت فوگاسیته به فشار گاز نزدیک می شود</a:t>
            </a:r>
            <a:endParaRPr lang="en-US"/>
          </a:p>
          <a:p>
            <a:pPr algn="just" rtl="1"/>
            <a:endParaRPr lang="en-US"/>
          </a:p>
          <a:p>
            <a:pPr algn="just" rtl="1"/>
            <a:r>
              <a:rPr lang="fa-IR">
                <a:solidFill>
                  <a:srgbClr val="66FF33"/>
                </a:solidFill>
              </a:rPr>
              <a:t>کاربرد فوگاسیته</a:t>
            </a:r>
            <a:r>
              <a:rPr lang="en-US">
                <a:solidFill>
                  <a:srgbClr val="66FF33"/>
                </a:solidFill>
              </a:rPr>
              <a:t>  </a:t>
            </a:r>
            <a:r>
              <a:rPr lang="fa-IR">
                <a:solidFill>
                  <a:srgbClr val="66FF33"/>
                </a:solidFill>
              </a:rPr>
              <a:t>اندازه گیری آنتالپی آزاد را در گازهای حقیقی آسان میکند</a:t>
            </a:r>
            <a:r>
              <a:rPr lang="en-US"/>
              <a:t> </a:t>
            </a:r>
          </a:p>
        </p:txBody>
      </p:sp>
      <p:sp>
        <p:nvSpPr>
          <p:cNvPr id="168964" name="Rectangle 3"/>
          <p:cNvSpPr>
            <a:spLocks noChangeArrowheads="1"/>
          </p:cNvSpPr>
          <p:nvPr/>
        </p:nvSpPr>
        <p:spPr bwMode="auto">
          <a:xfrm>
            <a:off x="0" y="3205163"/>
            <a:ext cx="9144000" cy="0"/>
          </a:xfrm>
          <a:prstGeom prst="rect">
            <a:avLst/>
          </a:prstGeom>
          <a:noFill/>
          <a:ln w="9525">
            <a:noFill/>
            <a:miter lim="800000"/>
            <a:headEnd/>
            <a:tailEnd/>
          </a:ln>
        </p:spPr>
        <p:txBody>
          <a:bodyPr wrap="none" anchor="ctr">
            <a:spAutoFit/>
          </a:bodyPr>
          <a:lstStyle/>
          <a:p>
            <a:endParaRPr lang="fa-IR"/>
          </a:p>
        </p:txBody>
      </p:sp>
      <p:graphicFrame>
        <p:nvGraphicFramePr>
          <p:cNvPr id="168962" name="Object 4"/>
          <p:cNvGraphicFramePr>
            <a:graphicFrameLocks noChangeAspect="1"/>
          </p:cNvGraphicFramePr>
          <p:nvPr/>
        </p:nvGraphicFramePr>
        <p:xfrm>
          <a:off x="3635375" y="5013325"/>
          <a:ext cx="2487613" cy="835025"/>
        </p:xfrm>
        <a:graphic>
          <a:graphicData uri="http://schemas.openxmlformats.org/presentationml/2006/ole">
            <mc:AlternateContent xmlns:mc="http://schemas.openxmlformats.org/markup-compatibility/2006">
              <mc:Choice xmlns:v="urn:schemas-microsoft-com:vml" Requires="v">
                <p:oleObj spid="_x0000_s168964" name="Equation" r:id="rId3" imgW="1333500" imgH="444500" progId="Equation.3">
                  <p:embed/>
                </p:oleObj>
              </mc:Choice>
              <mc:Fallback>
                <p:oleObj name="Equation" r:id="rId3" imgW="1333500" imgH="444500" progId="Equation.3">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35375" y="5013325"/>
                        <a:ext cx="2487613" cy="835025"/>
                      </a:xfrm>
                      <a:prstGeom prst="rect">
                        <a:avLst/>
                      </a:prstGeom>
                      <a:solidFill>
                        <a:srgbClr val="FFFF99"/>
                      </a:solidFill>
                    </p:spPr>
                  </p:pic>
                </p:oleObj>
              </mc:Fallback>
            </mc:AlternateContent>
          </a:graphicData>
        </a:graphic>
      </p:graphicFrame>
      <p:sp>
        <p:nvSpPr>
          <p:cNvPr id="168965" name="Rectangle 5"/>
          <p:cNvSpPr>
            <a:spLocks noChangeArrowheads="1"/>
          </p:cNvSpPr>
          <p:nvPr/>
        </p:nvSpPr>
        <p:spPr bwMode="auto">
          <a:xfrm>
            <a:off x="0" y="3652838"/>
            <a:ext cx="9144000" cy="0"/>
          </a:xfrm>
          <a:prstGeom prst="rect">
            <a:avLst/>
          </a:prstGeom>
          <a:noFill/>
          <a:ln w="9525">
            <a:noFill/>
            <a:miter lim="800000"/>
            <a:headEnd/>
            <a:tailEnd/>
          </a:ln>
        </p:spPr>
        <p:txBody>
          <a:bodyPr wrap="none" anchor="ctr">
            <a:spAutoFit/>
          </a:bodyPr>
          <a:lstStyle/>
          <a:p>
            <a:endParaRPr lang="fa-IR"/>
          </a:p>
        </p:txBody>
      </p:sp>
      <p:sp>
        <p:nvSpPr>
          <p:cNvPr id="168966" name="Rectangle 6"/>
          <p:cNvSpPr>
            <a:spLocks noChangeArrowheads="1"/>
          </p:cNvSpPr>
          <p:nvPr/>
        </p:nvSpPr>
        <p:spPr bwMode="auto">
          <a:xfrm>
            <a:off x="3168650" y="6021388"/>
            <a:ext cx="5540375" cy="579437"/>
          </a:xfrm>
          <a:prstGeom prst="rect">
            <a:avLst/>
          </a:prstGeom>
          <a:noFill/>
          <a:ln w="9525">
            <a:noFill/>
            <a:miter lim="800000"/>
            <a:headEnd/>
            <a:tailEnd/>
          </a:ln>
        </p:spPr>
        <p:txBody>
          <a:bodyPr wrap="none" anchor="ctr">
            <a:spAutoFit/>
          </a:bodyPr>
          <a:lstStyle/>
          <a:p>
            <a:pPr algn="r" rtl="1"/>
            <a:r>
              <a:rPr lang="fa-IR">
                <a:solidFill>
                  <a:srgbClr val="FFFF00"/>
                </a:solidFill>
              </a:rPr>
              <a:t>فوگاسیته یک ضریب ایده آل فشار است.</a:t>
            </a:r>
            <a:r>
              <a:rPr lang="fa-IR"/>
              <a:t> </a:t>
            </a: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9" name="Slide Number Placeholder 8"/>
          <p:cNvSpPr>
            <a:spLocks noGrp="1"/>
          </p:cNvSpPr>
          <p:nvPr>
            <p:ph type="sldNum" sz="quarter" idx="12"/>
          </p:nvPr>
        </p:nvSpPr>
        <p:spPr/>
        <p:txBody>
          <a:bodyPr/>
          <a:lstStyle/>
          <a:p>
            <a:pPr>
              <a:defRPr/>
            </a:pPr>
            <a:fld id="{14C9C16A-7236-4A3A-954D-2D40871EEF04}" type="slidenum">
              <a:rPr lang="ar-SA"/>
              <a:pPr>
                <a:defRPr/>
              </a:pPr>
              <a:t>220</a:t>
            </a:fld>
            <a:endParaRPr lang="en-US"/>
          </a:p>
        </p:txBody>
      </p:sp>
    </p:spTree>
  </p:cSld>
  <p:clrMapOvr>
    <a:masterClrMapping/>
  </p:clrMapOvr>
  <p:transition>
    <p:randomBar/>
  </p:transition>
  <p:timing>
    <p:tnLst>
      <p:par>
        <p:cTn id="1" dur="indefinite" restart="never" nodeType="tmRoot"/>
      </p:par>
    </p:tnLst>
  </p:timing>
</p:sld>
</file>

<file path=ppt/slides/slide2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9987" name="Rectangle 2"/>
          <p:cNvSpPr>
            <a:spLocks noChangeArrowheads="1"/>
          </p:cNvSpPr>
          <p:nvPr/>
        </p:nvSpPr>
        <p:spPr bwMode="auto">
          <a:xfrm>
            <a:off x="4302125" y="549275"/>
            <a:ext cx="4600575" cy="579438"/>
          </a:xfrm>
          <a:prstGeom prst="rect">
            <a:avLst/>
          </a:prstGeom>
          <a:noFill/>
          <a:ln w="9525">
            <a:noFill/>
            <a:miter lim="800000"/>
            <a:headEnd/>
            <a:tailEnd/>
          </a:ln>
        </p:spPr>
        <p:txBody>
          <a:bodyPr wrap="none" anchor="ctr">
            <a:spAutoFit/>
          </a:bodyPr>
          <a:lstStyle/>
          <a:p>
            <a:pPr algn="r" rtl="1"/>
            <a:r>
              <a:rPr lang="fa-IR">
                <a:solidFill>
                  <a:srgbClr val="FF99FF"/>
                </a:solidFill>
              </a:rPr>
              <a:t>محاسبه فوگاسیته در گازهای حقیقی</a:t>
            </a:r>
            <a:r>
              <a:rPr lang="en-US">
                <a:solidFill>
                  <a:srgbClr val="FF99FF"/>
                </a:solidFill>
              </a:rPr>
              <a:t> </a:t>
            </a:r>
          </a:p>
        </p:txBody>
      </p:sp>
      <p:graphicFrame>
        <p:nvGraphicFramePr>
          <p:cNvPr id="169986" name="Object 3"/>
          <p:cNvGraphicFramePr>
            <a:graphicFrameLocks noChangeAspect="1"/>
          </p:cNvGraphicFramePr>
          <p:nvPr/>
        </p:nvGraphicFramePr>
        <p:xfrm>
          <a:off x="3851275" y="1628775"/>
          <a:ext cx="1800225" cy="828675"/>
        </p:xfrm>
        <a:graphic>
          <a:graphicData uri="http://schemas.openxmlformats.org/presentationml/2006/ole">
            <mc:AlternateContent xmlns:mc="http://schemas.openxmlformats.org/markup-compatibility/2006">
              <mc:Choice xmlns:v="urn:schemas-microsoft-com:vml" Requires="v">
                <p:oleObj spid="_x0000_s169988" name="Equation" r:id="rId3" imgW="850531" imgH="393529" progId="Equation.3">
                  <p:embed/>
                </p:oleObj>
              </mc:Choice>
              <mc:Fallback>
                <p:oleObj name="Equation" r:id="rId3" imgW="850531" imgH="393529" progId="Equation.3">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51275" y="1628775"/>
                        <a:ext cx="1800225" cy="828675"/>
                      </a:xfrm>
                      <a:prstGeom prst="rect">
                        <a:avLst/>
                      </a:prstGeom>
                      <a:solidFill>
                        <a:srgbClr val="FFFF99"/>
                      </a:solidFill>
                    </p:spPr>
                  </p:pic>
                </p:oleObj>
              </mc:Fallback>
            </mc:AlternateContent>
          </a:graphicData>
        </a:graphic>
      </p:graphicFrame>
      <p:sp>
        <p:nvSpPr>
          <p:cNvPr id="169988" name="Rectangle 4"/>
          <p:cNvSpPr>
            <a:spLocks noChangeArrowheads="1"/>
          </p:cNvSpPr>
          <p:nvPr/>
        </p:nvSpPr>
        <p:spPr bwMode="auto">
          <a:xfrm>
            <a:off x="684213" y="3860800"/>
            <a:ext cx="8243887" cy="1554163"/>
          </a:xfrm>
          <a:prstGeom prst="rect">
            <a:avLst/>
          </a:prstGeom>
          <a:noFill/>
          <a:ln w="9525">
            <a:noFill/>
            <a:miter lim="800000"/>
            <a:headEnd/>
            <a:tailEnd/>
          </a:ln>
        </p:spPr>
        <p:txBody>
          <a:bodyPr anchor="ctr">
            <a:spAutoFit/>
          </a:bodyPr>
          <a:lstStyle/>
          <a:p>
            <a:pPr algn="just" rtl="1"/>
            <a:r>
              <a:rPr lang="en-US"/>
              <a:t>r </a:t>
            </a:r>
            <a:r>
              <a:rPr lang="fa-IR"/>
              <a:t> معیاری است که حالت غیر ایده آلی گاز را نشان می دهد و عبارت است از اختلاف بین حجم مولی از ایده آل و حجم مولی یک گاز حقیقی</a:t>
            </a: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7" name="Slide Number Placeholder 6"/>
          <p:cNvSpPr>
            <a:spLocks noGrp="1"/>
          </p:cNvSpPr>
          <p:nvPr>
            <p:ph type="sldNum" sz="quarter" idx="12"/>
          </p:nvPr>
        </p:nvSpPr>
        <p:spPr/>
        <p:txBody>
          <a:bodyPr/>
          <a:lstStyle/>
          <a:p>
            <a:pPr>
              <a:defRPr/>
            </a:pPr>
            <a:fld id="{6AB6516A-8E90-454E-AC16-BC5E96718033}" type="slidenum">
              <a:rPr lang="ar-SA"/>
              <a:pPr>
                <a:defRPr/>
              </a:pPr>
              <a:t>221</a:t>
            </a:fld>
            <a:endParaRPr lang="en-US"/>
          </a:p>
        </p:txBody>
      </p:sp>
    </p:spTree>
  </p:cSld>
  <p:clrMapOvr>
    <a:masterClrMapping/>
  </p:clrMapOvr>
  <p:transition>
    <p:push dir="u"/>
  </p:transition>
  <p:timing>
    <p:tnLst>
      <p:par>
        <p:cTn id="1" dur="indefinite" restart="never" nodeType="tmRoot"/>
      </p:par>
    </p:tnLst>
  </p:timing>
</p:sld>
</file>

<file path=ppt/slides/slide2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1013" name="Rectangle 2"/>
          <p:cNvSpPr>
            <a:spLocks noChangeArrowheads="1"/>
          </p:cNvSpPr>
          <p:nvPr/>
        </p:nvSpPr>
        <p:spPr bwMode="auto">
          <a:xfrm>
            <a:off x="6156325" y="404813"/>
            <a:ext cx="2746375" cy="579437"/>
          </a:xfrm>
          <a:prstGeom prst="rect">
            <a:avLst/>
          </a:prstGeom>
          <a:noFill/>
          <a:ln w="9525">
            <a:noFill/>
            <a:miter lim="800000"/>
            <a:headEnd/>
            <a:tailEnd/>
          </a:ln>
        </p:spPr>
        <p:txBody>
          <a:bodyPr wrap="none" anchor="ctr">
            <a:spAutoFit/>
          </a:bodyPr>
          <a:lstStyle/>
          <a:p>
            <a:pPr algn="r" rtl="1"/>
            <a:r>
              <a:rPr lang="fa-IR"/>
              <a:t>فوگاسیته گاز ایده آل</a:t>
            </a:r>
          </a:p>
        </p:txBody>
      </p:sp>
      <p:sp>
        <p:nvSpPr>
          <p:cNvPr id="171014" name="Rectangle 3"/>
          <p:cNvSpPr>
            <a:spLocks noChangeArrowheads="1"/>
          </p:cNvSpPr>
          <p:nvPr/>
        </p:nvSpPr>
        <p:spPr bwMode="auto">
          <a:xfrm>
            <a:off x="0" y="3233738"/>
            <a:ext cx="9144000" cy="0"/>
          </a:xfrm>
          <a:prstGeom prst="rect">
            <a:avLst/>
          </a:prstGeom>
          <a:noFill/>
          <a:ln w="9525">
            <a:noFill/>
            <a:miter lim="800000"/>
            <a:headEnd/>
            <a:tailEnd/>
          </a:ln>
        </p:spPr>
        <p:txBody>
          <a:bodyPr wrap="none" anchor="ctr">
            <a:spAutoFit/>
          </a:bodyPr>
          <a:lstStyle/>
          <a:p>
            <a:endParaRPr lang="fa-IR"/>
          </a:p>
        </p:txBody>
      </p:sp>
      <p:graphicFrame>
        <p:nvGraphicFramePr>
          <p:cNvPr id="171010" name="Object 4"/>
          <p:cNvGraphicFramePr>
            <a:graphicFrameLocks noChangeAspect="1"/>
          </p:cNvGraphicFramePr>
          <p:nvPr/>
        </p:nvGraphicFramePr>
        <p:xfrm>
          <a:off x="3059113" y="1125538"/>
          <a:ext cx="2808287" cy="752475"/>
        </p:xfrm>
        <a:graphic>
          <a:graphicData uri="http://schemas.openxmlformats.org/presentationml/2006/ole">
            <mc:AlternateContent xmlns:mc="http://schemas.openxmlformats.org/markup-compatibility/2006">
              <mc:Choice xmlns:v="urn:schemas-microsoft-com:vml" Requires="v">
                <p:oleObj spid="_x0000_s171016" name="Equation" r:id="rId3" imgW="1459866" imgH="393529" progId="Equation.3">
                  <p:embed/>
                </p:oleObj>
              </mc:Choice>
              <mc:Fallback>
                <p:oleObj name="Equation" r:id="rId3" imgW="1459866" imgH="393529" progId="Equation.3">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59113" y="1125538"/>
                        <a:ext cx="2808287" cy="752475"/>
                      </a:xfrm>
                      <a:prstGeom prst="rect">
                        <a:avLst/>
                      </a:prstGeom>
                      <a:solidFill>
                        <a:srgbClr val="FFFF99"/>
                      </a:solidFill>
                    </p:spPr>
                  </p:pic>
                </p:oleObj>
              </mc:Fallback>
            </mc:AlternateContent>
          </a:graphicData>
        </a:graphic>
      </p:graphicFrame>
      <p:sp>
        <p:nvSpPr>
          <p:cNvPr id="171015" name="Rectangle 5"/>
          <p:cNvSpPr>
            <a:spLocks noChangeArrowheads="1"/>
          </p:cNvSpPr>
          <p:nvPr/>
        </p:nvSpPr>
        <p:spPr bwMode="auto">
          <a:xfrm>
            <a:off x="5675313" y="2349500"/>
            <a:ext cx="3217862" cy="579438"/>
          </a:xfrm>
          <a:prstGeom prst="rect">
            <a:avLst/>
          </a:prstGeom>
          <a:noFill/>
          <a:ln w="9525">
            <a:noFill/>
            <a:miter lim="800000"/>
            <a:headEnd/>
            <a:tailEnd/>
          </a:ln>
        </p:spPr>
        <p:txBody>
          <a:bodyPr wrap="none" anchor="ctr">
            <a:spAutoFit/>
          </a:bodyPr>
          <a:lstStyle/>
          <a:p>
            <a:pPr algn="r" rtl="1"/>
            <a:r>
              <a:rPr lang="fa-IR">
                <a:solidFill>
                  <a:srgbClr val="66FF33"/>
                </a:solidFill>
              </a:rPr>
              <a:t>چون در گاز واندوالس</a:t>
            </a:r>
            <a:r>
              <a:rPr lang="en-US"/>
              <a:t> </a:t>
            </a:r>
          </a:p>
        </p:txBody>
      </p:sp>
      <p:sp>
        <p:nvSpPr>
          <p:cNvPr id="171016" name="Rectangle 6"/>
          <p:cNvSpPr>
            <a:spLocks noChangeArrowheads="1"/>
          </p:cNvSpPr>
          <p:nvPr/>
        </p:nvSpPr>
        <p:spPr bwMode="auto">
          <a:xfrm>
            <a:off x="0" y="3214688"/>
            <a:ext cx="9144000" cy="0"/>
          </a:xfrm>
          <a:prstGeom prst="rect">
            <a:avLst/>
          </a:prstGeom>
          <a:noFill/>
          <a:ln w="9525">
            <a:noFill/>
            <a:miter lim="800000"/>
            <a:headEnd/>
            <a:tailEnd/>
          </a:ln>
        </p:spPr>
        <p:txBody>
          <a:bodyPr wrap="none" anchor="ctr">
            <a:spAutoFit/>
          </a:bodyPr>
          <a:lstStyle/>
          <a:p>
            <a:endParaRPr lang="fa-IR"/>
          </a:p>
        </p:txBody>
      </p:sp>
      <p:graphicFrame>
        <p:nvGraphicFramePr>
          <p:cNvPr id="171011" name="Object 7"/>
          <p:cNvGraphicFramePr>
            <a:graphicFrameLocks noChangeAspect="1"/>
          </p:cNvGraphicFramePr>
          <p:nvPr/>
        </p:nvGraphicFramePr>
        <p:xfrm>
          <a:off x="3203575" y="3141663"/>
          <a:ext cx="2663825" cy="735012"/>
        </p:xfrm>
        <a:graphic>
          <a:graphicData uri="http://schemas.openxmlformats.org/presentationml/2006/ole">
            <mc:AlternateContent xmlns:mc="http://schemas.openxmlformats.org/markup-compatibility/2006">
              <mc:Choice xmlns:v="urn:schemas-microsoft-com:vml" Requires="v">
                <p:oleObj spid="_x0000_s171017" name="Equation" r:id="rId5" imgW="1548728" imgH="431613" progId="Equation.3">
                  <p:embed/>
                </p:oleObj>
              </mc:Choice>
              <mc:Fallback>
                <p:oleObj name="Equation" r:id="rId5" imgW="1548728" imgH="431613" progId="Equation.3">
                  <p:embed/>
                  <p:pic>
                    <p:nvPicPr>
                      <p:cNvPr id="0" name="Object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03575" y="3141663"/>
                        <a:ext cx="2663825" cy="735012"/>
                      </a:xfrm>
                      <a:prstGeom prst="rect">
                        <a:avLst/>
                      </a:prstGeom>
                      <a:solidFill>
                        <a:srgbClr val="FFFF99"/>
                      </a:solidFill>
                    </p:spPr>
                  </p:pic>
                </p:oleObj>
              </mc:Fallback>
            </mc:AlternateContent>
          </a:graphicData>
        </a:graphic>
      </p:graphicFrame>
      <p:sp>
        <p:nvSpPr>
          <p:cNvPr id="171017" name="Rectangle 8"/>
          <p:cNvSpPr>
            <a:spLocks noChangeArrowheads="1"/>
          </p:cNvSpPr>
          <p:nvPr/>
        </p:nvSpPr>
        <p:spPr bwMode="auto">
          <a:xfrm>
            <a:off x="5507038" y="4508500"/>
            <a:ext cx="3271837" cy="579438"/>
          </a:xfrm>
          <a:prstGeom prst="rect">
            <a:avLst/>
          </a:prstGeom>
          <a:noFill/>
          <a:ln w="9525">
            <a:noFill/>
            <a:miter lim="800000"/>
            <a:headEnd/>
            <a:tailEnd/>
          </a:ln>
        </p:spPr>
        <p:txBody>
          <a:bodyPr wrap="none" anchor="ctr">
            <a:spAutoFit/>
          </a:bodyPr>
          <a:lstStyle/>
          <a:p>
            <a:pPr algn="r" rtl="1"/>
            <a:r>
              <a:rPr lang="fa-IR">
                <a:solidFill>
                  <a:srgbClr val="FFFF00"/>
                </a:solidFill>
              </a:rPr>
              <a:t>فوگاسیته گاز واندوالس</a:t>
            </a:r>
            <a:r>
              <a:rPr lang="en-US"/>
              <a:t> </a:t>
            </a:r>
          </a:p>
        </p:txBody>
      </p:sp>
      <p:sp>
        <p:nvSpPr>
          <p:cNvPr id="171018" name="Rectangle 9"/>
          <p:cNvSpPr>
            <a:spLocks noChangeArrowheads="1"/>
          </p:cNvSpPr>
          <p:nvPr/>
        </p:nvSpPr>
        <p:spPr bwMode="auto">
          <a:xfrm>
            <a:off x="0" y="3233738"/>
            <a:ext cx="9144000" cy="0"/>
          </a:xfrm>
          <a:prstGeom prst="rect">
            <a:avLst/>
          </a:prstGeom>
          <a:noFill/>
          <a:ln w="9525">
            <a:noFill/>
            <a:miter lim="800000"/>
            <a:headEnd/>
            <a:tailEnd/>
          </a:ln>
        </p:spPr>
        <p:txBody>
          <a:bodyPr wrap="none" anchor="ctr">
            <a:spAutoFit/>
          </a:bodyPr>
          <a:lstStyle/>
          <a:p>
            <a:endParaRPr lang="fa-IR"/>
          </a:p>
        </p:txBody>
      </p:sp>
      <p:graphicFrame>
        <p:nvGraphicFramePr>
          <p:cNvPr id="171012" name="Object 10"/>
          <p:cNvGraphicFramePr>
            <a:graphicFrameLocks noChangeAspect="1"/>
          </p:cNvGraphicFramePr>
          <p:nvPr/>
        </p:nvGraphicFramePr>
        <p:xfrm>
          <a:off x="3059113" y="5516563"/>
          <a:ext cx="3635375" cy="744537"/>
        </p:xfrm>
        <a:graphic>
          <a:graphicData uri="http://schemas.openxmlformats.org/presentationml/2006/ole">
            <mc:AlternateContent xmlns:mc="http://schemas.openxmlformats.org/markup-compatibility/2006">
              <mc:Choice xmlns:v="urn:schemas-microsoft-com:vml" Requires="v">
                <p:oleObj spid="_x0000_s171018" name="Equation" r:id="rId7" imgW="1905000" imgH="393700" progId="Equation.3">
                  <p:embed/>
                </p:oleObj>
              </mc:Choice>
              <mc:Fallback>
                <p:oleObj name="Equation" r:id="rId7" imgW="1905000" imgH="393700" progId="Equation.3">
                  <p:embed/>
                  <p:pic>
                    <p:nvPicPr>
                      <p:cNvPr id="0" name="Object 1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059113" y="5516563"/>
                        <a:ext cx="3635375" cy="744537"/>
                      </a:xfrm>
                      <a:prstGeom prst="rect">
                        <a:avLst/>
                      </a:prstGeom>
                      <a:solidFill>
                        <a:srgbClr val="FFFF99"/>
                      </a:solidFill>
                    </p:spPr>
                  </p:pic>
                </p:oleObj>
              </mc:Fallback>
            </mc:AlternateContent>
          </a:graphicData>
        </a:graphic>
      </p:graphicFrame>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3" name="Slide Number Placeholder 12"/>
          <p:cNvSpPr>
            <a:spLocks noGrp="1"/>
          </p:cNvSpPr>
          <p:nvPr>
            <p:ph type="sldNum" sz="quarter" idx="12"/>
          </p:nvPr>
        </p:nvSpPr>
        <p:spPr/>
        <p:txBody>
          <a:bodyPr/>
          <a:lstStyle/>
          <a:p>
            <a:pPr>
              <a:defRPr/>
            </a:pPr>
            <a:fld id="{57791873-590D-4B6A-B3F5-36C9130AD4BA}" type="slidenum">
              <a:rPr lang="ar-SA"/>
              <a:pPr>
                <a:defRPr/>
              </a:pPr>
              <a:t>222</a:t>
            </a:fld>
            <a:endParaRPr lang="en-US"/>
          </a:p>
        </p:txBody>
      </p:sp>
    </p:spTree>
  </p:cSld>
  <p:clrMapOvr>
    <a:masterClrMapping/>
  </p:clrMapOvr>
  <p:transition>
    <p:push dir="r"/>
  </p:transition>
  <p:timing>
    <p:tnLst>
      <p:par>
        <p:cTn id="1" dur="indefinite" restart="never" nodeType="tmRoot"/>
      </p:par>
    </p:tnLst>
  </p:timing>
</p:sld>
</file>

<file path=ppt/slides/slide2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2035" name="Rectangle 2"/>
          <p:cNvSpPr>
            <a:spLocks noChangeArrowheads="1"/>
          </p:cNvSpPr>
          <p:nvPr/>
        </p:nvSpPr>
        <p:spPr bwMode="auto">
          <a:xfrm>
            <a:off x="6415088" y="549275"/>
            <a:ext cx="2273300" cy="579438"/>
          </a:xfrm>
          <a:prstGeom prst="rect">
            <a:avLst/>
          </a:prstGeom>
          <a:noFill/>
          <a:ln w="9525">
            <a:noFill/>
            <a:miter lim="800000"/>
            <a:headEnd/>
            <a:tailEnd/>
          </a:ln>
        </p:spPr>
        <p:txBody>
          <a:bodyPr wrap="none" anchor="ctr">
            <a:spAutoFit/>
          </a:bodyPr>
          <a:lstStyle/>
          <a:p>
            <a:pPr algn="r" rtl="1"/>
            <a:r>
              <a:rPr lang="fa-IR">
                <a:solidFill>
                  <a:srgbClr val="FF99FF"/>
                </a:solidFill>
              </a:rPr>
              <a:t>ضریب فوگاسیته</a:t>
            </a:r>
            <a:r>
              <a:rPr lang="en-US">
                <a:solidFill>
                  <a:srgbClr val="FF99FF"/>
                </a:solidFill>
              </a:rPr>
              <a:t> </a:t>
            </a:r>
          </a:p>
        </p:txBody>
      </p:sp>
      <p:sp>
        <p:nvSpPr>
          <p:cNvPr id="172036" name="Rectangle 3"/>
          <p:cNvSpPr>
            <a:spLocks noChangeArrowheads="1"/>
          </p:cNvSpPr>
          <p:nvPr/>
        </p:nvSpPr>
        <p:spPr bwMode="auto">
          <a:xfrm>
            <a:off x="1116013" y="1601788"/>
            <a:ext cx="7688262" cy="1066800"/>
          </a:xfrm>
          <a:prstGeom prst="rect">
            <a:avLst/>
          </a:prstGeom>
          <a:noFill/>
          <a:ln w="9525">
            <a:noFill/>
            <a:miter lim="800000"/>
            <a:headEnd/>
            <a:tailEnd/>
          </a:ln>
        </p:spPr>
        <p:txBody>
          <a:bodyPr anchor="ctr">
            <a:spAutoFit/>
          </a:bodyPr>
          <a:lstStyle/>
          <a:p>
            <a:pPr algn="just" rtl="1"/>
            <a:r>
              <a:rPr lang="fa-IR"/>
              <a:t> با توجه به این که فوگاسیته فشار ایده آل نامیده می شود. ضریب فوگاسیته</a:t>
            </a:r>
            <a:r>
              <a:rPr lang="en-US"/>
              <a:t>:</a:t>
            </a:r>
            <a:r>
              <a:rPr lang="fa-IR"/>
              <a:t> </a:t>
            </a:r>
          </a:p>
        </p:txBody>
      </p:sp>
      <p:sp>
        <p:nvSpPr>
          <p:cNvPr id="172037" name="Rectangle 4"/>
          <p:cNvSpPr>
            <a:spLocks noChangeArrowheads="1"/>
          </p:cNvSpPr>
          <p:nvPr/>
        </p:nvSpPr>
        <p:spPr bwMode="auto">
          <a:xfrm>
            <a:off x="0" y="3328988"/>
            <a:ext cx="9144000" cy="0"/>
          </a:xfrm>
          <a:prstGeom prst="rect">
            <a:avLst/>
          </a:prstGeom>
          <a:noFill/>
          <a:ln w="9525">
            <a:noFill/>
            <a:miter lim="800000"/>
            <a:headEnd/>
            <a:tailEnd/>
          </a:ln>
        </p:spPr>
        <p:txBody>
          <a:bodyPr wrap="none" anchor="ctr">
            <a:spAutoFit/>
          </a:bodyPr>
          <a:lstStyle/>
          <a:p>
            <a:endParaRPr lang="fa-IR"/>
          </a:p>
        </p:txBody>
      </p:sp>
      <p:graphicFrame>
        <p:nvGraphicFramePr>
          <p:cNvPr id="172034" name="Object 5"/>
          <p:cNvGraphicFramePr>
            <a:graphicFrameLocks noChangeAspect="1"/>
          </p:cNvGraphicFramePr>
          <p:nvPr/>
        </p:nvGraphicFramePr>
        <p:xfrm>
          <a:off x="3924300" y="2924175"/>
          <a:ext cx="1368425" cy="585788"/>
        </p:xfrm>
        <a:graphic>
          <a:graphicData uri="http://schemas.openxmlformats.org/presentationml/2006/ole">
            <mc:AlternateContent xmlns:mc="http://schemas.openxmlformats.org/markup-compatibility/2006">
              <mc:Choice xmlns:v="urn:schemas-microsoft-com:vml" Requires="v">
                <p:oleObj spid="_x0000_s172036" name="Equation" r:id="rId3" imgW="469696" imgH="203112" progId="Equation.3">
                  <p:embed/>
                </p:oleObj>
              </mc:Choice>
              <mc:Fallback>
                <p:oleObj name="Equation" r:id="rId3" imgW="469696" imgH="203112" progId="Equation.3">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24300" y="2924175"/>
                        <a:ext cx="1368425" cy="585788"/>
                      </a:xfrm>
                      <a:prstGeom prst="rect">
                        <a:avLst/>
                      </a:prstGeom>
                      <a:solidFill>
                        <a:srgbClr val="FFFF99"/>
                      </a:solidFill>
                    </p:spPr>
                  </p:pic>
                </p:oleObj>
              </mc:Fallback>
            </mc:AlternateContent>
          </a:graphicData>
        </a:graphic>
      </p:graphicFrame>
      <p:sp>
        <p:nvSpPr>
          <p:cNvPr id="172038" name="Rectangle 6"/>
          <p:cNvSpPr>
            <a:spLocks noChangeArrowheads="1"/>
          </p:cNvSpPr>
          <p:nvPr/>
        </p:nvSpPr>
        <p:spPr bwMode="auto">
          <a:xfrm>
            <a:off x="0" y="3529013"/>
            <a:ext cx="9144000" cy="0"/>
          </a:xfrm>
          <a:prstGeom prst="rect">
            <a:avLst/>
          </a:prstGeom>
          <a:noFill/>
          <a:ln w="9525">
            <a:noFill/>
            <a:miter lim="800000"/>
            <a:headEnd/>
            <a:tailEnd/>
          </a:ln>
        </p:spPr>
        <p:txBody>
          <a:bodyPr wrap="none" anchor="ctr">
            <a:spAutoFit/>
          </a:bodyPr>
          <a:lstStyle/>
          <a:p>
            <a:endParaRPr lang="fa-I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9" name="Slide Number Placeholder 8"/>
          <p:cNvSpPr>
            <a:spLocks noGrp="1"/>
          </p:cNvSpPr>
          <p:nvPr>
            <p:ph type="sldNum" sz="quarter" idx="12"/>
          </p:nvPr>
        </p:nvSpPr>
        <p:spPr/>
        <p:txBody>
          <a:bodyPr/>
          <a:lstStyle/>
          <a:p>
            <a:pPr>
              <a:defRPr/>
            </a:pPr>
            <a:fld id="{384365CB-CCAA-489D-806F-1F6268E24587}" type="slidenum">
              <a:rPr lang="ar-SA"/>
              <a:pPr>
                <a:defRPr/>
              </a:pPr>
              <a:t>223</a:t>
            </a:fld>
            <a:endParaRPr lang="en-US"/>
          </a:p>
        </p:txBody>
      </p:sp>
    </p:spTree>
  </p:cSld>
  <p:clrMapOvr>
    <a:masterClrMapping/>
  </p:clrMapOvr>
  <p:transition>
    <p:push/>
  </p:transition>
  <p:timing>
    <p:tnLst>
      <p:par>
        <p:cTn id="1" dur="indefinite" restart="never" nodeType="tmRoot"/>
      </p:par>
    </p:tnLst>
  </p:timing>
</p:sld>
</file>

<file path=ppt/slides/slide2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8834" name="Rectangle 2"/>
          <p:cNvSpPr>
            <a:spLocks noChangeArrowheads="1"/>
          </p:cNvSpPr>
          <p:nvPr/>
        </p:nvSpPr>
        <p:spPr bwMode="auto">
          <a:xfrm>
            <a:off x="323850" y="493713"/>
            <a:ext cx="8496300" cy="5580062"/>
          </a:xfrm>
          <a:prstGeom prst="rect">
            <a:avLst/>
          </a:prstGeom>
          <a:noFill/>
          <a:ln w="9525">
            <a:noFill/>
            <a:miter lim="800000"/>
            <a:headEnd/>
            <a:tailEnd/>
          </a:ln>
        </p:spPr>
        <p:txBody>
          <a:bodyPr anchor="ctr">
            <a:spAutoFit/>
          </a:bodyPr>
          <a:lstStyle/>
          <a:p>
            <a:pPr algn="ctr" rtl="1"/>
            <a:r>
              <a:rPr lang="fa-IR" sz="4800" b="1">
                <a:solidFill>
                  <a:srgbClr val="FF6600"/>
                </a:solidFill>
                <a:latin typeface="Arial" charset="0"/>
                <a:cs typeface="B Titr" pitchFamily="2" charset="-78"/>
              </a:rPr>
              <a:t>فصل ششم </a:t>
            </a:r>
          </a:p>
          <a:p>
            <a:pPr algn="ctr" rtl="1"/>
            <a:endParaRPr lang="fa-IR" sz="4800" b="1">
              <a:solidFill>
                <a:srgbClr val="FF6600"/>
              </a:solidFill>
              <a:latin typeface="Arial" charset="0"/>
              <a:cs typeface="B Titr" pitchFamily="2" charset="-78"/>
            </a:endParaRPr>
          </a:p>
          <a:p>
            <a:pPr algn="ctr" rtl="1"/>
            <a:r>
              <a:rPr lang="fa-IR" sz="6000" b="1">
                <a:solidFill>
                  <a:srgbClr val="66FF33"/>
                </a:solidFill>
                <a:latin typeface="Arial" charset="0"/>
                <a:cs typeface="B Titr" pitchFamily="2" charset="-78"/>
              </a:rPr>
              <a:t>تعادلات شيميائي و</a:t>
            </a:r>
          </a:p>
          <a:p>
            <a:pPr algn="ctr" rtl="1"/>
            <a:r>
              <a:rPr lang="fa-IR" sz="6000" b="1">
                <a:solidFill>
                  <a:srgbClr val="66FF33"/>
                </a:solidFill>
                <a:latin typeface="Arial" charset="0"/>
                <a:cs typeface="B Titr" pitchFamily="2" charset="-78"/>
              </a:rPr>
              <a:t> قانون جابجاشدن  تعادل</a:t>
            </a:r>
            <a:r>
              <a:rPr lang="fa-IR" sz="4800" b="1">
                <a:solidFill>
                  <a:srgbClr val="FF6600"/>
                </a:solidFill>
                <a:latin typeface="Arial" charset="0"/>
                <a:cs typeface="B Titr" pitchFamily="2" charset="-78"/>
              </a:rPr>
              <a:t> </a:t>
            </a:r>
          </a:p>
          <a:p>
            <a:pPr algn="ctr" rtl="1"/>
            <a:endParaRPr lang="fa-IR" sz="4800" b="1">
              <a:solidFill>
                <a:srgbClr val="FF6600"/>
              </a:solidFill>
              <a:latin typeface="Arial" charset="0"/>
              <a:cs typeface="B Titr" pitchFamily="2" charset="-78"/>
            </a:endParaRPr>
          </a:p>
          <a:p>
            <a:pPr algn="ctr" rtl="1"/>
            <a:r>
              <a:rPr lang="fa-IR" sz="4800">
                <a:solidFill>
                  <a:srgbClr val="FF00FF"/>
                </a:solidFill>
                <a:latin typeface="Arial" charset="0"/>
                <a:cs typeface="Lotus" pitchFamily="2" charset="-78"/>
              </a:rPr>
              <a:t>هدف:</a:t>
            </a:r>
            <a:r>
              <a:rPr lang="fa-IR" sz="4800">
                <a:latin typeface="Arial" charset="0"/>
                <a:cs typeface="Lotus" pitchFamily="2" charset="-78"/>
              </a:rPr>
              <a:t> </a:t>
            </a:r>
            <a:r>
              <a:rPr lang="fa-IR" sz="4800">
                <a:solidFill>
                  <a:srgbClr val="FFFF00"/>
                </a:solidFill>
                <a:latin typeface="Arial" charset="0"/>
                <a:cs typeface="Lotus" pitchFamily="2" charset="-78"/>
              </a:rPr>
              <a:t>معرفي مفهوم تعادل شيميائي؛ ثابت تعادل و كاربردهاي آن</a:t>
            </a: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5" name="Slide Number Placeholder 4"/>
          <p:cNvSpPr>
            <a:spLocks noGrp="1"/>
          </p:cNvSpPr>
          <p:nvPr>
            <p:ph type="sldNum" sz="quarter" idx="12"/>
          </p:nvPr>
        </p:nvSpPr>
        <p:spPr/>
        <p:txBody>
          <a:bodyPr/>
          <a:lstStyle/>
          <a:p>
            <a:pPr>
              <a:defRPr/>
            </a:pPr>
            <a:fld id="{1E853E10-8093-4A6D-A54B-6C16DA0F60C8}" type="slidenum">
              <a:rPr lang="ar-SA"/>
              <a:pPr>
                <a:defRPr/>
              </a:pPr>
              <a:t>224</a:t>
            </a:fld>
            <a:endParaRPr lang="en-US"/>
          </a:p>
        </p:txBody>
      </p:sp>
    </p:spTree>
  </p:cSld>
  <p:clrMapOvr>
    <a:masterClrMapping/>
  </p:clrMapOvr>
  <p:transition>
    <p:newsflash/>
  </p:transition>
  <p:timing>
    <p:tnLst>
      <p:par>
        <p:cTn id="1" dur="indefinite" restart="never" nodeType="tmRoot"/>
      </p:par>
    </p:tnLst>
  </p:timing>
</p:sld>
</file>

<file path=ppt/slides/slide2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33156" name="Rectangle 4"/>
          <p:cNvSpPr>
            <a:spLocks noGrp="1" noChangeArrowheads="1"/>
          </p:cNvSpPr>
          <p:nvPr>
            <p:ph type="title"/>
          </p:nvPr>
        </p:nvSpPr>
        <p:spPr>
          <a:xfrm>
            <a:off x="827088" y="260350"/>
            <a:ext cx="7926387" cy="6076950"/>
          </a:xfrm>
        </p:spPr>
        <p:txBody>
          <a:bodyPr/>
          <a:lstStyle/>
          <a:p>
            <a:pPr algn="r" rtl="1" eaLnBrk="1" hangingPunct="1">
              <a:defRPr/>
            </a:pPr>
            <a:r>
              <a:rPr lang="fa-IR" sz="4000" b="0" u="sng" smtClean="0">
                <a:solidFill>
                  <a:srgbClr val="FF00FF"/>
                </a:solidFill>
                <a:cs typeface="Lotus" pitchFamily="2" charset="-78"/>
              </a:rPr>
              <a:t>                     اهداف رفتاري:</a:t>
            </a:r>
            <a:r>
              <a:rPr lang="fa-IR" sz="4000" b="0" smtClean="0">
                <a:cs typeface="Lotus" pitchFamily="2" charset="-78"/>
              </a:rPr>
              <a:t/>
            </a:r>
            <a:br>
              <a:rPr lang="fa-IR" sz="4000" b="0" smtClean="0">
                <a:cs typeface="Lotus" pitchFamily="2" charset="-78"/>
              </a:rPr>
            </a:br>
            <a:r>
              <a:rPr lang="fa-IR" sz="4000" b="0" smtClean="0">
                <a:solidFill>
                  <a:srgbClr val="66FF33"/>
                </a:solidFill>
                <a:cs typeface="Lotus" pitchFamily="2" charset="-78"/>
              </a:rPr>
              <a:t>- مفهوم تعادل و ثابت تعادل</a:t>
            </a:r>
            <a:r>
              <a:rPr lang="fa-IR" sz="4000" b="0" smtClean="0">
                <a:cs typeface="Lotus" pitchFamily="2" charset="-78"/>
              </a:rPr>
              <a:t/>
            </a:r>
            <a:br>
              <a:rPr lang="fa-IR" sz="4000" b="0" smtClean="0">
                <a:cs typeface="Lotus" pitchFamily="2" charset="-78"/>
              </a:rPr>
            </a:br>
            <a:r>
              <a:rPr lang="fa-IR" sz="4000" b="0" smtClean="0">
                <a:solidFill>
                  <a:schemeClr val="tx1"/>
                </a:solidFill>
                <a:cs typeface="Lotus" pitchFamily="2" charset="-78"/>
              </a:rPr>
              <a:t>- محاسبه ثابت تعادل يك فرايند شيميائي</a:t>
            </a:r>
            <a:r>
              <a:rPr lang="fa-IR" sz="4000" b="0" smtClean="0">
                <a:cs typeface="Lotus" pitchFamily="2" charset="-78"/>
              </a:rPr>
              <a:t/>
            </a:r>
            <a:br>
              <a:rPr lang="fa-IR" sz="4000" b="0" smtClean="0">
                <a:cs typeface="Lotus" pitchFamily="2" charset="-78"/>
              </a:rPr>
            </a:br>
            <a:r>
              <a:rPr lang="fa-IR" sz="4000" b="0" smtClean="0">
                <a:solidFill>
                  <a:srgbClr val="FF3300"/>
                </a:solidFill>
                <a:cs typeface="Lotus" pitchFamily="2" charset="-78"/>
              </a:rPr>
              <a:t>- تعادلات در فرايند هاي گازي</a:t>
            </a:r>
            <a:r>
              <a:rPr lang="fa-IR" sz="4000" b="0" smtClean="0">
                <a:cs typeface="Lotus" pitchFamily="2" charset="-78"/>
              </a:rPr>
              <a:t/>
            </a:r>
            <a:br>
              <a:rPr lang="fa-IR" sz="4000" b="0" smtClean="0">
                <a:cs typeface="Lotus" pitchFamily="2" charset="-78"/>
              </a:rPr>
            </a:br>
            <a:r>
              <a:rPr lang="fa-IR" sz="4000" b="0" smtClean="0">
                <a:solidFill>
                  <a:srgbClr val="66FF33"/>
                </a:solidFill>
                <a:cs typeface="Lotus" pitchFamily="2" charset="-78"/>
              </a:rPr>
              <a:t>- قانون اثر جرم</a:t>
            </a:r>
            <a:r>
              <a:rPr lang="fa-IR" sz="4000" b="0" smtClean="0">
                <a:cs typeface="Lotus" pitchFamily="2" charset="-78"/>
              </a:rPr>
              <a:t/>
            </a:r>
            <a:br>
              <a:rPr lang="fa-IR" sz="4000" b="0" smtClean="0">
                <a:cs typeface="Lotus" pitchFamily="2" charset="-78"/>
              </a:rPr>
            </a:br>
            <a:r>
              <a:rPr lang="fa-IR" sz="4000" b="0" smtClean="0">
                <a:cs typeface="Lotus" pitchFamily="2" charset="-78"/>
              </a:rPr>
              <a:t>- اثر دما روي تعادلات</a:t>
            </a:r>
            <a:br>
              <a:rPr lang="fa-IR" sz="4000" b="0" smtClean="0">
                <a:cs typeface="Lotus" pitchFamily="2" charset="-78"/>
              </a:rPr>
            </a:br>
            <a:r>
              <a:rPr lang="fa-IR" sz="4000" b="0" smtClean="0">
                <a:solidFill>
                  <a:srgbClr val="FF3300"/>
                </a:solidFill>
                <a:cs typeface="Lotus" pitchFamily="2" charset="-78"/>
              </a:rPr>
              <a:t>- اثر فشار روي تعادلات</a:t>
            </a:r>
            <a:r>
              <a:rPr lang="fa-IR" sz="4000" b="0" smtClean="0">
                <a:solidFill>
                  <a:srgbClr val="66FF33"/>
                </a:solidFill>
                <a:cs typeface="Lotus" pitchFamily="2" charset="-78"/>
              </a:rPr>
              <a:t/>
            </a:r>
            <a:br>
              <a:rPr lang="fa-IR" sz="4000" b="0" smtClean="0">
                <a:solidFill>
                  <a:srgbClr val="66FF33"/>
                </a:solidFill>
                <a:cs typeface="Lotus" pitchFamily="2" charset="-78"/>
              </a:rPr>
            </a:br>
            <a:r>
              <a:rPr lang="fa-IR" sz="4000" b="0" smtClean="0">
                <a:solidFill>
                  <a:srgbClr val="66FF33"/>
                </a:solidFill>
                <a:cs typeface="Lotus" pitchFamily="2" charset="-78"/>
              </a:rPr>
              <a:t>- اثر تغيير غلظت روي تعادلات</a:t>
            </a:r>
            <a:r>
              <a:rPr lang="fa-IR" sz="4000" b="0" smtClean="0">
                <a:cs typeface="Lotus" pitchFamily="2" charset="-78"/>
              </a:rPr>
              <a:t/>
            </a:r>
            <a:br>
              <a:rPr lang="fa-IR" sz="4000" b="0" smtClean="0">
                <a:cs typeface="Lotus" pitchFamily="2" charset="-78"/>
              </a:rPr>
            </a:br>
            <a:r>
              <a:rPr lang="fa-IR" sz="4000" b="0" smtClean="0">
                <a:cs typeface="Lotus" pitchFamily="2" charset="-78"/>
              </a:rPr>
              <a:t>- تعادل در واكنشهاي غير همگن</a:t>
            </a:r>
            <a:endParaRPr lang="en-US" sz="4000" b="0" smtClean="0">
              <a:cs typeface="Lotus" pitchFamily="2" charset="-78"/>
            </a:endParaRP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5" name="Slide Number Placeholder 4"/>
          <p:cNvSpPr>
            <a:spLocks noGrp="1"/>
          </p:cNvSpPr>
          <p:nvPr>
            <p:ph type="sldNum" sz="quarter" idx="12"/>
          </p:nvPr>
        </p:nvSpPr>
        <p:spPr/>
        <p:txBody>
          <a:bodyPr/>
          <a:lstStyle/>
          <a:p>
            <a:pPr>
              <a:defRPr/>
            </a:pPr>
            <a:fld id="{E0D4306C-8F74-491A-B8A2-EDCDD13E7289}" type="slidenum">
              <a:rPr lang="ar-SA"/>
              <a:pPr>
                <a:defRPr/>
              </a:pPr>
              <a:t>225</a:t>
            </a:fld>
            <a:endParaRPr lang="en-US"/>
          </a:p>
        </p:txBody>
      </p:sp>
    </p:spTree>
  </p:cSld>
  <p:clrMapOvr>
    <a:masterClrMapping/>
  </p:clrMapOvr>
  <p:transition>
    <p:push dir="d"/>
  </p:transition>
  <p:timing>
    <p:tnLst>
      <p:par>
        <p:cTn id="1" dur="indefinite" restart="never" nodeType="tmRoot"/>
      </p:par>
    </p:tnLst>
  </p:timing>
</p:sld>
</file>

<file path=ppt/slides/slide2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3061" name="Rectangle 3"/>
          <p:cNvSpPr>
            <a:spLocks noChangeArrowheads="1"/>
          </p:cNvSpPr>
          <p:nvPr/>
        </p:nvSpPr>
        <p:spPr bwMode="auto">
          <a:xfrm>
            <a:off x="3286125" y="333375"/>
            <a:ext cx="5562600" cy="579438"/>
          </a:xfrm>
          <a:prstGeom prst="rect">
            <a:avLst/>
          </a:prstGeom>
          <a:noFill/>
          <a:ln w="9525">
            <a:noFill/>
            <a:miter lim="800000"/>
            <a:headEnd/>
            <a:tailEnd/>
          </a:ln>
        </p:spPr>
        <p:txBody>
          <a:bodyPr wrap="none" anchor="ctr">
            <a:spAutoFit/>
          </a:bodyPr>
          <a:lstStyle/>
          <a:p>
            <a:pPr algn="r" rtl="1"/>
            <a:r>
              <a:rPr lang="fa-IR">
                <a:solidFill>
                  <a:srgbClr val="FF99FF"/>
                </a:solidFill>
              </a:rPr>
              <a:t>محاسبه ثابت تعادل در یک واکنش تعادلی</a:t>
            </a:r>
          </a:p>
        </p:txBody>
      </p:sp>
      <p:sp>
        <p:nvSpPr>
          <p:cNvPr id="173062" name="Rectangle 4"/>
          <p:cNvSpPr>
            <a:spLocks noChangeArrowheads="1"/>
          </p:cNvSpPr>
          <p:nvPr/>
        </p:nvSpPr>
        <p:spPr bwMode="auto">
          <a:xfrm>
            <a:off x="971550" y="1169988"/>
            <a:ext cx="7815263" cy="1066800"/>
          </a:xfrm>
          <a:prstGeom prst="rect">
            <a:avLst/>
          </a:prstGeom>
          <a:noFill/>
          <a:ln w="9525">
            <a:noFill/>
            <a:miter lim="800000"/>
            <a:headEnd/>
            <a:tailEnd/>
          </a:ln>
        </p:spPr>
        <p:txBody>
          <a:bodyPr anchor="ctr">
            <a:spAutoFit/>
          </a:bodyPr>
          <a:lstStyle/>
          <a:p>
            <a:pPr algn="just" rtl="1"/>
            <a:r>
              <a:rPr lang="fa-IR"/>
              <a:t>در حالت تعادل آنتالپی آزاد سیستم در مینیمم و           بنابراین هیچ گونه پیشرفتی در واکنش حاصل نمی شود.</a:t>
            </a:r>
            <a:r>
              <a:rPr lang="en-US"/>
              <a:t>     </a:t>
            </a:r>
          </a:p>
        </p:txBody>
      </p:sp>
      <p:sp>
        <p:nvSpPr>
          <p:cNvPr id="173063" name="Rectangle 6"/>
          <p:cNvSpPr>
            <a:spLocks noChangeArrowheads="1"/>
          </p:cNvSpPr>
          <p:nvPr/>
        </p:nvSpPr>
        <p:spPr bwMode="auto">
          <a:xfrm>
            <a:off x="0" y="3338513"/>
            <a:ext cx="9144000" cy="0"/>
          </a:xfrm>
          <a:prstGeom prst="rect">
            <a:avLst/>
          </a:prstGeom>
          <a:noFill/>
          <a:ln w="9525">
            <a:noFill/>
            <a:miter lim="800000"/>
            <a:headEnd/>
            <a:tailEnd/>
          </a:ln>
        </p:spPr>
        <p:txBody>
          <a:bodyPr wrap="none" anchor="ctr">
            <a:spAutoFit/>
          </a:bodyPr>
          <a:lstStyle/>
          <a:p>
            <a:endParaRPr lang="fa-IR"/>
          </a:p>
        </p:txBody>
      </p:sp>
      <p:graphicFrame>
        <p:nvGraphicFramePr>
          <p:cNvPr id="173058" name="Object 5"/>
          <p:cNvGraphicFramePr>
            <a:graphicFrameLocks noChangeAspect="1"/>
          </p:cNvGraphicFramePr>
          <p:nvPr/>
        </p:nvGraphicFramePr>
        <p:xfrm>
          <a:off x="179388" y="1125538"/>
          <a:ext cx="827087" cy="301625"/>
        </p:xfrm>
        <a:graphic>
          <a:graphicData uri="http://schemas.openxmlformats.org/presentationml/2006/ole">
            <mc:AlternateContent xmlns:mc="http://schemas.openxmlformats.org/markup-compatibility/2006">
              <mc:Choice xmlns:v="urn:schemas-microsoft-com:vml" Requires="v">
                <p:oleObj spid="_x0000_s173064" name="Equation" r:id="rId3" imgW="494870" imgH="177646" progId="Equation.3">
                  <p:embed/>
                </p:oleObj>
              </mc:Choice>
              <mc:Fallback>
                <p:oleObj name="Equation" r:id="rId3" imgW="494870" imgH="177646" progId="Equation.3">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388" y="1125538"/>
                        <a:ext cx="827087" cy="301625"/>
                      </a:xfrm>
                      <a:prstGeom prst="rect">
                        <a:avLst/>
                      </a:prstGeom>
                      <a:solidFill>
                        <a:schemeClr val="tx1"/>
                      </a:solidFill>
                    </p:spPr>
                  </p:pic>
                </p:oleObj>
              </mc:Fallback>
            </mc:AlternateContent>
          </a:graphicData>
        </a:graphic>
      </p:graphicFrame>
      <p:sp>
        <p:nvSpPr>
          <p:cNvPr id="173064" name="Rectangle 9"/>
          <p:cNvSpPr>
            <a:spLocks noChangeArrowheads="1"/>
          </p:cNvSpPr>
          <p:nvPr/>
        </p:nvSpPr>
        <p:spPr bwMode="auto">
          <a:xfrm>
            <a:off x="0" y="3233738"/>
            <a:ext cx="9144000" cy="0"/>
          </a:xfrm>
          <a:prstGeom prst="rect">
            <a:avLst/>
          </a:prstGeom>
          <a:noFill/>
          <a:ln w="9525">
            <a:noFill/>
            <a:miter lim="800000"/>
            <a:headEnd/>
            <a:tailEnd/>
          </a:ln>
        </p:spPr>
        <p:txBody>
          <a:bodyPr wrap="none" anchor="ctr">
            <a:spAutoFit/>
          </a:bodyPr>
          <a:lstStyle/>
          <a:p>
            <a:endParaRPr lang="fa-IR"/>
          </a:p>
        </p:txBody>
      </p:sp>
      <p:graphicFrame>
        <p:nvGraphicFramePr>
          <p:cNvPr id="173059" name="Object 8"/>
          <p:cNvGraphicFramePr>
            <a:graphicFrameLocks noChangeAspect="1"/>
          </p:cNvGraphicFramePr>
          <p:nvPr/>
        </p:nvGraphicFramePr>
        <p:xfrm>
          <a:off x="3924300" y="2492375"/>
          <a:ext cx="1439863" cy="728663"/>
        </p:xfrm>
        <a:graphic>
          <a:graphicData uri="http://schemas.openxmlformats.org/presentationml/2006/ole">
            <mc:AlternateContent xmlns:mc="http://schemas.openxmlformats.org/markup-compatibility/2006">
              <mc:Choice xmlns:v="urn:schemas-microsoft-com:vml" Requires="v">
                <p:oleObj spid="_x0000_s173065" name="Equation" r:id="rId5" imgW="774364" imgH="393529" progId="Equation.3">
                  <p:embed/>
                </p:oleObj>
              </mc:Choice>
              <mc:Fallback>
                <p:oleObj name="Equation" r:id="rId5" imgW="774364" imgH="393529" progId="Equation.3">
                  <p:embed/>
                  <p:pic>
                    <p:nvPicPr>
                      <p:cNvPr id="0" name="Object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24300" y="2492375"/>
                        <a:ext cx="1439863" cy="728663"/>
                      </a:xfrm>
                      <a:prstGeom prst="rect">
                        <a:avLst/>
                      </a:prstGeom>
                      <a:solidFill>
                        <a:srgbClr val="FFFF99"/>
                      </a:solidFill>
                    </p:spPr>
                  </p:pic>
                </p:oleObj>
              </mc:Fallback>
            </mc:AlternateContent>
          </a:graphicData>
        </a:graphic>
      </p:graphicFrame>
      <p:sp>
        <p:nvSpPr>
          <p:cNvPr id="173065" name="Rectangle 10"/>
          <p:cNvSpPr>
            <a:spLocks noChangeArrowheads="1"/>
          </p:cNvSpPr>
          <p:nvPr/>
        </p:nvSpPr>
        <p:spPr bwMode="auto">
          <a:xfrm>
            <a:off x="0" y="3624263"/>
            <a:ext cx="9144000" cy="0"/>
          </a:xfrm>
          <a:prstGeom prst="rect">
            <a:avLst/>
          </a:prstGeom>
          <a:noFill/>
          <a:ln w="9525">
            <a:noFill/>
            <a:miter lim="800000"/>
            <a:headEnd/>
            <a:tailEnd/>
          </a:ln>
        </p:spPr>
        <p:txBody>
          <a:bodyPr wrap="none" anchor="ctr">
            <a:spAutoFit/>
          </a:bodyPr>
          <a:lstStyle/>
          <a:p>
            <a:endParaRPr lang="fa-IR"/>
          </a:p>
        </p:txBody>
      </p:sp>
      <p:sp>
        <p:nvSpPr>
          <p:cNvPr id="173066" name="Rectangle 11"/>
          <p:cNvSpPr>
            <a:spLocks noChangeArrowheads="1"/>
          </p:cNvSpPr>
          <p:nvPr/>
        </p:nvSpPr>
        <p:spPr bwMode="auto">
          <a:xfrm>
            <a:off x="4318000" y="3933825"/>
            <a:ext cx="4289425" cy="579438"/>
          </a:xfrm>
          <a:prstGeom prst="rect">
            <a:avLst/>
          </a:prstGeom>
          <a:noFill/>
          <a:ln w="9525">
            <a:noFill/>
            <a:miter lim="800000"/>
            <a:headEnd/>
            <a:tailEnd/>
          </a:ln>
        </p:spPr>
        <p:txBody>
          <a:bodyPr wrap="none" anchor="ctr">
            <a:spAutoFit/>
          </a:bodyPr>
          <a:lstStyle/>
          <a:p>
            <a:pPr algn="r" rtl="1"/>
            <a:r>
              <a:rPr lang="fa-IR">
                <a:solidFill>
                  <a:srgbClr val="66FF33"/>
                </a:solidFill>
              </a:rPr>
              <a:t>برای بدست آوردن شرط تعادل</a:t>
            </a:r>
            <a:r>
              <a:rPr lang="fa-IR"/>
              <a:t> </a:t>
            </a:r>
          </a:p>
        </p:txBody>
      </p:sp>
      <p:sp>
        <p:nvSpPr>
          <p:cNvPr id="173067" name="Rectangle 13"/>
          <p:cNvSpPr>
            <a:spLocks noChangeArrowheads="1"/>
          </p:cNvSpPr>
          <p:nvPr/>
        </p:nvSpPr>
        <p:spPr bwMode="auto">
          <a:xfrm>
            <a:off x="0" y="3205163"/>
            <a:ext cx="9144000" cy="0"/>
          </a:xfrm>
          <a:prstGeom prst="rect">
            <a:avLst/>
          </a:prstGeom>
          <a:noFill/>
          <a:ln w="9525">
            <a:noFill/>
            <a:miter lim="800000"/>
            <a:headEnd/>
            <a:tailEnd/>
          </a:ln>
        </p:spPr>
        <p:txBody>
          <a:bodyPr wrap="none" anchor="ctr">
            <a:spAutoFit/>
          </a:bodyPr>
          <a:lstStyle/>
          <a:p>
            <a:endParaRPr lang="fa-IR"/>
          </a:p>
        </p:txBody>
      </p:sp>
      <p:graphicFrame>
        <p:nvGraphicFramePr>
          <p:cNvPr id="173060" name="Object 12"/>
          <p:cNvGraphicFramePr>
            <a:graphicFrameLocks noChangeAspect="1"/>
          </p:cNvGraphicFramePr>
          <p:nvPr/>
        </p:nvGraphicFramePr>
        <p:xfrm>
          <a:off x="3419475" y="5084763"/>
          <a:ext cx="2232025" cy="814387"/>
        </p:xfrm>
        <a:graphic>
          <a:graphicData uri="http://schemas.openxmlformats.org/presentationml/2006/ole">
            <mc:AlternateContent xmlns:mc="http://schemas.openxmlformats.org/markup-compatibility/2006">
              <mc:Choice xmlns:v="urn:schemas-microsoft-com:vml" Requires="v">
                <p:oleObj spid="_x0000_s173066" name="Equation" r:id="rId7" imgW="1231366" imgH="444307" progId="Equation.3">
                  <p:embed/>
                </p:oleObj>
              </mc:Choice>
              <mc:Fallback>
                <p:oleObj name="Equation" r:id="rId7" imgW="1231366" imgH="444307" progId="Equation.3">
                  <p:embed/>
                  <p:pic>
                    <p:nvPicPr>
                      <p:cNvPr id="0" name="Object 1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419475" y="5084763"/>
                        <a:ext cx="2232025" cy="814387"/>
                      </a:xfrm>
                      <a:prstGeom prst="rect">
                        <a:avLst/>
                      </a:prstGeom>
                      <a:solidFill>
                        <a:srgbClr val="FFFF99"/>
                      </a:solidFill>
                    </p:spPr>
                  </p:pic>
                </p:oleObj>
              </mc:Fallback>
            </mc:AlternateContent>
          </a:graphicData>
        </a:graphic>
      </p:graphicFrame>
      <p:sp>
        <p:nvSpPr>
          <p:cNvPr id="173068" name="Rectangle 14"/>
          <p:cNvSpPr>
            <a:spLocks noChangeArrowheads="1"/>
          </p:cNvSpPr>
          <p:nvPr/>
        </p:nvSpPr>
        <p:spPr bwMode="auto">
          <a:xfrm>
            <a:off x="0" y="3652838"/>
            <a:ext cx="9144000" cy="0"/>
          </a:xfrm>
          <a:prstGeom prst="rect">
            <a:avLst/>
          </a:prstGeom>
          <a:noFill/>
          <a:ln w="9525">
            <a:noFill/>
            <a:miter lim="800000"/>
            <a:headEnd/>
            <a:tailEnd/>
          </a:ln>
        </p:spPr>
        <p:txBody>
          <a:bodyPr wrap="none" anchor="ctr">
            <a:spAutoFit/>
          </a:bodyPr>
          <a:lstStyle/>
          <a:p>
            <a:endParaRPr lang="fa-I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5" name="Slide Number Placeholder 14"/>
          <p:cNvSpPr>
            <a:spLocks noGrp="1"/>
          </p:cNvSpPr>
          <p:nvPr>
            <p:ph type="sldNum" sz="quarter" idx="12"/>
          </p:nvPr>
        </p:nvSpPr>
        <p:spPr/>
        <p:txBody>
          <a:bodyPr/>
          <a:lstStyle/>
          <a:p>
            <a:pPr>
              <a:defRPr/>
            </a:pPr>
            <a:fld id="{0BE87038-05E4-4D38-8209-B3EEA8F0B89C}" type="slidenum">
              <a:rPr lang="ar-SA"/>
              <a:pPr>
                <a:defRPr/>
              </a:pPr>
              <a:t>226</a:t>
            </a:fld>
            <a:endParaRPr lang="en-US"/>
          </a:p>
        </p:txBody>
      </p:sp>
    </p:spTree>
  </p:cSld>
  <p:clrMapOvr>
    <a:masterClrMapping/>
  </p:clrMapOvr>
  <p:transition>
    <p:fade thruBlk="1"/>
  </p:transition>
  <p:timing>
    <p:tnLst>
      <p:par>
        <p:cTn id="1" dur="indefinite" restart="never" nodeType="tmRoot"/>
      </p:par>
    </p:tnLst>
  </p:timing>
</p:sld>
</file>

<file path=ppt/slides/slide2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4086" name="Rectangle 2"/>
          <p:cNvSpPr>
            <a:spLocks noChangeArrowheads="1"/>
          </p:cNvSpPr>
          <p:nvPr/>
        </p:nvSpPr>
        <p:spPr bwMode="auto">
          <a:xfrm>
            <a:off x="971550" y="620713"/>
            <a:ext cx="7962900" cy="1066800"/>
          </a:xfrm>
          <a:prstGeom prst="rect">
            <a:avLst/>
          </a:prstGeom>
          <a:noFill/>
          <a:ln w="9525">
            <a:noFill/>
            <a:miter lim="800000"/>
            <a:headEnd/>
            <a:tailEnd/>
          </a:ln>
        </p:spPr>
        <p:txBody>
          <a:bodyPr anchor="ctr">
            <a:spAutoFit/>
          </a:bodyPr>
          <a:lstStyle/>
          <a:p>
            <a:pPr algn="just" rtl="1"/>
            <a:r>
              <a:rPr lang="fa-IR"/>
              <a:t>نسبت فوگاسیته جسم را به حالت استاندارد فوگاسیته به نام فعالیت شیمیایی می نامند یعنی</a:t>
            </a:r>
            <a:r>
              <a:rPr lang="en-US"/>
              <a:t> </a:t>
            </a:r>
          </a:p>
        </p:txBody>
      </p:sp>
      <p:sp>
        <p:nvSpPr>
          <p:cNvPr id="174087" name="Rectangle 4"/>
          <p:cNvSpPr>
            <a:spLocks noChangeArrowheads="1"/>
          </p:cNvSpPr>
          <p:nvPr/>
        </p:nvSpPr>
        <p:spPr bwMode="auto">
          <a:xfrm>
            <a:off x="0" y="3205163"/>
            <a:ext cx="9144000" cy="0"/>
          </a:xfrm>
          <a:prstGeom prst="rect">
            <a:avLst/>
          </a:prstGeom>
          <a:noFill/>
          <a:ln w="9525">
            <a:noFill/>
            <a:miter lim="800000"/>
            <a:headEnd/>
            <a:tailEnd/>
          </a:ln>
        </p:spPr>
        <p:txBody>
          <a:bodyPr wrap="none" anchor="ctr">
            <a:spAutoFit/>
          </a:bodyPr>
          <a:lstStyle/>
          <a:p>
            <a:endParaRPr lang="fa-IR"/>
          </a:p>
        </p:txBody>
      </p:sp>
      <p:graphicFrame>
        <p:nvGraphicFramePr>
          <p:cNvPr id="174082" name="Object 3"/>
          <p:cNvGraphicFramePr>
            <a:graphicFrameLocks noChangeAspect="1"/>
          </p:cNvGraphicFramePr>
          <p:nvPr/>
        </p:nvGraphicFramePr>
        <p:xfrm>
          <a:off x="3635375" y="1196975"/>
          <a:ext cx="827088" cy="706438"/>
        </p:xfrm>
        <a:graphic>
          <a:graphicData uri="http://schemas.openxmlformats.org/presentationml/2006/ole">
            <mc:AlternateContent xmlns:mc="http://schemas.openxmlformats.org/markup-compatibility/2006">
              <mc:Choice xmlns:v="urn:schemas-microsoft-com:vml" Requires="v">
                <p:oleObj spid="_x0000_s174090" name="Equation" r:id="rId3" imgW="520474" imgH="444307" progId="Equation.3">
                  <p:embed/>
                </p:oleObj>
              </mc:Choice>
              <mc:Fallback>
                <p:oleObj name="Equation" r:id="rId3" imgW="520474" imgH="444307" progId="Equation.3">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35375" y="1196975"/>
                        <a:ext cx="827088" cy="706438"/>
                      </a:xfrm>
                      <a:prstGeom prst="rect">
                        <a:avLst/>
                      </a:prstGeom>
                      <a:solidFill>
                        <a:schemeClr val="tx1"/>
                      </a:solidFill>
                    </p:spPr>
                  </p:pic>
                </p:oleObj>
              </mc:Fallback>
            </mc:AlternateContent>
          </a:graphicData>
        </a:graphic>
      </p:graphicFrame>
      <p:sp>
        <p:nvSpPr>
          <p:cNvPr id="174088" name="Rectangle 7"/>
          <p:cNvSpPr>
            <a:spLocks noChangeArrowheads="1"/>
          </p:cNvSpPr>
          <p:nvPr/>
        </p:nvSpPr>
        <p:spPr bwMode="auto">
          <a:xfrm>
            <a:off x="0" y="3309938"/>
            <a:ext cx="9144000" cy="0"/>
          </a:xfrm>
          <a:prstGeom prst="rect">
            <a:avLst/>
          </a:prstGeom>
          <a:noFill/>
          <a:ln w="9525">
            <a:noFill/>
            <a:miter lim="800000"/>
            <a:headEnd/>
            <a:tailEnd/>
          </a:ln>
        </p:spPr>
        <p:txBody>
          <a:bodyPr wrap="none" anchor="ctr">
            <a:spAutoFit/>
          </a:bodyPr>
          <a:lstStyle/>
          <a:p>
            <a:endParaRPr lang="fa-IR"/>
          </a:p>
        </p:txBody>
      </p:sp>
      <p:graphicFrame>
        <p:nvGraphicFramePr>
          <p:cNvPr id="174083" name="Object 6"/>
          <p:cNvGraphicFramePr>
            <a:graphicFrameLocks noChangeAspect="1"/>
          </p:cNvGraphicFramePr>
          <p:nvPr/>
        </p:nvGraphicFramePr>
        <p:xfrm>
          <a:off x="3348038" y="2276475"/>
          <a:ext cx="2808287" cy="584200"/>
        </p:xfrm>
        <a:graphic>
          <a:graphicData uri="http://schemas.openxmlformats.org/presentationml/2006/ole">
            <mc:AlternateContent xmlns:mc="http://schemas.openxmlformats.org/markup-compatibility/2006">
              <mc:Choice xmlns:v="urn:schemas-microsoft-com:vml" Requires="v">
                <p:oleObj spid="_x0000_s174091" name="Equation" r:id="rId5" imgW="1143000" imgH="241300" progId="Equation.3">
                  <p:embed/>
                </p:oleObj>
              </mc:Choice>
              <mc:Fallback>
                <p:oleObj name="Equation" r:id="rId5" imgW="1143000" imgH="241300" progId="Equation.3">
                  <p:embed/>
                  <p:pic>
                    <p:nvPicPr>
                      <p:cNvPr id="0" name="Object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48038" y="2276475"/>
                        <a:ext cx="2808287" cy="584200"/>
                      </a:xfrm>
                      <a:prstGeom prst="rect">
                        <a:avLst/>
                      </a:prstGeom>
                      <a:solidFill>
                        <a:srgbClr val="FFFF99"/>
                      </a:solidFill>
                    </p:spPr>
                  </p:pic>
                </p:oleObj>
              </mc:Fallback>
            </mc:AlternateContent>
          </a:graphicData>
        </a:graphic>
      </p:graphicFrame>
      <p:sp>
        <p:nvSpPr>
          <p:cNvPr id="174089" name="Rectangle 8"/>
          <p:cNvSpPr>
            <a:spLocks noChangeArrowheads="1"/>
          </p:cNvSpPr>
          <p:nvPr/>
        </p:nvSpPr>
        <p:spPr bwMode="auto">
          <a:xfrm>
            <a:off x="0" y="3548063"/>
            <a:ext cx="9144000" cy="0"/>
          </a:xfrm>
          <a:prstGeom prst="rect">
            <a:avLst/>
          </a:prstGeom>
          <a:noFill/>
          <a:ln w="9525">
            <a:noFill/>
            <a:miter lim="800000"/>
            <a:headEnd/>
            <a:tailEnd/>
          </a:ln>
        </p:spPr>
        <p:txBody>
          <a:bodyPr wrap="none" anchor="ctr">
            <a:spAutoFit/>
          </a:bodyPr>
          <a:lstStyle/>
          <a:p>
            <a:endParaRPr lang="fa-IR"/>
          </a:p>
        </p:txBody>
      </p:sp>
      <p:sp>
        <p:nvSpPr>
          <p:cNvPr id="174090" name="Rectangle 10"/>
          <p:cNvSpPr>
            <a:spLocks noChangeArrowheads="1"/>
          </p:cNvSpPr>
          <p:nvPr/>
        </p:nvSpPr>
        <p:spPr bwMode="auto">
          <a:xfrm>
            <a:off x="0" y="3314700"/>
            <a:ext cx="9144000" cy="0"/>
          </a:xfrm>
          <a:prstGeom prst="rect">
            <a:avLst/>
          </a:prstGeom>
          <a:noFill/>
          <a:ln w="9525">
            <a:noFill/>
            <a:miter lim="800000"/>
            <a:headEnd/>
            <a:tailEnd/>
          </a:ln>
        </p:spPr>
        <p:txBody>
          <a:bodyPr wrap="none" anchor="ctr">
            <a:spAutoFit/>
          </a:bodyPr>
          <a:lstStyle/>
          <a:p>
            <a:endParaRPr lang="fa-IR"/>
          </a:p>
        </p:txBody>
      </p:sp>
      <p:graphicFrame>
        <p:nvGraphicFramePr>
          <p:cNvPr id="174084" name="Object 9"/>
          <p:cNvGraphicFramePr>
            <a:graphicFrameLocks noChangeAspect="1"/>
          </p:cNvGraphicFramePr>
          <p:nvPr/>
        </p:nvGraphicFramePr>
        <p:xfrm>
          <a:off x="8280400" y="4899025"/>
          <a:ext cx="395288" cy="474663"/>
        </p:xfrm>
        <a:graphic>
          <a:graphicData uri="http://schemas.openxmlformats.org/presentationml/2006/ole">
            <mc:AlternateContent xmlns:mc="http://schemas.openxmlformats.org/markup-compatibility/2006">
              <mc:Choice xmlns:v="urn:schemas-microsoft-com:vml" Requires="v">
                <p:oleObj spid="_x0000_s174092" name="Equation" r:id="rId7" imgW="190500" imgH="228600" progId="Equation.3">
                  <p:embed/>
                </p:oleObj>
              </mc:Choice>
              <mc:Fallback>
                <p:oleObj name="Equation" r:id="rId7" imgW="190500" imgH="228600" progId="Equation.3">
                  <p:embed/>
                  <p:pic>
                    <p:nvPicPr>
                      <p:cNvPr id="0" name="Object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280400" y="4899025"/>
                        <a:ext cx="395288" cy="474663"/>
                      </a:xfrm>
                      <a:prstGeom prst="rect">
                        <a:avLst/>
                      </a:prstGeom>
                      <a:solidFill>
                        <a:srgbClr val="FFFFFF"/>
                      </a:solidFill>
                    </p:spPr>
                  </p:pic>
                </p:oleObj>
              </mc:Fallback>
            </mc:AlternateContent>
          </a:graphicData>
        </a:graphic>
      </p:graphicFrame>
      <p:sp>
        <p:nvSpPr>
          <p:cNvPr id="174091" name="Rectangle 13"/>
          <p:cNvSpPr>
            <a:spLocks noChangeArrowheads="1"/>
          </p:cNvSpPr>
          <p:nvPr/>
        </p:nvSpPr>
        <p:spPr bwMode="auto">
          <a:xfrm>
            <a:off x="0" y="3136900"/>
            <a:ext cx="9144000" cy="0"/>
          </a:xfrm>
          <a:prstGeom prst="rect">
            <a:avLst/>
          </a:prstGeom>
          <a:noFill/>
          <a:ln w="9525">
            <a:noFill/>
            <a:miter lim="800000"/>
            <a:headEnd/>
            <a:tailEnd/>
          </a:ln>
        </p:spPr>
        <p:txBody>
          <a:bodyPr wrap="none" anchor="ctr">
            <a:spAutoFit/>
          </a:bodyPr>
          <a:lstStyle/>
          <a:p>
            <a:endParaRPr lang="fa-IR"/>
          </a:p>
        </p:txBody>
      </p:sp>
      <p:graphicFrame>
        <p:nvGraphicFramePr>
          <p:cNvPr id="174085" name="Object 12"/>
          <p:cNvGraphicFramePr>
            <a:graphicFrameLocks noChangeAspect="1"/>
          </p:cNvGraphicFramePr>
          <p:nvPr/>
        </p:nvGraphicFramePr>
        <p:xfrm>
          <a:off x="0" y="3136900"/>
          <a:ext cx="114300" cy="219075"/>
        </p:xfrm>
        <a:graphic>
          <a:graphicData uri="http://schemas.openxmlformats.org/presentationml/2006/ole">
            <mc:AlternateContent xmlns:mc="http://schemas.openxmlformats.org/markup-compatibility/2006">
              <mc:Choice xmlns:v="urn:schemas-microsoft-com:vml" Requires="v">
                <p:oleObj spid="_x0000_s174093" name="Equation" r:id="rId9" imgW="114151" imgH="215619" progId="Equation.3">
                  <p:embed/>
                </p:oleObj>
              </mc:Choice>
              <mc:Fallback>
                <p:oleObj name="Equation" r:id="rId9" imgW="114151" imgH="215619" progId="Equation.3">
                  <p:embed/>
                  <p:pic>
                    <p:nvPicPr>
                      <p:cNvPr id="0" name="Object 1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0" y="3136900"/>
                        <a:ext cx="114300" cy="2190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74092" name="Rectangle 14"/>
          <p:cNvSpPr>
            <a:spLocks noChangeArrowheads="1"/>
          </p:cNvSpPr>
          <p:nvPr/>
        </p:nvSpPr>
        <p:spPr bwMode="auto">
          <a:xfrm>
            <a:off x="684213" y="4797425"/>
            <a:ext cx="8148637" cy="1066800"/>
          </a:xfrm>
          <a:prstGeom prst="rect">
            <a:avLst/>
          </a:prstGeom>
          <a:noFill/>
          <a:ln w="9525">
            <a:noFill/>
            <a:miter lim="800000"/>
            <a:headEnd/>
            <a:tailEnd/>
          </a:ln>
        </p:spPr>
        <p:txBody>
          <a:bodyPr anchor="ctr">
            <a:spAutoFit/>
          </a:bodyPr>
          <a:lstStyle/>
          <a:p>
            <a:pPr algn="r" rtl="1"/>
            <a:r>
              <a:rPr lang="en-US">
                <a:latin typeface="Times New Roman" pitchFamily="18" charset="0"/>
                <a:cs typeface="Times New Roman" pitchFamily="18" charset="0"/>
              </a:rPr>
              <a:t> </a:t>
            </a:r>
            <a:r>
              <a:rPr lang="fa-IR">
                <a:latin typeface="Times New Roman" pitchFamily="18" charset="0"/>
                <a:cs typeface="Times New Roman" pitchFamily="18" charset="0"/>
              </a:rPr>
              <a:t>     </a:t>
            </a:r>
            <a:r>
              <a:rPr lang="fa-IR">
                <a:solidFill>
                  <a:srgbClr val="66FF33"/>
                </a:solidFill>
                <a:latin typeface="Times New Roman" pitchFamily="18" charset="0"/>
                <a:cs typeface="Times New Roman" pitchFamily="18" charset="0"/>
              </a:rPr>
              <a:t>عبارت است از پتانسیل شیمیایی جسم در فعالیت واحد و تابع دما و فشار</a:t>
            </a:r>
            <a:r>
              <a:rPr lang="en-US"/>
              <a:t> </a:t>
            </a:r>
            <a:endParaRPr lang="en-US">
              <a:latin typeface="Arial" charset="0"/>
            </a:endParaRP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5" name="Slide Number Placeholder 14"/>
          <p:cNvSpPr>
            <a:spLocks noGrp="1"/>
          </p:cNvSpPr>
          <p:nvPr>
            <p:ph type="sldNum" sz="quarter" idx="12"/>
          </p:nvPr>
        </p:nvSpPr>
        <p:spPr/>
        <p:txBody>
          <a:bodyPr/>
          <a:lstStyle/>
          <a:p>
            <a:pPr>
              <a:defRPr/>
            </a:pPr>
            <a:fld id="{C84A3D4B-DAEC-4564-A46F-6EDD743D52AD}" type="slidenum">
              <a:rPr lang="ar-SA"/>
              <a:pPr>
                <a:defRPr/>
              </a:pPr>
              <a:t>227</a:t>
            </a:fld>
            <a:endParaRPr lang="en-US"/>
          </a:p>
        </p:txBody>
      </p:sp>
    </p:spTree>
  </p:cSld>
  <p:clrMapOvr>
    <a:masterClrMapping/>
  </p:clrMapOvr>
  <p:transition>
    <p:fade/>
  </p:transition>
  <p:timing>
    <p:tnLst>
      <p:par>
        <p:cTn id="1" dur="indefinite" restart="never" nodeType="tmRoot"/>
      </p:par>
    </p:tnLst>
  </p:timing>
</p:sld>
</file>

<file path=ppt/slides/slide2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5107" name="Rectangle 2"/>
          <p:cNvSpPr>
            <a:spLocks noChangeArrowheads="1"/>
          </p:cNvSpPr>
          <p:nvPr/>
        </p:nvSpPr>
        <p:spPr bwMode="auto">
          <a:xfrm>
            <a:off x="4433888" y="836613"/>
            <a:ext cx="4710112" cy="579437"/>
          </a:xfrm>
          <a:prstGeom prst="rect">
            <a:avLst/>
          </a:prstGeom>
          <a:noFill/>
          <a:ln w="9525">
            <a:noFill/>
            <a:miter lim="800000"/>
            <a:headEnd/>
            <a:tailEnd/>
          </a:ln>
        </p:spPr>
        <p:txBody>
          <a:bodyPr wrap="none" anchor="ctr">
            <a:spAutoFit/>
          </a:bodyPr>
          <a:lstStyle/>
          <a:p>
            <a:pPr algn="r" rtl="1"/>
            <a:r>
              <a:rPr lang="en-US"/>
              <a:t> k</a:t>
            </a:r>
            <a:r>
              <a:rPr lang="fa-IR"/>
              <a:t> ثابت تعادل ترمودینامیکی نام دارد</a:t>
            </a:r>
            <a:r>
              <a:rPr lang="en-US"/>
              <a:t> </a:t>
            </a:r>
          </a:p>
        </p:txBody>
      </p:sp>
      <p:sp>
        <p:nvSpPr>
          <p:cNvPr id="175108" name="Rectangle 4"/>
          <p:cNvSpPr>
            <a:spLocks noChangeArrowheads="1"/>
          </p:cNvSpPr>
          <p:nvPr/>
        </p:nvSpPr>
        <p:spPr bwMode="auto">
          <a:xfrm>
            <a:off x="0" y="3033713"/>
            <a:ext cx="9144000" cy="0"/>
          </a:xfrm>
          <a:prstGeom prst="rect">
            <a:avLst/>
          </a:prstGeom>
          <a:noFill/>
          <a:ln w="9525">
            <a:noFill/>
            <a:miter lim="800000"/>
            <a:headEnd/>
            <a:tailEnd/>
          </a:ln>
        </p:spPr>
        <p:txBody>
          <a:bodyPr wrap="none" anchor="ctr">
            <a:spAutoFit/>
          </a:bodyPr>
          <a:lstStyle/>
          <a:p>
            <a:endParaRPr lang="fa-IR"/>
          </a:p>
        </p:txBody>
      </p:sp>
      <p:graphicFrame>
        <p:nvGraphicFramePr>
          <p:cNvPr id="175106" name="Object 3"/>
          <p:cNvGraphicFramePr>
            <a:graphicFrameLocks noChangeAspect="1"/>
          </p:cNvGraphicFramePr>
          <p:nvPr/>
        </p:nvGraphicFramePr>
        <p:xfrm>
          <a:off x="3419475" y="2060575"/>
          <a:ext cx="2124075" cy="1306513"/>
        </p:xfrm>
        <a:graphic>
          <a:graphicData uri="http://schemas.openxmlformats.org/presentationml/2006/ole">
            <mc:AlternateContent xmlns:mc="http://schemas.openxmlformats.org/markup-compatibility/2006">
              <mc:Choice xmlns:v="urn:schemas-microsoft-com:vml" Requires="v">
                <p:oleObj spid="_x0000_s175108" name="Equation" r:id="rId3" imgW="850531" imgH="520474" progId="Equation.3">
                  <p:embed/>
                </p:oleObj>
              </mc:Choice>
              <mc:Fallback>
                <p:oleObj name="Equation" r:id="rId3" imgW="850531" imgH="520474" progId="Equation.3">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19475" y="2060575"/>
                        <a:ext cx="2124075" cy="1306513"/>
                      </a:xfrm>
                      <a:prstGeom prst="rect">
                        <a:avLst/>
                      </a:prstGeom>
                      <a:solidFill>
                        <a:srgbClr val="FFFF99"/>
                      </a:solidFill>
                    </p:spPr>
                  </p:pic>
                </p:oleObj>
              </mc:Fallback>
            </mc:AlternateContent>
          </a:graphicData>
        </a:graphic>
      </p:graphicFrame>
      <p:sp>
        <p:nvSpPr>
          <p:cNvPr id="175109" name="Rectangle 5"/>
          <p:cNvSpPr>
            <a:spLocks noChangeArrowheads="1"/>
          </p:cNvSpPr>
          <p:nvPr/>
        </p:nvSpPr>
        <p:spPr bwMode="auto">
          <a:xfrm>
            <a:off x="0" y="3824288"/>
            <a:ext cx="9144000" cy="0"/>
          </a:xfrm>
          <a:prstGeom prst="rect">
            <a:avLst/>
          </a:prstGeom>
          <a:noFill/>
          <a:ln w="9525">
            <a:noFill/>
            <a:miter lim="800000"/>
            <a:headEnd/>
            <a:tailEnd/>
          </a:ln>
        </p:spPr>
        <p:txBody>
          <a:bodyPr wrap="none" anchor="ctr">
            <a:spAutoFit/>
          </a:bodyPr>
          <a:lstStyle/>
          <a:p>
            <a:endParaRPr lang="fa-IR"/>
          </a:p>
        </p:txBody>
      </p:sp>
      <p:sp>
        <p:nvSpPr>
          <p:cNvPr id="175110" name="Rectangle 6"/>
          <p:cNvSpPr>
            <a:spLocks noChangeArrowheads="1"/>
          </p:cNvSpPr>
          <p:nvPr/>
        </p:nvSpPr>
        <p:spPr bwMode="auto">
          <a:xfrm>
            <a:off x="900113" y="4338638"/>
            <a:ext cx="7942262" cy="2041525"/>
          </a:xfrm>
          <a:prstGeom prst="rect">
            <a:avLst/>
          </a:prstGeom>
          <a:noFill/>
          <a:ln w="9525">
            <a:noFill/>
            <a:miter lim="800000"/>
            <a:headEnd/>
            <a:tailEnd/>
          </a:ln>
        </p:spPr>
        <p:txBody>
          <a:bodyPr anchor="ctr">
            <a:spAutoFit/>
          </a:bodyPr>
          <a:lstStyle/>
          <a:p>
            <a:pPr algn="just" rtl="1"/>
            <a:r>
              <a:rPr lang="fa-IR">
                <a:solidFill>
                  <a:srgbClr val="FFFF00"/>
                </a:solidFill>
              </a:rPr>
              <a:t>رابطه فوق نشان میدهد در دما و فشار مشخص ثابت تعادل مقداری است ثابت و فقط به خصوصیات ترمودینامیکی اجسام بستگی دارد و مستقل از شرایط سینیتیکی  و مکانیسم عمل است.</a:t>
            </a: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9" name="Slide Number Placeholder 8"/>
          <p:cNvSpPr>
            <a:spLocks noGrp="1"/>
          </p:cNvSpPr>
          <p:nvPr>
            <p:ph type="sldNum" sz="quarter" idx="12"/>
          </p:nvPr>
        </p:nvSpPr>
        <p:spPr/>
        <p:txBody>
          <a:bodyPr/>
          <a:lstStyle/>
          <a:p>
            <a:pPr>
              <a:defRPr/>
            </a:pPr>
            <a:fld id="{5ED24FD0-163E-44D3-B01C-3089121BD587}" type="slidenum">
              <a:rPr lang="ar-SA"/>
              <a:pPr>
                <a:defRPr/>
              </a:pPr>
              <a:t>228</a:t>
            </a:fld>
            <a:endParaRPr lang="en-US"/>
          </a:p>
        </p:txBody>
      </p:sp>
    </p:spTree>
  </p:cSld>
  <p:clrMapOvr>
    <a:masterClrMapping/>
  </p:clrMapOvr>
  <p:transition>
    <p:dissolve/>
  </p:transition>
  <p:timing>
    <p:tnLst>
      <p:par>
        <p:cTn id="1" dur="indefinite" restart="never" nodeType="tmRoot"/>
      </p:par>
    </p:tnLst>
  </p:timing>
</p:sld>
</file>

<file path=ppt/slides/slide2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6132" name="Rectangle 2"/>
          <p:cNvSpPr>
            <a:spLocks noChangeArrowheads="1"/>
          </p:cNvSpPr>
          <p:nvPr/>
        </p:nvSpPr>
        <p:spPr bwMode="auto">
          <a:xfrm>
            <a:off x="1042988" y="719138"/>
            <a:ext cx="7912100" cy="1066800"/>
          </a:xfrm>
          <a:prstGeom prst="rect">
            <a:avLst/>
          </a:prstGeom>
          <a:noFill/>
          <a:ln w="9525">
            <a:noFill/>
            <a:miter lim="800000"/>
            <a:headEnd/>
            <a:tailEnd/>
          </a:ln>
        </p:spPr>
        <p:txBody>
          <a:bodyPr anchor="ctr">
            <a:spAutoFit/>
          </a:bodyPr>
          <a:lstStyle/>
          <a:p>
            <a:pPr algn="just" rtl="1"/>
            <a:r>
              <a:rPr lang="fa-IR"/>
              <a:t>چون در شرایط استاندارد ، پتانسیل شیمیایی اجسام موثر بر هم و فراورده ها با انتالپی آزاد مولی انها برابر است لذا</a:t>
            </a:r>
          </a:p>
        </p:txBody>
      </p:sp>
      <p:sp>
        <p:nvSpPr>
          <p:cNvPr id="176133" name="Rectangle 4"/>
          <p:cNvSpPr>
            <a:spLocks noChangeArrowheads="1"/>
          </p:cNvSpPr>
          <p:nvPr/>
        </p:nvSpPr>
        <p:spPr bwMode="auto">
          <a:xfrm>
            <a:off x="0" y="3328988"/>
            <a:ext cx="9144000" cy="0"/>
          </a:xfrm>
          <a:prstGeom prst="rect">
            <a:avLst/>
          </a:prstGeom>
          <a:noFill/>
          <a:ln w="9525">
            <a:noFill/>
            <a:miter lim="800000"/>
            <a:headEnd/>
            <a:tailEnd/>
          </a:ln>
        </p:spPr>
        <p:txBody>
          <a:bodyPr wrap="none" anchor="ctr">
            <a:spAutoFit/>
          </a:bodyPr>
          <a:lstStyle/>
          <a:p>
            <a:endParaRPr lang="fa-IR"/>
          </a:p>
        </p:txBody>
      </p:sp>
      <p:graphicFrame>
        <p:nvGraphicFramePr>
          <p:cNvPr id="176130" name="Object 3"/>
          <p:cNvGraphicFramePr>
            <a:graphicFrameLocks noChangeAspect="1"/>
          </p:cNvGraphicFramePr>
          <p:nvPr/>
        </p:nvGraphicFramePr>
        <p:xfrm>
          <a:off x="2987675" y="2060575"/>
          <a:ext cx="2627313" cy="515938"/>
        </p:xfrm>
        <a:graphic>
          <a:graphicData uri="http://schemas.openxmlformats.org/presentationml/2006/ole">
            <mc:AlternateContent xmlns:mc="http://schemas.openxmlformats.org/markup-compatibility/2006">
              <mc:Choice xmlns:v="urn:schemas-microsoft-com:vml" Requires="v">
                <p:oleObj spid="_x0000_s176134" name="Equation" r:id="rId3" imgW="1016000" imgH="203200" progId="Equation.3">
                  <p:embed/>
                </p:oleObj>
              </mc:Choice>
              <mc:Fallback>
                <p:oleObj name="Equation" r:id="rId3" imgW="1016000" imgH="203200" progId="Equation.3">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87675" y="2060575"/>
                        <a:ext cx="2627313" cy="515938"/>
                      </a:xfrm>
                      <a:prstGeom prst="rect">
                        <a:avLst/>
                      </a:prstGeom>
                      <a:solidFill>
                        <a:srgbClr val="FFFF99"/>
                      </a:solidFill>
                    </p:spPr>
                  </p:pic>
                </p:oleObj>
              </mc:Fallback>
            </mc:AlternateContent>
          </a:graphicData>
        </a:graphic>
      </p:graphicFrame>
      <p:sp>
        <p:nvSpPr>
          <p:cNvPr id="176134" name="Rectangle 6"/>
          <p:cNvSpPr>
            <a:spLocks noChangeArrowheads="1"/>
          </p:cNvSpPr>
          <p:nvPr/>
        </p:nvSpPr>
        <p:spPr bwMode="auto">
          <a:xfrm>
            <a:off x="4067175" y="2924175"/>
            <a:ext cx="4854575" cy="579438"/>
          </a:xfrm>
          <a:prstGeom prst="rect">
            <a:avLst/>
          </a:prstGeom>
          <a:noFill/>
          <a:ln w="9525">
            <a:noFill/>
            <a:miter lim="800000"/>
            <a:headEnd/>
            <a:tailEnd/>
          </a:ln>
        </p:spPr>
        <p:txBody>
          <a:bodyPr wrap="none" anchor="ctr">
            <a:spAutoFit/>
          </a:bodyPr>
          <a:lstStyle/>
          <a:p>
            <a:pPr algn="r" rtl="1"/>
            <a:r>
              <a:rPr lang="fa-IR">
                <a:solidFill>
                  <a:srgbClr val="FF99FF"/>
                </a:solidFill>
              </a:rPr>
              <a:t>بررسی تعادل در سیستم گاز های کامل </a:t>
            </a:r>
          </a:p>
        </p:txBody>
      </p:sp>
      <p:sp>
        <p:nvSpPr>
          <p:cNvPr id="176135" name="Rectangle 7"/>
          <p:cNvSpPr>
            <a:spLocks noChangeArrowheads="1"/>
          </p:cNvSpPr>
          <p:nvPr/>
        </p:nvSpPr>
        <p:spPr bwMode="auto">
          <a:xfrm>
            <a:off x="900113" y="3789363"/>
            <a:ext cx="8243887" cy="1554162"/>
          </a:xfrm>
          <a:prstGeom prst="rect">
            <a:avLst/>
          </a:prstGeom>
          <a:noFill/>
          <a:ln w="9525">
            <a:noFill/>
            <a:miter lim="800000"/>
            <a:headEnd/>
            <a:tailEnd/>
          </a:ln>
        </p:spPr>
        <p:txBody>
          <a:bodyPr anchor="ctr">
            <a:spAutoFit/>
          </a:bodyPr>
          <a:lstStyle/>
          <a:p>
            <a:pPr algn="just" rtl="1"/>
            <a:r>
              <a:rPr lang="fa-IR">
                <a:solidFill>
                  <a:srgbClr val="66FF33"/>
                </a:solidFill>
              </a:rPr>
              <a:t>در چنین مخلوطی مانند گاز های ایده ال نیروهای بین مولکولی را صفر فرض می کنیم و هر یک گاز ها را مستقل از دیگری فرض می کنیم.</a:t>
            </a:r>
          </a:p>
        </p:txBody>
      </p:sp>
      <p:sp>
        <p:nvSpPr>
          <p:cNvPr id="176136" name="Rectangle 9"/>
          <p:cNvSpPr>
            <a:spLocks noChangeArrowheads="1"/>
          </p:cNvSpPr>
          <p:nvPr/>
        </p:nvSpPr>
        <p:spPr bwMode="auto">
          <a:xfrm>
            <a:off x="0" y="3205163"/>
            <a:ext cx="9144000" cy="0"/>
          </a:xfrm>
          <a:prstGeom prst="rect">
            <a:avLst/>
          </a:prstGeom>
          <a:noFill/>
          <a:ln w="9525">
            <a:noFill/>
            <a:miter lim="800000"/>
            <a:headEnd/>
            <a:tailEnd/>
          </a:ln>
        </p:spPr>
        <p:txBody>
          <a:bodyPr wrap="none" anchor="ctr">
            <a:spAutoFit/>
          </a:bodyPr>
          <a:lstStyle/>
          <a:p>
            <a:endParaRPr lang="fa-IR"/>
          </a:p>
        </p:txBody>
      </p:sp>
      <p:graphicFrame>
        <p:nvGraphicFramePr>
          <p:cNvPr id="176131" name="Object 8"/>
          <p:cNvGraphicFramePr>
            <a:graphicFrameLocks noChangeAspect="1"/>
          </p:cNvGraphicFramePr>
          <p:nvPr/>
        </p:nvGraphicFramePr>
        <p:xfrm>
          <a:off x="3563938" y="5373688"/>
          <a:ext cx="2449512" cy="879475"/>
        </p:xfrm>
        <a:graphic>
          <a:graphicData uri="http://schemas.openxmlformats.org/presentationml/2006/ole">
            <mc:AlternateContent xmlns:mc="http://schemas.openxmlformats.org/markup-compatibility/2006">
              <mc:Choice xmlns:v="urn:schemas-microsoft-com:vml" Requires="v">
                <p:oleObj spid="_x0000_s176135" name="Equation" r:id="rId5" imgW="1244600" imgH="444500" progId="Equation.3">
                  <p:embed/>
                </p:oleObj>
              </mc:Choice>
              <mc:Fallback>
                <p:oleObj name="Equation" r:id="rId5" imgW="1244600" imgH="444500" progId="Equation.3">
                  <p:embed/>
                  <p:pic>
                    <p:nvPicPr>
                      <p:cNvPr id="0" name="Object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63938" y="5373688"/>
                        <a:ext cx="2449512" cy="879475"/>
                      </a:xfrm>
                      <a:prstGeom prst="rect">
                        <a:avLst/>
                      </a:prstGeom>
                      <a:solidFill>
                        <a:srgbClr val="FFFF99"/>
                      </a:solidFill>
                    </p:spPr>
                  </p:pic>
                </p:oleObj>
              </mc:Fallback>
            </mc:AlternateContent>
          </a:graphicData>
        </a:graphic>
      </p:graphicFrame>
      <p:sp>
        <p:nvSpPr>
          <p:cNvPr id="176137" name="Rectangle 10"/>
          <p:cNvSpPr>
            <a:spLocks noChangeArrowheads="1"/>
          </p:cNvSpPr>
          <p:nvPr/>
        </p:nvSpPr>
        <p:spPr bwMode="auto">
          <a:xfrm>
            <a:off x="0" y="3652838"/>
            <a:ext cx="9144000" cy="0"/>
          </a:xfrm>
          <a:prstGeom prst="rect">
            <a:avLst/>
          </a:prstGeom>
          <a:noFill/>
          <a:ln w="9525">
            <a:noFill/>
            <a:miter lim="800000"/>
            <a:headEnd/>
            <a:tailEnd/>
          </a:ln>
        </p:spPr>
        <p:txBody>
          <a:bodyPr wrap="none" anchor="ctr">
            <a:spAutoFit/>
          </a:bodyPr>
          <a:lstStyle/>
          <a:p>
            <a:endParaRPr lang="fa-I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2" name="Slide Number Placeholder 11"/>
          <p:cNvSpPr>
            <a:spLocks noGrp="1"/>
          </p:cNvSpPr>
          <p:nvPr>
            <p:ph type="sldNum" sz="quarter" idx="12"/>
          </p:nvPr>
        </p:nvSpPr>
        <p:spPr/>
        <p:txBody>
          <a:bodyPr/>
          <a:lstStyle/>
          <a:p>
            <a:pPr>
              <a:defRPr/>
            </a:pPr>
            <a:fld id="{C9E44A94-F02D-425C-A48F-0DED0D83F593}" type="slidenum">
              <a:rPr lang="ar-SA"/>
              <a:pPr>
                <a:defRPr/>
              </a:pPr>
              <a:t>229</a:t>
            </a:fld>
            <a:endParaRPr lang="en-US"/>
          </a:p>
        </p:txBody>
      </p:sp>
    </p:spTree>
  </p:cSld>
  <p:clrMapOvr>
    <a:masterClrMapping/>
  </p:clrMapOvr>
  <p:transition>
    <p:cut thruBlk="1"/>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413" name="Rectangle 4"/>
          <p:cNvSpPr>
            <a:spLocks noChangeArrowheads="1"/>
          </p:cNvSpPr>
          <p:nvPr/>
        </p:nvSpPr>
        <p:spPr bwMode="auto">
          <a:xfrm>
            <a:off x="2268538" y="549275"/>
            <a:ext cx="6323012" cy="579438"/>
          </a:xfrm>
          <a:prstGeom prst="rect">
            <a:avLst/>
          </a:prstGeom>
          <a:noFill/>
          <a:ln w="9525">
            <a:noFill/>
            <a:miter lim="800000"/>
            <a:headEnd/>
            <a:tailEnd/>
          </a:ln>
        </p:spPr>
        <p:txBody>
          <a:bodyPr wrap="none" anchor="ctr">
            <a:spAutoFit/>
          </a:bodyPr>
          <a:lstStyle/>
          <a:p>
            <a:pPr algn="justLow" rtl="1"/>
            <a:r>
              <a:rPr lang="fa-IR">
                <a:solidFill>
                  <a:srgbClr val="FF99FF"/>
                </a:solidFill>
                <a:latin typeface="Arial" charset="0"/>
              </a:rPr>
              <a:t> پارامتر های تغییر دهنده حالات فیزیکی یک جسم :</a:t>
            </a:r>
          </a:p>
        </p:txBody>
      </p:sp>
      <p:sp>
        <p:nvSpPr>
          <p:cNvPr id="17414" name="Rectangle 5"/>
          <p:cNvSpPr>
            <a:spLocks noChangeArrowheads="1"/>
          </p:cNvSpPr>
          <p:nvPr/>
        </p:nvSpPr>
        <p:spPr bwMode="auto">
          <a:xfrm>
            <a:off x="5516563" y="1377950"/>
            <a:ext cx="2797175" cy="579438"/>
          </a:xfrm>
          <a:prstGeom prst="rect">
            <a:avLst/>
          </a:prstGeom>
          <a:noFill/>
          <a:ln w="9525">
            <a:noFill/>
            <a:miter lim="800000"/>
            <a:headEnd/>
            <a:tailEnd/>
          </a:ln>
        </p:spPr>
        <p:txBody>
          <a:bodyPr wrap="none" anchor="ctr">
            <a:spAutoFit/>
          </a:bodyPr>
          <a:lstStyle/>
          <a:p>
            <a:pPr algn="r" rtl="1"/>
            <a:r>
              <a:rPr lang="fa-IR">
                <a:solidFill>
                  <a:srgbClr val="FF00FF"/>
                </a:solidFill>
                <a:latin typeface="Arial" charset="0"/>
              </a:rPr>
              <a:t>الف)</a:t>
            </a:r>
            <a:r>
              <a:rPr lang="fa-IR">
                <a:latin typeface="Arial" charset="0"/>
              </a:rPr>
              <a:t> تغییرات فشار</a:t>
            </a:r>
            <a:r>
              <a:rPr lang="en-US">
                <a:latin typeface="Arial" charset="0"/>
              </a:rPr>
              <a:t> </a:t>
            </a:r>
          </a:p>
        </p:txBody>
      </p:sp>
      <p:sp>
        <p:nvSpPr>
          <p:cNvPr id="17415" name="Rectangle 6"/>
          <p:cNvSpPr>
            <a:spLocks noChangeArrowheads="1"/>
          </p:cNvSpPr>
          <p:nvPr/>
        </p:nvSpPr>
        <p:spPr bwMode="auto">
          <a:xfrm>
            <a:off x="6046788" y="1946275"/>
            <a:ext cx="2259012" cy="579438"/>
          </a:xfrm>
          <a:prstGeom prst="rect">
            <a:avLst/>
          </a:prstGeom>
          <a:noFill/>
          <a:ln w="9525">
            <a:noFill/>
            <a:miter lim="800000"/>
            <a:headEnd/>
            <a:tailEnd/>
          </a:ln>
        </p:spPr>
        <p:txBody>
          <a:bodyPr wrap="none" anchor="ctr">
            <a:spAutoFit/>
          </a:bodyPr>
          <a:lstStyle/>
          <a:p>
            <a:pPr algn="justLow" rtl="1"/>
            <a:r>
              <a:rPr lang="fa-IR">
                <a:solidFill>
                  <a:srgbClr val="FF00FF"/>
                </a:solidFill>
                <a:latin typeface="Arial" charset="0"/>
              </a:rPr>
              <a:t>ب)</a:t>
            </a:r>
            <a:r>
              <a:rPr lang="fa-IR">
                <a:latin typeface="Arial" charset="0"/>
              </a:rPr>
              <a:t> تغییرات دما</a:t>
            </a:r>
          </a:p>
        </p:txBody>
      </p:sp>
      <p:sp>
        <p:nvSpPr>
          <p:cNvPr id="17416" name="Rectangle 8"/>
          <p:cNvSpPr>
            <a:spLocks noChangeArrowheads="1"/>
          </p:cNvSpPr>
          <p:nvPr/>
        </p:nvSpPr>
        <p:spPr bwMode="auto">
          <a:xfrm>
            <a:off x="0" y="3109913"/>
            <a:ext cx="9144000" cy="0"/>
          </a:xfrm>
          <a:prstGeom prst="rect">
            <a:avLst/>
          </a:prstGeom>
          <a:noFill/>
          <a:ln w="9525">
            <a:noFill/>
            <a:miter lim="800000"/>
            <a:headEnd/>
            <a:tailEnd/>
          </a:ln>
        </p:spPr>
        <p:txBody>
          <a:bodyPr wrap="none" anchor="ctr">
            <a:spAutoFit/>
          </a:bodyPr>
          <a:lstStyle/>
          <a:p>
            <a:endParaRPr lang="fa-IR"/>
          </a:p>
        </p:txBody>
      </p:sp>
      <p:graphicFrame>
        <p:nvGraphicFramePr>
          <p:cNvPr id="17410" name="Object 7"/>
          <p:cNvGraphicFramePr>
            <a:graphicFrameLocks noChangeAspect="1"/>
          </p:cNvGraphicFramePr>
          <p:nvPr/>
        </p:nvGraphicFramePr>
        <p:xfrm>
          <a:off x="3132138" y="2492375"/>
          <a:ext cx="2663825" cy="854075"/>
        </p:xfrm>
        <a:graphic>
          <a:graphicData uri="http://schemas.openxmlformats.org/presentationml/2006/ole">
            <mc:AlternateContent xmlns:mc="http://schemas.openxmlformats.org/markup-compatibility/2006">
              <mc:Choice xmlns:v="urn:schemas-microsoft-com:vml" Requires="v">
                <p:oleObj spid="_x0000_s17416" name="Equation" r:id="rId3" imgW="1143000" imgH="431800" progId="Equation.3">
                  <p:embed/>
                </p:oleObj>
              </mc:Choice>
              <mc:Fallback>
                <p:oleObj name="Equation" r:id="rId3" imgW="1143000" imgH="431800" progId="Equation.3">
                  <p:embed/>
                  <p:pic>
                    <p:nvPicPr>
                      <p:cNvPr id="0"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32138" y="2492375"/>
                        <a:ext cx="2663825" cy="854075"/>
                      </a:xfrm>
                      <a:prstGeom prst="rect">
                        <a:avLst/>
                      </a:prstGeom>
                      <a:solidFill>
                        <a:srgbClr val="FFFF99"/>
                      </a:solidFill>
                    </p:spPr>
                  </p:pic>
                </p:oleObj>
              </mc:Fallback>
            </mc:AlternateContent>
          </a:graphicData>
        </a:graphic>
      </p:graphicFrame>
      <p:sp>
        <p:nvSpPr>
          <p:cNvPr id="17417" name="Rectangle 9"/>
          <p:cNvSpPr>
            <a:spLocks noChangeArrowheads="1"/>
          </p:cNvSpPr>
          <p:nvPr/>
        </p:nvSpPr>
        <p:spPr bwMode="auto">
          <a:xfrm>
            <a:off x="0" y="3748088"/>
            <a:ext cx="9144000" cy="0"/>
          </a:xfrm>
          <a:prstGeom prst="rect">
            <a:avLst/>
          </a:prstGeom>
          <a:noFill/>
          <a:ln w="9525">
            <a:noFill/>
            <a:miter lim="800000"/>
            <a:headEnd/>
            <a:tailEnd/>
          </a:ln>
        </p:spPr>
        <p:txBody>
          <a:bodyPr wrap="none" anchor="ctr">
            <a:spAutoFit/>
          </a:bodyPr>
          <a:lstStyle/>
          <a:p>
            <a:endParaRPr lang="fa-IR"/>
          </a:p>
        </p:txBody>
      </p:sp>
      <p:sp>
        <p:nvSpPr>
          <p:cNvPr id="17418" name="Rectangle 11"/>
          <p:cNvSpPr>
            <a:spLocks noChangeArrowheads="1"/>
          </p:cNvSpPr>
          <p:nvPr/>
        </p:nvSpPr>
        <p:spPr bwMode="auto">
          <a:xfrm>
            <a:off x="0" y="3128963"/>
            <a:ext cx="9144000" cy="0"/>
          </a:xfrm>
          <a:prstGeom prst="rect">
            <a:avLst/>
          </a:prstGeom>
          <a:noFill/>
          <a:ln w="9525">
            <a:noFill/>
            <a:miter lim="800000"/>
            <a:headEnd/>
            <a:tailEnd/>
          </a:ln>
        </p:spPr>
        <p:txBody>
          <a:bodyPr wrap="none" anchor="ctr">
            <a:spAutoFit/>
          </a:bodyPr>
          <a:lstStyle/>
          <a:p>
            <a:endParaRPr lang="fa-IR"/>
          </a:p>
        </p:txBody>
      </p:sp>
      <p:graphicFrame>
        <p:nvGraphicFramePr>
          <p:cNvPr id="17411" name="Object 10"/>
          <p:cNvGraphicFramePr>
            <a:graphicFrameLocks noChangeAspect="1"/>
          </p:cNvGraphicFramePr>
          <p:nvPr/>
        </p:nvGraphicFramePr>
        <p:xfrm>
          <a:off x="2484438" y="3716338"/>
          <a:ext cx="3671887" cy="936625"/>
        </p:xfrm>
        <a:graphic>
          <a:graphicData uri="http://schemas.openxmlformats.org/presentationml/2006/ole">
            <mc:AlternateContent xmlns:mc="http://schemas.openxmlformats.org/markup-compatibility/2006">
              <mc:Choice xmlns:v="urn:schemas-microsoft-com:vml" Requires="v">
                <p:oleObj spid="_x0000_s17417" name="Equation" r:id="rId5" imgW="1777229" imgH="444307" progId="Equation.3">
                  <p:embed/>
                </p:oleObj>
              </mc:Choice>
              <mc:Fallback>
                <p:oleObj name="Equation" r:id="rId5" imgW="1777229" imgH="444307" progId="Equation.3">
                  <p:embed/>
                  <p:pic>
                    <p:nvPicPr>
                      <p:cNvPr id="0" name="Object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84438" y="3716338"/>
                        <a:ext cx="3671887" cy="936625"/>
                      </a:xfrm>
                      <a:prstGeom prst="rect">
                        <a:avLst/>
                      </a:prstGeom>
                      <a:solidFill>
                        <a:srgbClr val="FFFF99"/>
                      </a:solidFill>
                    </p:spPr>
                  </p:pic>
                </p:oleObj>
              </mc:Fallback>
            </mc:AlternateContent>
          </a:graphicData>
        </a:graphic>
      </p:graphicFrame>
      <p:sp>
        <p:nvSpPr>
          <p:cNvPr id="17419" name="Rectangle 12"/>
          <p:cNvSpPr>
            <a:spLocks noChangeArrowheads="1"/>
          </p:cNvSpPr>
          <p:nvPr/>
        </p:nvSpPr>
        <p:spPr bwMode="auto">
          <a:xfrm>
            <a:off x="0" y="3729038"/>
            <a:ext cx="9144000" cy="0"/>
          </a:xfrm>
          <a:prstGeom prst="rect">
            <a:avLst/>
          </a:prstGeom>
          <a:noFill/>
          <a:ln w="9525">
            <a:noFill/>
            <a:miter lim="800000"/>
            <a:headEnd/>
            <a:tailEnd/>
          </a:ln>
        </p:spPr>
        <p:txBody>
          <a:bodyPr wrap="none" anchor="ctr">
            <a:spAutoFit/>
          </a:bodyPr>
          <a:lstStyle/>
          <a:p>
            <a:endParaRPr lang="fa-IR"/>
          </a:p>
        </p:txBody>
      </p:sp>
      <p:graphicFrame>
        <p:nvGraphicFramePr>
          <p:cNvPr id="17412" name="Object 13"/>
          <p:cNvGraphicFramePr>
            <a:graphicFrameLocks noGrp="1" noChangeAspect="1"/>
          </p:cNvGraphicFramePr>
          <p:nvPr>
            <p:ph/>
          </p:nvPr>
        </p:nvGraphicFramePr>
        <p:xfrm>
          <a:off x="2851150" y="5062538"/>
          <a:ext cx="3152775" cy="855662"/>
        </p:xfrm>
        <a:graphic>
          <a:graphicData uri="http://schemas.openxmlformats.org/presentationml/2006/ole">
            <mc:AlternateContent xmlns:mc="http://schemas.openxmlformats.org/markup-compatibility/2006">
              <mc:Choice xmlns:v="urn:schemas-microsoft-com:vml" Requires="v">
                <p:oleObj spid="_x0000_s17418" name="Equation" r:id="rId7" imgW="1777680" imgH="482400" progId="Equation.3">
                  <p:embed/>
                </p:oleObj>
              </mc:Choice>
              <mc:Fallback>
                <p:oleObj name="Equation" r:id="rId7" imgW="1777680" imgH="482400" progId="Equation.3">
                  <p:embed/>
                  <p:pic>
                    <p:nvPicPr>
                      <p:cNvPr id="0" name="Object 1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851150" y="5062538"/>
                        <a:ext cx="3152775" cy="855662"/>
                      </a:xfrm>
                      <a:prstGeom prst="rect">
                        <a:avLst/>
                      </a:prstGeom>
                      <a:solidFill>
                        <a:srgbClr val="FFFF99"/>
                      </a:solidFill>
                    </p:spPr>
                  </p:pic>
                </p:oleObj>
              </mc:Fallback>
            </mc:AlternateContent>
          </a:graphicData>
        </a:graphic>
      </p:graphicFrame>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4" name="Slide Number Placeholder 13"/>
          <p:cNvSpPr>
            <a:spLocks noGrp="1"/>
          </p:cNvSpPr>
          <p:nvPr>
            <p:ph type="sldNum" sz="quarter" idx="12"/>
          </p:nvPr>
        </p:nvSpPr>
        <p:spPr/>
        <p:txBody>
          <a:bodyPr/>
          <a:lstStyle/>
          <a:p>
            <a:pPr>
              <a:defRPr/>
            </a:pPr>
            <a:fld id="{10FAC626-CEFE-44DB-B3EF-E36F176CC1C9}" type="slidenum">
              <a:rPr lang="ar-SA"/>
              <a:pPr>
                <a:defRPr/>
              </a:pPr>
              <a:t>23</a:t>
            </a:fld>
            <a:endParaRPr lang="en-US"/>
          </a:p>
        </p:txBody>
      </p:sp>
    </p:spTree>
  </p:cSld>
  <p:clrMapOvr>
    <a:masterClrMapping/>
  </p:clrMapOvr>
  <p:transition>
    <p:cover dir="ru"/>
  </p:transition>
  <p:timing>
    <p:tnLst>
      <p:par>
        <p:cTn id="1" dur="indefinite" restart="never" nodeType="tmRoot"/>
      </p:par>
    </p:tnLst>
  </p:timing>
</p:sld>
</file>

<file path=ppt/slides/slide2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7159" name="Rectangle 2"/>
          <p:cNvSpPr>
            <a:spLocks noChangeArrowheads="1"/>
          </p:cNvSpPr>
          <p:nvPr/>
        </p:nvSpPr>
        <p:spPr bwMode="auto">
          <a:xfrm>
            <a:off x="6877050" y="476250"/>
            <a:ext cx="1784350" cy="579438"/>
          </a:xfrm>
          <a:prstGeom prst="rect">
            <a:avLst/>
          </a:prstGeom>
          <a:noFill/>
          <a:ln w="9525">
            <a:noFill/>
            <a:miter lim="800000"/>
            <a:headEnd/>
            <a:tailEnd/>
          </a:ln>
        </p:spPr>
        <p:txBody>
          <a:bodyPr wrap="none" anchor="ctr">
            <a:spAutoFit/>
          </a:bodyPr>
          <a:lstStyle/>
          <a:p>
            <a:pPr algn="r" rtl="1"/>
            <a:r>
              <a:rPr lang="fa-IR">
                <a:solidFill>
                  <a:srgbClr val="FF99FF"/>
                </a:solidFill>
              </a:rPr>
              <a:t>قانون اثر جرم</a:t>
            </a:r>
          </a:p>
        </p:txBody>
      </p:sp>
      <p:sp>
        <p:nvSpPr>
          <p:cNvPr id="177160" name="Rectangle 4"/>
          <p:cNvSpPr>
            <a:spLocks noChangeArrowheads="1"/>
          </p:cNvSpPr>
          <p:nvPr/>
        </p:nvSpPr>
        <p:spPr bwMode="auto">
          <a:xfrm>
            <a:off x="0" y="3238500"/>
            <a:ext cx="9144000" cy="0"/>
          </a:xfrm>
          <a:prstGeom prst="rect">
            <a:avLst/>
          </a:prstGeom>
          <a:noFill/>
          <a:ln w="9525">
            <a:noFill/>
            <a:miter lim="800000"/>
            <a:headEnd/>
            <a:tailEnd/>
          </a:ln>
        </p:spPr>
        <p:txBody>
          <a:bodyPr wrap="none" anchor="ctr">
            <a:spAutoFit/>
          </a:bodyPr>
          <a:lstStyle/>
          <a:p>
            <a:endParaRPr lang="fa-IR"/>
          </a:p>
        </p:txBody>
      </p:sp>
      <p:graphicFrame>
        <p:nvGraphicFramePr>
          <p:cNvPr id="177154" name="Object 3"/>
          <p:cNvGraphicFramePr>
            <a:graphicFrameLocks noChangeAspect="1"/>
          </p:cNvGraphicFramePr>
          <p:nvPr/>
        </p:nvGraphicFramePr>
        <p:xfrm>
          <a:off x="3563938" y="1052513"/>
          <a:ext cx="2197100" cy="925512"/>
        </p:xfrm>
        <a:graphic>
          <a:graphicData uri="http://schemas.openxmlformats.org/presentationml/2006/ole">
            <mc:AlternateContent xmlns:mc="http://schemas.openxmlformats.org/markup-compatibility/2006">
              <mc:Choice xmlns:v="urn:schemas-microsoft-com:vml" Requires="v">
                <p:oleObj spid="_x0000_s177164" name="Equation" r:id="rId3" imgW="901309" imgH="380835" progId="Equation.3">
                  <p:embed/>
                </p:oleObj>
              </mc:Choice>
              <mc:Fallback>
                <p:oleObj name="Equation" r:id="rId3" imgW="901309" imgH="380835" progId="Equation.3">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63938" y="1052513"/>
                        <a:ext cx="2197100" cy="925512"/>
                      </a:xfrm>
                      <a:prstGeom prst="rect">
                        <a:avLst/>
                      </a:prstGeom>
                      <a:solidFill>
                        <a:srgbClr val="FFFF99"/>
                      </a:solidFill>
                    </p:spPr>
                  </p:pic>
                </p:oleObj>
              </mc:Fallback>
            </mc:AlternateContent>
          </a:graphicData>
        </a:graphic>
      </p:graphicFrame>
      <p:sp>
        <p:nvSpPr>
          <p:cNvPr id="177161" name="Rectangle 7"/>
          <p:cNvSpPr>
            <a:spLocks noChangeArrowheads="1"/>
          </p:cNvSpPr>
          <p:nvPr/>
        </p:nvSpPr>
        <p:spPr bwMode="auto">
          <a:xfrm>
            <a:off x="0" y="3136900"/>
            <a:ext cx="9144000" cy="0"/>
          </a:xfrm>
          <a:prstGeom prst="rect">
            <a:avLst/>
          </a:prstGeom>
          <a:noFill/>
          <a:ln w="9525">
            <a:noFill/>
            <a:miter lim="800000"/>
            <a:headEnd/>
            <a:tailEnd/>
          </a:ln>
        </p:spPr>
        <p:txBody>
          <a:bodyPr wrap="none" anchor="ctr">
            <a:spAutoFit/>
          </a:bodyPr>
          <a:lstStyle/>
          <a:p>
            <a:endParaRPr lang="fa-IR"/>
          </a:p>
        </p:txBody>
      </p:sp>
      <p:graphicFrame>
        <p:nvGraphicFramePr>
          <p:cNvPr id="177155" name="Object 6"/>
          <p:cNvGraphicFramePr>
            <a:graphicFrameLocks noChangeAspect="1"/>
          </p:cNvGraphicFramePr>
          <p:nvPr/>
        </p:nvGraphicFramePr>
        <p:xfrm>
          <a:off x="0" y="3136900"/>
          <a:ext cx="114300" cy="219075"/>
        </p:xfrm>
        <a:graphic>
          <a:graphicData uri="http://schemas.openxmlformats.org/presentationml/2006/ole">
            <mc:AlternateContent xmlns:mc="http://schemas.openxmlformats.org/markup-compatibility/2006">
              <mc:Choice xmlns:v="urn:schemas-microsoft-com:vml" Requires="v">
                <p:oleObj spid="_x0000_s177165" name="Equation" r:id="rId5" imgW="114151" imgH="215619" progId="Equation.3">
                  <p:embed/>
                </p:oleObj>
              </mc:Choice>
              <mc:Fallback>
                <p:oleObj name="Equation" r:id="rId5" imgW="114151" imgH="215619" progId="Equation.3">
                  <p:embed/>
                  <p:pic>
                    <p:nvPicPr>
                      <p:cNvPr id="0" name="Object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3136900"/>
                        <a:ext cx="114300" cy="2190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77162" name="Rectangle 8"/>
          <p:cNvSpPr>
            <a:spLocks noChangeArrowheads="1"/>
          </p:cNvSpPr>
          <p:nvPr/>
        </p:nvSpPr>
        <p:spPr bwMode="auto">
          <a:xfrm>
            <a:off x="444500" y="2349500"/>
            <a:ext cx="8504238" cy="579438"/>
          </a:xfrm>
          <a:prstGeom prst="rect">
            <a:avLst/>
          </a:prstGeom>
          <a:noFill/>
          <a:ln w="9525">
            <a:noFill/>
            <a:miter lim="800000"/>
            <a:headEnd/>
            <a:tailEnd/>
          </a:ln>
        </p:spPr>
        <p:txBody>
          <a:bodyPr wrap="none" anchor="ctr">
            <a:spAutoFit/>
          </a:bodyPr>
          <a:lstStyle/>
          <a:p>
            <a:pPr algn="r" rtl="1"/>
            <a:r>
              <a:rPr lang="fa-IR">
                <a:latin typeface="Arial" charset="0"/>
                <a:cs typeface="Times New Roman" pitchFamily="18" charset="0"/>
              </a:rPr>
              <a:t>مقدار        بستگی به تغیرات آنتالپی آزاد استاندارد سیستم دارد.</a:t>
            </a:r>
          </a:p>
        </p:txBody>
      </p:sp>
      <p:graphicFrame>
        <p:nvGraphicFramePr>
          <p:cNvPr id="177156" name="Object 9"/>
          <p:cNvGraphicFramePr>
            <a:graphicFrameLocks noChangeAspect="1"/>
          </p:cNvGraphicFramePr>
          <p:nvPr/>
        </p:nvGraphicFramePr>
        <p:xfrm>
          <a:off x="7667625" y="2420938"/>
          <a:ext cx="468313" cy="449262"/>
        </p:xfrm>
        <a:graphic>
          <a:graphicData uri="http://schemas.openxmlformats.org/presentationml/2006/ole">
            <mc:AlternateContent xmlns:mc="http://schemas.openxmlformats.org/markup-compatibility/2006">
              <mc:Choice xmlns:v="urn:schemas-microsoft-com:vml" Requires="v">
                <p:oleObj spid="_x0000_s177166" name="Equation" r:id="rId7" imgW="228501" imgH="215806" progId="Equation.3">
                  <p:embed/>
                </p:oleObj>
              </mc:Choice>
              <mc:Fallback>
                <p:oleObj name="Equation" r:id="rId7" imgW="228501" imgH="215806" progId="Equation.3">
                  <p:embed/>
                  <p:pic>
                    <p:nvPicPr>
                      <p:cNvPr id="0" name="Object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667625" y="2420938"/>
                        <a:ext cx="468313" cy="449262"/>
                      </a:xfrm>
                      <a:prstGeom prst="rect">
                        <a:avLst/>
                      </a:prstGeom>
                      <a:solidFill>
                        <a:srgbClr val="FFFFFF"/>
                      </a:solidFill>
                    </p:spPr>
                  </p:pic>
                </p:oleObj>
              </mc:Fallback>
            </mc:AlternateContent>
          </a:graphicData>
        </a:graphic>
      </p:graphicFrame>
      <p:sp>
        <p:nvSpPr>
          <p:cNvPr id="177163" name="Rectangle 12"/>
          <p:cNvSpPr>
            <a:spLocks noChangeArrowheads="1"/>
          </p:cNvSpPr>
          <p:nvPr/>
        </p:nvSpPr>
        <p:spPr bwMode="auto">
          <a:xfrm>
            <a:off x="900113" y="3860800"/>
            <a:ext cx="8243887" cy="2041525"/>
          </a:xfrm>
          <a:prstGeom prst="rect">
            <a:avLst/>
          </a:prstGeom>
          <a:noFill/>
          <a:ln w="9525">
            <a:noFill/>
            <a:miter lim="800000"/>
            <a:headEnd/>
            <a:tailEnd/>
          </a:ln>
        </p:spPr>
        <p:txBody>
          <a:bodyPr anchor="ctr">
            <a:spAutoFit/>
          </a:bodyPr>
          <a:lstStyle/>
          <a:p>
            <a:pPr algn="just" rtl="1"/>
            <a:r>
              <a:rPr lang="fa-IR"/>
              <a:t>      </a:t>
            </a:r>
            <a:r>
              <a:rPr lang="fa-IR">
                <a:solidFill>
                  <a:srgbClr val="66FF33"/>
                </a:solidFill>
              </a:rPr>
              <a:t>غلظت جسم </a:t>
            </a:r>
            <a:r>
              <a:rPr lang="en-US">
                <a:solidFill>
                  <a:srgbClr val="66FF33"/>
                </a:solidFill>
              </a:rPr>
              <a:t>i</a:t>
            </a:r>
            <a:r>
              <a:rPr lang="fa-IR">
                <a:solidFill>
                  <a:srgbClr val="66FF33"/>
                </a:solidFill>
              </a:rPr>
              <a:t> عبارت است از تعداد مول های جسم </a:t>
            </a:r>
            <a:r>
              <a:rPr lang="en-US">
                <a:solidFill>
                  <a:srgbClr val="66FF33"/>
                </a:solidFill>
              </a:rPr>
              <a:t>i </a:t>
            </a:r>
            <a:r>
              <a:rPr lang="fa-IR">
                <a:solidFill>
                  <a:srgbClr val="66FF33"/>
                </a:solidFill>
              </a:rPr>
              <a:t> در واحد حجم سیستم یا به عبارت دیگر غلظت یک جسم برابر است با خارج فسمت تعداد مول های ان جسم بر حجم کل سیستم و واحد ان بر حسب مول بر لیتر می شود</a:t>
            </a:r>
          </a:p>
        </p:txBody>
      </p:sp>
      <p:sp>
        <p:nvSpPr>
          <p:cNvPr id="177164" name="Rectangle 14"/>
          <p:cNvSpPr>
            <a:spLocks noChangeArrowheads="1"/>
          </p:cNvSpPr>
          <p:nvPr/>
        </p:nvSpPr>
        <p:spPr bwMode="auto">
          <a:xfrm>
            <a:off x="0" y="3319463"/>
            <a:ext cx="9144000" cy="0"/>
          </a:xfrm>
          <a:prstGeom prst="rect">
            <a:avLst/>
          </a:prstGeom>
          <a:noFill/>
          <a:ln w="9525">
            <a:noFill/>
            <a:miter lim="800000"/>
            <a:headEnd/>
            <a:tailEnd/>
          </a:ln>
        </p:spPr>
        <p:txBody>
          <a:bodyPr wrap="none" anchor="ctr">
            <a:spAutoFit/>
          </a:bodyPr>
          <a:lstStyle/>
          <a:p>
            <a:endParaRPr lang="fa-IR"/>
          </a:p>
        </p:txBody>
      </p:sp>
      <p:graphicFrame>
        <p:nvGraphicFramePr>
          <p:cNvPr id="177157" name="Object 13"/>
          <p:cNvGraphicFramePr>
            <a:graphicFrameLocks noChangeAspect="1"/>
          </p:cNvGraphicFramePr>
          <p:nvPr/>
        </p:nvGraphicFramePr>
        <p:xfrm>
          <a:off x="8675688" y="3933825"/>
          <a:ext cx="293687" cy="396875"/>
        </p:xfrm>
        <a:graphic>
          <a:graphicData uri="http://schemas.openxmlformats.org/presentationml/2006/ole">
            <mc:AlternateContent xmlns:mc="http://schemas.openxmlformats.org/markup-compatibility/2006">
              <mc:Choice xmlns:v="urn:schemas-microsoft-com:vml" Requires="v">
                <p:oleObj spid="_x0000_s177167" name="Equation" r:id="rId9" imgW="164885" imgH="215619" progId="Equation.3">
                  <p:embed/>
                </p:oleObj>
              </mc:Choice>
              <mc:Fallback>
                <p:oleObj name="Equation" r:id="rId9" imgW="164885" imgH="215619" progId="Equation.3">
                  <p:embed/>
                  <p:pic>
                    <p:nvPicPr>
                      <p:cNvPr id="0" name="Object 1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675688" y="3933825"/>
                        <a:ext cx="293687" cy="396875"/>
                      </a:xfrm>
                      <a:prstGeom prst="rect">
                        <a:avLst/>
                      </a:prstGeom>
                      <a:solidFill>
                        <a:srgbClr val="FFFFFF"/>
                      </a:solidFill>
                    </p:spPr>
                  </p:pic>
                </p:oleObj>
              </mc:Fallback>
            </mc:AlternateContent>
          </a:graphicData>
        </a:graphic>
      </p:graphicFrame>
      <p:sp>
        <p:nvSpPr>
          <p:cNvPr id="177165" name="Rectangle 17"/>
          <p:cNvSpPr>
            <a:spLocks noChangeArrowheads="1"/>
          </p:cNvSpPr>
          <p:nvPr/>
        </p:nvSpPr>
        <p:spPr bwMode="auto">
          <a:xfrm>
            <a:off x="0" y="3224213"/>
            <a:ext cx="9144000" cy="0"/>
          </a:xfrm>
          <a:prstGeom prst="rect">
            <a:avLst/>
          </a:prstGeom>
          <a:noFill/>
          <a:ln w="9525">
            <a:noFill/>
            <a:miter lim="800000"/>
            <a:headEnd/>
            <a:tailEnd/>
          </a:ln>
        </p:spPr>
        <p:txBody>
          <a:bodyPr wrap="none" anchor="ctr">
            <a:spAutoFit/>
          </a:bodyPr>
          <a:lstStyle/>
          <a:p>
            <a:endParaRPr lang="fa-IR"/>
          </a:p>
        </p:txBody>
      </p:sp>
      <p:graphicFrame>
        <p:nvGraphicFramePr>
          <p:cNvPr id="177158" name="Object 16"/>
          <p:cNvGraphicFramePr>
            <a:graphicFrameLocks noChangeAspect="1"/>
          </p:cNvGraphicFramePr>
          <p:nvPr/>
        </p:nvGraphicFramePr>
        <p:xfrm>
          <a:off x="4067175" y="5876925"/>
          <a:ext cx="936625" cy="788988"/>
        </p:xfrm>
        <a:graphic>
          <a:graphicData uri="http://schemas.openxmlformats.org/presentationml/2006/ole">
            <mc:AlternateContent xmlns:mc="http://schemas.openxmlformats.org/markup-compatibility/2006">
              <mc:Choice xmlns:v="urn:schemas-microsoft-com:vml" Requires="v">
                <p:oleObj spid="_x0000_s177168" name="Equation" r:id="rId11" imgW="482391" imgH="406224" progId="Equation.3">
                  <p:embed/>
                </p:oleObj>
              </mc:Choice>
              <mc:Fallback>
                <p:oleObj name="Equation" r:id="rId11" imgW="482391" imgH="406224" progId="Equation.3">
                  <p:embed/>
                  <p:pic>
                    <p:nvPicPr>
                      <p:cNvPr id="0" name="Object 1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067175" y="5876925"/>
                        <a:ext cx="936625" cy="788988"/>
                      </a:xfrm>
                      <a:prstGeom prst="rect">
                        <a:avLst/>
                      </a:prstGeom>
                      <a:solidFill>
                        <a:srgbClr val="FFFF99"/>
                      </a:solidFill>
                    </p:spPr>
                  </p:pic>
                </p:oleObj>
              </mc:Fallback>
            </mc:AlternateContent>
          </a:graphicData>
        </a:graphic>
      </p:graphicFrame>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6" name="Slide Number Placeholder 15"/>
          <p:cNvSpPr>
            <a:spLocks noGrp="1"/>
          </p:cNvSpPr>
          <p:nvPr>
            <p:ph type="sldNum" sz="quarter" idx="12"/>
          </p:nvPr>
        </p:nvSpPr>
        <p:spPr/>
        <p:txBody>
          <a:bodyPr/>
          <a:lstStyle/>
          <a:p>
            <a:pPr>
              <a:defRPr/>
            </a:pPr>
            <a:fld id="{515763BF-A47A-40CD-8E7C-659996BBE02B}" type="slidenum">
              <a:rPr lang="ar-SA"/>
              <a:pPr>
                <a:defRPr/>
              </a:pPr>
              <a:t>230</a:t>
            </a:fld>
            <a:endParaRPr lang="en-US"/>
          </a:p>
        </p:txBody>
      </p:sp>
    </p:spTree>
  </p:cSld>
  <p:clrMapOvr>
    <a:masterClrMapping/>
  </p:clrMapOvr>
  <p:transition>
    <p:cut/>
  </p:transition>
  <p:timing>
    <p:tnLst>
      <p:par>
        <p:cTn id="1" dur="indefinite" restart="never" nodeType="tmRoot"/>
      </p:par>
    </p:tnLst>
  </p:timing>
</p:sld>
</file>

<file path=ppt/slides/slide2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8182" name="Rectangle 3"/>
          <p:cNvSpPr>
            <a:spLocks noChangeArrowheads="1"/>
          </p:cNvSpPr>
          <p:nvPr/>
        </p:nvSpPr>
        <p:spPr bwMode="auto">
          <a:xfrm>
            <a:off x="0" y="3314700"/>
            <a:ext cx="9144000" cy="0"/>
          </a:xfrm>
          <a:prstGeom prst="rect">
            <a:avLst/>
          </a:prstGeom>
          <a:noFill/>
          <a:ln w="9525">
            <a:noFill/>
            <a:miter lim="800000"/>
            <a:headEnd/>
            <a:tailEnd/>
          </a:ln>
        </p:spPr>
        <p:txBody>
          <a:bodyPr wrap="none" anchor="ctr">
            <a:spAutoFit/>
          </a:bodyPr>
          <a:lstStyle/>
          <a:p>
            <a:endParaRPr lang="fa-IR"/>
          </a:p>
        </p:txBody>
      </p:sp>
      <p:graphicFrame>
        <p:nvGraphicFramePr>
          <p:cNvPr id="178178" name="Object 2"/>
          <p:cNvGraphicFramePr>
            <a:graphicFrameLocks noChangeAspect="1"/>
          </p:cNvGraphicFramePr>
          <p:nvPr/>
        </p:nvGraphicFramePr>
        <p:xfrm>
          <a:off x="2771775" y="549275"/>
          <a:ext cx="2952750" cy="541338"/>
        </p:xfrm>
        <a:graphic>
          <a:graphicData uri="http://schemas.openxmlformats.org/presentationml/2006/ole">
            <mc:AlternateContent xmlns:mc="http://schemas.openxmlformats.org/markup-compatibility/2006">
              <mc:Choice xmlns:v="urn:schemas-microsoft-com:vml" Requires="v">
                <p:oleObj spid="_x0000_s178186" name="Equation" r:id="rId3" imgW="1244600" imgH="228600" progId="Equation.3">
                  <p:embed/>
                </p:oleObj>
              </mc:Choice>
              <mc:Fallback>
                <p:oleObj name="Equation" r:id="rId3" imgW="1244600" imgH="228600" progId="Equation.3">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71775" y="549275"/>
                        <a:ext cx="2952750" cy="541338"/>
                      </a:xfrm>
                      <a:prstGeom prst="rect">
                        <a:avLst/>
                      </a:prstGeom>
                      <a:solidFill>
                        <a:srgbClr val="FFFF99"/>
                      </a:solidFill>
                    </p:spPr>
                  </p:pic>
                </p:oleObj>
              </mc:Fallback>
            </mc:AlternateContent>
          </a:graphicData>
        </a:graphic>
      </p:graphicFrame>
      <p:sp>
        <p:nvSpPr>
          <p:cNvPr id="178183" name="Rectangle 4"/>
          <p:cNvSpPr>
            <a:spLocks noChangeArrowheads="1"/>
          </p:cNvSpPr>
          <p:nvPr/>
        </p:nvSpPr>
        <p:spPr bwMode="auto">
          <a:xfrm>
            <a:off x="0" y="3543300"/>
            <a:ext cx="9144000" cy="0"/>
          </a:xfrm>
          <a:prstGeom prst="rect">
            <a:avLst/>
          </a:prstGeom>
          <a:noFill/>
          <a:ln w="9525">
            <a:noFill/>
            <a:miter lim="800000"/>
            <a:headEnd/>
            <a:tailEnd/>
          </a:ln>
        </p:spPr>
        <p:txBody>
          <a:bodyPr wrap="none" anchor="ctr">
            <a:spAutoFit/>
          </a:bodyPr>
          <a:lstStyle/>
          <a:p>
            <a:endParaRPr lang="fa-IR"/>
          </a:p>
        </p:txBody>
      </p:sp>
      <p:sp>
        <p:nvSpPr>
          <p:cNvPr id="178184" name="Rectangle 6"/>
          <p:cNvSpPr>
            <a:spLocks noChangeArrowheads="1"/>
          </p:cNvSpPr>
          <p:nvPr/>
        </p:nvSpPr>
        <p:spPr bwMode="auto">
          <a:xfrm>
            <a:off x="0" y="3309938"/>
            <a:ext cx="9144000" cy="0"/>
          </a:xfrm>
          <a:prstGeom prst="rect">
            <a:avLst/>
          </a:prstGeom>
          <a:noFill/>
          <a:ln w="9525">
            <a:noFill/>
            <a:miter lim="800000"/>
            <a:headEnd/>
            <a:tailEnd/>
          </a:ln>
        </p:spPr>
        <p:txBody>
          <a:bodyPr wrap="none" anchor="ctr">
            <a:spAutoFit/>
          </a:bodyPr>
          <a:lstStyle/>
          <a:p>
            <a:endParaRPr lang="fa-IR"/>
          </a:p>
        </p:txBody>
      </p:sp>
      <p:graphicFrame>
        <p:nvGraphicFramePr>
          <p:cNvPr id="178179" name="Object 5"/>
          <p:cNvGraphicFramePr>
            <a:graphicFrameLocks noChangeAspect="1"/>
          </p:cNvGraphicFramePr>
          <p:nvPr/>
        </p:nvGraphicFramePr>
        <p:xfrm>
          <a:off x="2771775" y="1773238"/>
          <a:ext cx="3024188" cy="555625"/>
        </p:xfrm>
        <a:graphic>
          <a:graphicData uri="http://schemas.openxmlformats.org/presentationml/2006/ole">
            <mc:AlternateContent xmlns:mc="http://schemas.openxmlformats.org/markup-compatibility/2006">
              <mc:Choice xmlns:v="urn:schemas-microsoft-com:vml" Requires="v">
                <p:oleObj spid="_x0000_s178187" name="Equation" r:id="rId5" imgW="1295400" imgH="241300" progId="Equation.3">
                  <p:embed/>
                </p:oleObj>
              </mc:Choice>
              <mc:Fallback>
                <p:oleObj name="Equation" r:id="rId5" imgW="1295400" imgH="241300" progId="Equation.3">
                  <p:embed/>
                  <p:pic>
                    <p:nvPicPr>
                      <p:cNvPr id="0" name="Object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71775" y="1773238"/>
                        <a:ext cx="3024188" cy="555625"/>
                      </a:xfrm>
                      <a:prstGeom prst="rect">
                        <a:avLst/>
                      </a:prstGeom>
                      <a:solidFill>
                        <a:srgbClr val="FFFF99"/>
                      </a:solidFill>
                    </p:spPr>
                  </p:pic>
                </p:oleObj>
              </mc:Fallback>
            </mc:AlternateContent>
          </a:graphicData>
        </a:graphic>
      </p:graphicFrame>
      <p:sp>
        <p:nvSpPr>
          <p:cNvPr id="178185" name="Rectangle 9"/>
          <p:cNvSpPr>
            <a:spLocks noChangeArrowheads="1"/>
          </p:cNvSpPr>
          <p:nvPr/>
        </p:nvSpPr>
        <p:spPr bwMode="auto">
          <a:xfrm>
            <a:off x="0" y="3300413"/>
            <a:ext cx="9144000" cy="0"/>
          </a:xfrm>
          <a:prstGeom prst="rect">
            <a:avLst/>
          </a:prstGeom>
          <a:noFill/>
          <a:ln w="9525">
            <a:noFill/>
            <a:miter lim="800000"/>
            <a:headEnd/>
            <a:tailEnd/>
          </a:ln>
        </p:spPr>
        <p:txBody>
          <a:bodyPr wrap="none" anchor="ctr">
            <a:spAutoFit/>
          </a:bodyPr>
          <a:lstStyle/>
          <a:p>
            <a:endParaRPr lang="fa-IR"/>
          </a:p>
        </p:txBody>
      </p:sp>
      <p:graphicFrame>
        <p:nvGraphicFramePr>
          <p:cNvPr id="178180" name="Object 8"/>
          <p:cNvGraphicFramePr>
            <a:graphicFrameLocks noChangeAspect="1"/>
          </p:cNvGraphicFramePr>
          <p:nvPr/>
        </p:nvGraphicFramePr>
        <p:xfrm>
          <a:off x="2771775" y="3141663"/>
          <a:ext cx="3095625" cy="720725"/>
        </p:xfrm>
        <a:graphic>
          <a:graphicData uri="http://schemas.openxmlformats.org/presentationml/2006/ole">
            <mc:AlternateContent xmlns:mc="http://schemas.openxmlformats.org/markup-compatibility/2006">
              <mc:Choice xmlns:v="urn:schemas-microsoft-com:vml" Requires="v">
                <p:oleObj spid="_x0000_s178188" name="Equation" r:id="rId7" imgW="1104900" imgH="254000" progId="Equation.3">
                  <p:embed/>
                </p:oleObj>
              </mc:Choice>
              <mc:Fallback>
                <p:oleObj name="Equation" r:id="rId7" imgW="1104900" imgH="254000" progId="Equation.3">
                  <p:embed/>
                  <p:pic>
                    <p:nvPicPr>
                      <p:cNvPr id="0" name="Object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771775" y="3141663"/>
                        <a:ext cx="3095625" cy="720725"/>
                      </a:xfrm>
                      <a:prstGeom prst="rect">
                        <a:avLst/>
                      </a:prstGeom>
                      <a:solidFill>
                        <a:srgbClr val="FFFF99"/>
                      </a:solidFill>
                    </p:spPr>
                  </p:pic>
                </p:oleObj>
              </mc:Fallback>
            </mc:AlternateContent>
          </a:graphicData>
        </a:graphic>
      </p:graphicFrame>
      <p:sp>
        <p:nvSpPr>
          <p:cNvPr id="178186" name="Rectangle 11"/>
          <p:cNvSpPr>
            <a:spLocks noChangeArrowheads="1"/>
          </p:cNvSpPr>
          <p:nvPr/>
        </p:nvSpPr>
        <p:spPr bwMode="auto">
          <a:xfrm>
            <a:off x="6129338" y="4149725"/>
            <a:ext cx="2620962" cy="579438"/>
          </a:xfrm>
          <a:prstGeom prst="rect">
            <a:avLst/>
          </a:prstGeom>
          <a:noFill/>
          <a:ln w="9525">
            <a:noFill/>
            <a:miter lim="800000"/>
            <a:headEnd/>
            <a:tailEnd/>
          </a:ln>
        </p:spPr>
        <p:txBody>
          <a:bodyPr wrap="none" anchor="ctr">
            <a:spAutoFit/>
          </a:bodyPr>
          <a:lstStyle/>
          <a:p>
            <a:pPr algn="r" rtl="1"/>
            <a:r>
              <a:rPr lang="fa-IR">
                <a:solidFill>
                  <a:srgbClr val="FF99FF"/>
                </a:solidFill>
              </a:rPr>
              <a:t>اثر دما بر ثابت تعادل</a:t>
            </a:r>
          </a:p>
        </p:txBody>
      </p:sp>
      <p:sp>
        <p:nvSpPr>
          <p:cNvPr id="178187" name="Rectangle 12"/>
          <p:cNvSpPr>
            <a:spLocks noChangeArrowheads="1"/>
          </p:cNvSpPr>
          <p:nvPr/>
        </p:nvSpPr>
        <p:spPr bwMode="auto">
          <a:xfrm>
            <a:off x="6067425" y="4868863"/>
            <a:ext cx="2654300" cy="579437"/>
          </a:xfrm>
          <a:prstGeom prst="rect">
            <a:avLst/>
          </a:prstGeom>
          <a:noFill/>
          <a:ln w="9525">
            <a:noFill/>
            <a:miter lim="800000"/>
            <a:headEnd/>
            <a:tailEnd/>
          </a:ln>
        </p:spPr>
        <p:txBody>
          <a:bodyPr wrap="none" anchor="ctr">
            <a:spAutoFit/>
          </a:bodyPr>
          <a:lstStyle/>
          <a:p>
            <a:pPr algn="r" rtl="1"/>
            <a:r>
              <a:rPr lang="fa-IR"/>
              <a:t>معادله وانت هوف</a:t>
            </a:r>
            <a:r>
              <a:rPr lang="en-US"/>
              <a:t> </a:t>
            </a:r>
          </a:p>
        </p:txBody>
      </p:sp>
      <p:sp>
        <p:nvSpPr>
          <p:cNvPr id="178188" name="Rectangle 14"/>
          <p:cNvSpPr>
            <a:spLocks noChangeArrowheads="1"/>
          </p:cNvSpPr>
          <p:nvPr/>
        </p:nvSpPr>
        <p:spPr bwMode="auto">
          <a:xfrm>
            <a:off x="0" y="3219450"/>
            <a:ext cx="9144000" cy="0"/>
          </a:xfrm>
          <a:prstGeom prst="rect">
            <a:avLst/>
          </a:prstGeom>
          <a:noFill/>
          <a:ln w="9525">
            <a:noFill/>
            <a:miter lim="800000"/>
            <a:headEnd/>
            <a:tailEnd/>
          </a:ln>
        </p:spPr>
        <p:txBody>
          <a:bodyPr wrap="none" anchor="ctr">
            <a:spAutoFit/>
          </a:bodyPr>
          <a:lstStyle/>
          <a:p>
            <a:endParaRPr lang="fa-IR"/>
          </a:p>
        </p:txBody>
      </p:sp>
      <p:graphicFrame>
        <p:nvGraphicFramePr>
          <p:cNvPr id="178181" name="Object 13"/>
          <p:cNvGraphicFramePr>
            <a:graphicFrameLocks noChangeAspect="1"/>
          </p:cNvGraphicFramePr>
          <p:nvPr/>
        </p:nvGraphicFramePr>
        <p:xfrm>
          <a:off x="3348038" y="5734050"/>
          <a:ext cx="2124075" cy="708025"/>
        </p:xfrm>
        <a:graphic>
          <a:graphicData uri="http://schemas.openxmlformats.org/presentationml/2006/ole">
            <mc:AlternateContent xmlns:mc="http://schemas.openxmlformats.org/markup-compatibility/2006">
              <mc:Choice xmlns:v="urn:schemas-microsoft-com:vml" Requires="v">
                <p:oleObj spid="_x0000_s178189" name="Equation" r:id="rId9" imgW="1257300" imgH="419100" progId="Equation.3">
                  <p:embed/>
                </p:oleObj>
              </mc:Choice>
              <mc:Fallback>
                <p:oleObj name="Equation" r:id="rId9" imgW="1257300" imgH="419100" progId="Equation.3">
                  <p:embed/>
                  <p:pic>
                    <p:nvPicPr>
                      <p:cNvPr id="0" name="Object 1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348038" y="5734050"/>
                        <a:ext cx="2124075" cy="708025"/>
                      </a:xfrm>
                      <a:prstGeom prst="rect">
                        <a:avLst/>
                      </a:prstGeom>
                      <a:solidFill>
                        <a:srgbClr val="FFFF99"/>
                      </a:solidFill>
                    </p:spPr>
                  </p:pic>
                </p:oleObj>
              </mc:Fallback>
            </mc:AlternateContent>
          </a:graphicData>
        </a:graphic>
      </p:graphicFrame>
      <p:sp>
        <p:nvSpPr>
          <p:cNvPr id="178189" name="Rectangle 15"/>
          <p:cNvSpPr>
            <a:spLocks noChangeArrowheads="1"/>
          </p:cNvSpPr>
          <p:nvPr/>
        </p:nvSpPr>
        <p:spPr bwMode="auto">
          <a:xfrm>
            <a:off x="0" y="3638550"/>
            <a:ext cx="9144000" cy="0"/>
          </a:xfrm>
          <a:prstGeom prst="rect">
            <a:avLst/>
          </a:prstGeom>
          <a:noFill/>
          <a:ln w="9525">
            <a:noFill/>
            <a:miter lim="800000"/>
            <a:headEnd/>
            <a:tailEnd/>
          </a:ln>
        </p:spPr>
        <p:txBody>
          <a:bodyPr wrap="none" anchor="ctr">
            <a:spAutoFit/>
          </a:bodyPr>
          <a:lstStyle/>
          <a:p>
            <a:endParaRPr lang="fa-I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6" name="Slide Number Placeholder 15"/>
          <p:cNvSpPr>
            <a:spLocks noGrp="1"/>
          </p:cNvSpPr>
          <p:nvPr>
            <p:ph type="sldNum" sz="quarter" idx="12"/>
          </p:nvPr>
        </p:nvSpPr>
        <p:spPr/>
        <p:txBody>
          <a:bodyPr/>
          <a:lstStyle/>
          <a:p>
            <a:pPr>
              <a:defRPr/>
            </a:pPr>
            <a:fld id="{BB3B6C46-8655-44C7-80FB-71D6B663244E}" type="slidenum">
              <a:rPr lang="ar-SA"/>
              <a:pPr>
                <a:defRPr/>
              </a:pPr>
              <a:t>231</a:t>
            </a:fld>
            <a:endParaRPr lang="en-US"/>
          </a:p>
        </p:txBody>
      </p:sp>
    </p:spTree>
  </p:cSld>
  <p:clrMapOvr>
    <a:masterClrMapping/>
  </p:clrMapOvr>
  <p:transition>
    <p:cover dir="ru"/>
  </p:transition>
  <p:timing>
    <p:tnLst>
      <p:par>
        <p:cTn id="1" dur="indefinite" restart="never" nodeType="tmRoot"/>
      </p:par>
    </p:tnLst>
  </p:timing>
</p:sld>
</file>

<file path=ppt/slides/slide2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9206" name="Rectangle 2"/>
          <p:cNvSpPr>
            <a:spLocks noChangeArrowheads="1"/>
          </p:cNvSpPr>
          <p:nvPr/>
        </p:nvSpPr>
        <p:spPr bwMode="auto">
          <a:xfrm>
            <a:off x="6084888" y="476250"/>
            <a:ext cx="2686050" cy="579438"/>
          </a:xfrm>
          <a:prstGeom prst="rect">
            <a:avLst/>
          </a:prstGeom>
          <a:noFill/>
          <a:ln w="9525">
            <a:noFill/>
            <a:miter lim="800000"/>
            <a:headEnd/>
            <a:tailEnd/>
          </a:ln>
        </p:spPr>
        <p:txBody>
          <a:bodyPr wrap="none" anchor="ctr">
            <a:spAutoFit/>
          </a:bodyPr>
          <a:lstStyle/>
          <a:p>
            <a:pPr algn="r" rtl="1"/>
            <a:r>
              <a:rPr lang="fa-IR"/>
              <a:t>معادله گیبس هلمولتز</a:t>
            </a:r>
          </a:p>
        </p:txBody>
      </p:sp>
      <p:sp>
        <p:nvSpPr>
          <p:cNvPr id="179207" name="Rectangle 4"/>
          <p:cNvSpPr>
            <a:spLocks noChangeArrowheads="1"/>
          </p:cNvSpPr>
          <p:nvPr/>
        </p:nvSpPr>
        <p:spPr bwMode="auto">
          <a:xfrm>
            <a:off x="0" y="3186113"/>
            <a:ext cx="9144000" cy="0"/>
          </a:xfrm>
          <a:prstGeom prst="rect">
            <a:avLst/>
          </a:prstGeom>
          <a:noFill/>
          <a:ln w="9525">
            <a:noFill/>
            <a:miter lim="800000"/>
            <a:headEnd/>
            <a:tailEnd/>
          </a:ln>
        </p:spPr>
        <p:txBody>
          <a:bodyPr wrap="none" anchor="ctr">
            <a:spAutoFit/>
          </a:bodyPr>
          <a:lstStyle/>
          <a:p>
            <a:endParaRPr lang="fa-IR"/>
          </a:p>
        </p:txBody>
      </p:sp>
      <p:graphicFrame>
        <p:nvGraphicFramePr>
          <p:cNvPr id="179202" name="Object 3"/>
          <p:cNvGraphicFramePr>
            <a:graphicFrameLocks noChangeAspect="1"/>
          </p:cNvGraphicFramePr>
          <p:nvPr/>
        </p:nvGraphicFramePr>
        <p:xfrm>
          <a:off x="3348038" y="1484313"/>
          <a:ext cx="2087562" cy="976312"/>
        </p:xfrm>
        <a:graphic>
          <a:graphicData uri="http://schemas.openxmlformats.org/presentationml/2006/ole">
            <mc:AlternateContent xmlns:mc="http://schemas.openxmlformats.org/markup-compatibility/2006">
              <mc:Choice xmlns:v="urn:schemas-microsoft-com:vml" Requires="v">
                <p:oleObj spid="_x0000_s179210" name="Equation" r:id="rId3" imgW="1040948" imgH="482391" progId="Equation.3">
                  <p:embed/>
                </p:oleObj>
              </mc:Choice>
              <mc:Fallback>
                <p:oleObj name="Equation" r:id="rId3" imgW="1040948" imgH="482391" progId="Equation.3">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48038" y="1484313"/>
                        <a:ext cx="2087562" cy="976312"/>
                      </a:xfrm>
                      <a:prstGeom prst="rect">
                        <a:avLst/>
                      </a:prstGeom>
                      <a:solidFill>
                        <a:srgbClr val="FFFF99"/>
                      </a:solidFill>
                    </p:spPr>
                  </p:pic>
                </p:oleObj>
              </mc:Fallback>
            </mc:AlternateContent>
          </a:graphicData>
        </a:graphic>
      </p:graphicFrame>
      <p:sp>
        <p:nvSpPr>
          <p:cNvPr id="179208" name="Rectangle 6"/>
          <p:cNvSpPr>
            <a:spLocks noChangeArrowheads="1"/>
          </p:cNvSpPr>
          <p:nvPr/>
        </p:nvSpPr>
        <p:spPr bwMode="auto">
          <a:xfrm>
            <a:off x="971550" y="2898775"/>
            <a:ext cx="7950200" cy="1554163"/>
          </a:xfrm>
          <a:prstGeom prst="rect">
            <a:avLst/>
          </a:prstGeom>
          <a:noFill/>
          <a:ln w="9525">
            <a:noFill/>
            <a:miter lim="800000"/>
            <a:headEnd/>
            <a:tailEnd/>
          </a:ln>
        </p:spPr>
        <p:txBody>
          <a:bodyPr anchor="ctr">
            <a:spAutoFit/>
          </a:bodyPr>
          <a:lstStyle/>
          <a:p>
            <a:pPr algn="r" rtl="1"/>
            <a:r>
              <a:rPr lang="fa-IR">
                <a:solidFill>
                  <a:srgbClr val="66FF33"/>
                </a:solidFill>
              </a:rPr>
              <a:t>اگر دو دمای</a:t>
            </a:r>
            <a:r>
              <a:rPr lang="en-US">
                <a:solidFill>
                  <a:srgbClr val="66FF33"/>
                </a:solidFill>
              </a:rPr>
              <a:t> T</a:t>
            </a:r>
            <a:r>
              <a:rPr lang="en-US" baseline="-25000">
                <a:solidFill>
                  <a:srgbClr val="66FF33"/>
                </a:solidFill>
              </a:rPr>
              <a:t>1</a:t>
            </a:r>
            <a:r>
              <a:rPr lang="fa-IR">
                <a:solidFill>
                  <a:srgbClr val="66FF33"/>
                </a:solidFill>
              </a:rPr>
              <a:t>و</a:t>
            </a:r>
            <a:r>
              <a:rPr lang="en-US">
                <a:solidFill>
                  <a:srgbClr val="66FF33"/>
                </a:solidFill>
              </a:rPr>
              <a:t>T</a:t>
            </a:r>
            <a:r>
              <a:rPr lang="en-US" baseline="-25000">
                <a:solidFill>
                  <a:srgbClr val="66FF33"/>
                </a:solidFill>
              </a:rPr>
              <a:t>2</a:t>
            </a:r>
            <a:r>
              <a:rPr lang="fa-IR">
                <a:solidFill>
                  <a:srgbClr val="66FF33"/>
                </a:solidFill>
              </a:rPr>
              <a:t> به هم نزدیک باشند به طریقی که در این محدوده دما بتوان</a:t>
            </a:r>
            <a:r>
              <a:rPr lang="en-US">
                <a:solidFill>
                  <a:srgbClr val="66FF33"/>
                </a:solidFill>
              </a:rPr>
              <a:t>         </a:t>
            </a:r>
            <a:r>
              <a:rPr lang="fa-IR">
                <a:solidFill>
                  <a:srgbClr val="66FF33"/>
                </a:solidFill>
              </a:rPr>
              <a:t>را ثابت فرض کردو یا                مستقل از دما فرض شود  داریم:</a:t>
            </a:r>
            <a:endParaRPr lang="en-US">
              <a:solidFill>
                <a:srgbClr val="66FF33"/>
              </a:solidFill>
            </a:endParaRPr>
          </a:p>
        </p:txBody>
      </p:sp>
      <p:sp>
        <p:nvSpPr>
          <p:cNvPr id="179209" name="Rectangle 8"/>
          <p:cNvSpPr>
            <a:spLocks noChangeArrowheads="1"/>
          </p:cNvSpPr>
          <p:nvPr/>
        </p:nvSpPr>
        <p:spPr bwMode="auto">
          <a:xfrm>
            <a:off x="0" y="3328988"/>
            <a:ext cx="9144000" cy="0"/>
          </a:xfrm>
          <a:prstGeom prst="rect">
            <a:avLst/>
          </a:prstGeom>
          <a:noFill/>
          <a:ln w="9525">
            <a:noFill/>
            <a:miter lim="800000"/>
            <a:headEnd/>
            <a:tailEnd/>
          </a:ln>
        </p:spPr>
        <p:txBody>
          <a:bodyPr wrap="none" anchor="ctr">
            <a:spAutoFit/>
          </a:bodyPr>
          <a:lstStyle/>
          <a:p>
            <a:endParaRPr lang="fa-IR"/>
          </a:p>
        </p:txBody>
      </p:sp>
      <p:graphicFrame>
        <p:nvGraphicFramePr>
          <p:cNvPr id="179203" name="Object 7"/>
          <p:cNvGraphicFramePr>
            <a:graphicFrameLocks noChangeAspect="1"/>
          </p:cNvGraphicFramePr>
          <p:nvPr/>
        </p:nvGraphicFramePr>
        <p:xfrm>
          <a:off x="5076825" y="3429000"/>
          <a:ext cx="827088" cy="434975"/>
        </p:xfrm>
        <a:graphic>
          <a:graphicData uri="http://schemas.openxmlformats.org/presentationml/2006/ole">
            <mc:AlternateContent xmlns:mc="http://schemas.openxmlformats.org/markup-compatibility/2006">
              <mc:Choice xmlns:v="urn:schemas-microsoft-com:vml" Requires="v">
                <p:oleObj spid="_x0000_s179211" name="Equation" r:id="rId5" imgW="380835" imgH="203112" progId="Equation.3">
                  <p:embed/>
                </p:oleObj>
              </mc:Choice>
              <mc:Fallback>
                <p:oleObj name="Equation" r:id="rId5" imgW="380835" imgH="203112" progId="Equation.3">
                  <p:embed/>
                  <p:pic>
                    <p:nvPicPr>
                      <p:cNvPr id="0" name="Object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76825" y="3429000"/>
                        <a:ext cx="827088" cy="434975"/>
                      </a:xfrm>
                      <a:prstGeom prst="rect">
                        <a:avLst/>
                      </a:prstGeom>
                      <a:solidFill>
                        <a:srgbClr val="FFFFFF"/>
                      </a:solidFill>
                    </p:spPr>
                  </p:pic>
                </p:oleObj>
              </mc:Fallback>
            </mc:AlternateContent>
          </a:graphicData>
        </a:graphic>
      </p:graphicFrame>
      <p:sp>
        <p:nvSpPr>
          <p:cNvPr id="179210" name="Rectangle 11"/>
          <p:cNvSpPr>
            <a:spLocks noChangeArrowheads="1"/>
          </p:cNvSpPr>
          <p:nvPr/>
        </p:nvSpPr>
        <p:spPr bwMode="auto">
          <a:xfrm>
            <a:off x="0" y="3333750"/>
            <a:ext cx="9144000" cy="0"/>
          </a:xfrm>
          <a:prstGeom prst="rect">
            <a:avLst/>
          </a:prstGeom>
          <a:noFill/>
          <a:ln w="9525">
            <a:noFill/>
            <a:miter lim="800000"/>
            <a:headEnd/>
            <a:tailEnd/>
          </a:ln>
        </p:spPr>
        <p:txBody>
          <a:bodyPr wrap="none" anchor="ctr">
            <a:spAutoFit/>
          </a:bodyPr>
          <a:lstStyle/>
          <a:p>
            <a:endParaRPr lang="fa-IR"/>
          </a:p>
        </p:txBody>
      </p:sp>
      <p:graphicFrame>
        <p:nvGraphicFramePr>
          <p:cNvPr id="179204" name="Object 10"/>
          <p:cNvGraphicFramePr>
            <a:graphicFrameLocks noChangeAspect="1"/>
          </p:cNvGraphicFramePr>
          <p:nvPr/>
        </p:nvGraphicFramePr>
        <p:xfrm>
          <a:off x="1116013" y="3429000"/>
          <a:ext cx="684212" cy="414338"/>
        </p:xfrm>
        <a:graphic>
          <a:graphicData uri="http://schemas.openxmlformats.org/presentationml/2006/ole">
            <mc:AlternateContent xmlns:mc="http://schemas.openxmlformats.org/markup-compatibility/2006">
              <mc:Choice xmlns:v="urn:schemas-microsoft-com:vml" Requires="v">
                <p:oleObj spid="_x0000_s179212" name="Equation" r:id="rId7" imgW="317225" imgH="190335" progId="Equation.3">
                  <p:embed/>
                </p:oleObj>
              </mc:Choice>
              <mc:Fallback>
                <p:oleObj name="Equation" r:id="rId7" imgW="317225" imgH="190335" progId="Equation.3">
                  <p:embed/>
                  <p:pic>
                    <p:nvPicPr>
                      <p:cNvPr id="0" name="Object 1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16013" y="3429000"/>
                        <a:ext cx="684212" cy="414338"/>
                      </a:xfrm>
                      <a:prstGeom prst="rect">
                        <a:avLst/>
                      </a:prstGeom>
                      <a:solidFill>
                        <a:schemeClr val="tx1"/>
                      </a:solidFill>
                    </p:spPr>
                  </p:pic>
                </p:oleObj>
              </mc:Fallback>
            </mc:AlternateContent>
          </a:graphicData>
        </a:graphic>
      </p:graphicFrame>
      <p:sp>
        <p:nvSpPr>
          <p:cNvPr id="179211" name="Rectangle 14"/>
          <p:cNvSpPr>
            <a:spLocks noChangeArrowheads="1"/>
          </p:cNvSpPr>
          <p:nvPr/>
        </p:nvSpPr>
        <p:spPr bwMode="auto">
          <a:xfrm>
            <a:off x="0" y="3200400"/>
            <a:ext cx="9144000" cy="0"/>
          </a:xfrm>
          <a:prstGeom prst="rect">
            <a:avLst/>
          </a:prstGeom>
          <a:noFill/>
          <a:ln w="9525">
            <a:noFill/>
            <a:miter lim="800000"/>
            <a:headEnd/>
            <a:tailEnd/>
          </a:ln>
        </p:spPr>
        <p:txBody>
          <a:bodyPr wrap="none" anchor="ctr">
            <a:spAutoFit/>
          </a:bodyPr>
          <a:lstStyle/>
          <a:p>
            <a:endParaRPr lang="fa-IR"/>
          </a:p>
        </p:txBody>
      </p:sp>
      <p:graphicFrame>
        <p:nvGraphicFramePr>
          <p:cNvPr id="179205" name="Object 13"/>
          <p:cNvGraphicFramePr>
            <a:graphicFrameLocks noChangeAspect="1"/>
          </p:cNvGraphicFramePr>
          <p:nvPr/>
        </p:nvGraphicFramePr>
        <p:xfrm>
          <a:off x="3348038" y="4941888"/>
          <a:ext cx="2808287" cy="917575"/>
        </p:xfrm>
        <a:graphic>
          <a:graphicData uri="http://schemas.openxmlformats.org/presentationml/2006/ole">
            <mc:AlternateContent xmlns:mc="http://schemas.openxmlformats.org/markup-compatibility/2006">
              <mc:Choice xmlns:v="urn:schemas-microsoft-com:vml" Requires="v">
                <p:oleObj spid="_x0000_s179213" name="Equation" r:id="rId9" imgW="1397000" imgH="457200" progId="Equation.3">
                  <p:embed/>
                </p:oleObj>
              </mc:Choice>
              <mc:Fallback>
                <p:oleObj name="Equation" r:id="rId9" imgW="1397000" imgH="457200" progId="Equation.3">
                  <p:embed/>
                  <p:pic>
                    <p:nvPicPr>
                      <p:cNvPr id="0" name="Object 1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348038" y="4941888"/>
                        <a:ext cx="2808287" cy="917575"/>
                      </a:xfrm>
                      <a:prstGeom prst="rect">
                        <a:avLst/>
                      </a:prstGeom>
                      <a:solidFill>
                        <a:srgbClr val="FFFF99"/>
                      </a:solidFill>
                    </p:spPr>
                  </p:pic>
                </p:oleObj>
              </mc:Fallback>
            </mc:AlternateContent>
          </a:graphicData>
        </a:graphic>
      </p:graphicFrame>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4" name="Slide Number Placeholder 13"/>
          <p:cNvSpPr>
            <a:spLocks noGrp="1"/>
          </p:cNvSpPr>
          <p:nvPr>
            <p:ph type="sldNum" sz="quarter" idx="12"/>
          </p:nvPr>
        </p:nvSpPr>
        <p:spPr/>
        <p:txBody>
          <a:bodyPr/>
          <a:lstStyle/>
          <a:p>
            <a:pPr>
              <a:defRPr/>
            </a:pPr>
            <a:fld id="{2A4B42D0-9566-44D0-90FB-458727B0FBC3}" type="slidenum">
              <a:rPr lang="ar-SA"/>
              <a:pPr>
                <a:defRPr/>
              </a:pPr>
              <a:t>232</a:t>
            </a:fld>
            <a:endParaRPr lang="en-US"/>
          </a:p>
        </p:txBody>
      </p:sp>
    </p:spTree>
  </p:cSld>
  <p:clrMapOvr>
    <a:masterClrMapping/>
  </p:clrMapOvr>
  <p:transition>
    <p:cover dir="rd"/>
  </p:transition>
  <p:timing>
    <p:tnLst>
      <p:par>
        <p:cTn id="1" dur="indefinite" restart="never" nodeType="tmRoot"/>
      </p:par>
    </p:tnLst>
  </p:timing>
</p:sld>
</file>

<file path=ppt/slides/slide2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0227" name="Rectangle 2"/>
          <p:cNvSpPr>
            <a:spLocks noChangeArrowheads="1"/>
          </p:cNvSpPr>
          <p:nvPr/>
        </p:nvSpPr>
        <p:spPr bwMode="auto">
          <a:xfrm>
            <a:off x="900113" y="1673225"/>
            <a:ext cx="8069262" cy="1554163"/>
          </a:xfrm>
          <a:prstGeom prst="rect">
            <a:avLst/>
          </a:prstGeom>
          <a:noFill/>
          <a:ln w="9525">
            <a:noFill/>
            <a:miter lim="800000"/>
            <a:headEnd/>
            <a:tailEnd/>
          </a:ln>
        </p:spPr>
        <p:txBody>
          <a:bodyPr anchor="ctr">
            <a:spAutoFit/>
          </a:bodyPr>
          <a:lstStyle/>
          <a:p>
            <a:pPr algn="just" rtl="1"/>
            <a:r>
              <a:rPr lang="fa-IR"/>
              <a:t>با توجه به این معادله اگر تغییرات</a:t>
            </a:r>
            <a:r>
              <a:rPr lang="en-US"/>
              <a:t> ln k</a:t>
            </a:r>
            <a:r>
              <a:rPr lang="fa-IR"/>
              <a:t> را بر حسب</a:t>
            </a:r>
            <a:r>
              <a:rPr lang="en-US"/>
              <a:t>1/T</a:t>
            </a:r>
            <a:r>
              <a:rPr lang="fa-IR"/>
              <a:t> رسم کنیم یک منحنی خط حاصل می شود که در آن</a:t>
            </a:r>
            <a:r>
              <a:rPr lang="en-US"/>
              <a:t>  </a:t>
            </a:r>
          </a:p>
          <a:p>
            <a:pPr algn="just" rtl="1"/>
            <a:endParaRPr lang="en-US"/>
          </a:p>
        </p:txBody>
      </p:sp>
      <p:sp>
        <p:nvSpPr>
          <p:cNvPr id="180228"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fa-IR"/>
          </a:p>
        </p:txBody>
      </p:sp>
      <p:graphicFrame>
        <p:nvGraphicFramePr>
          <p:cNvPr id="180226" name="Object 3"/>
          <p:cNvGraphicFramePr>
            <a:graphicFrameLocks noChangeAspect="1"/>
          </p:cNvGraphicFramePr>
          <p:nvPr/>
        </p:nvGraphicFramePr>
        <p:xfrm>
          <a:off x="3924300" y="3141663"/>
          <a:ext cx="1835150" cy="473075"/>
        </p:xfrm>
        <a:graphic>
          <a:graphicData uri="http://schemas.openxmlformats.org/presentationml/2006/ole">
            <mc:AlternateContent xmlns:mc="http://schemas.openxmlformats.org/markup-compatibility/2006">
              <mc:Choice xmlns:v="urn:schemas-microsoft-com:vml" Requires="v">
                <p:oleObj spid="_x0000_s180228" name="Equation" r:id="rId3" imgW="889000" imgH="228600" progId="Equation.3">
                  <p:embed/>
                </p:oleObj>
              </mc:Choice>
              <mc:Fallback>
                <p:oleObj name="Equation" r:id="rId3" imgW="889000" imgH="228600" progId="Equation.3">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24300" y="3141663"/>
                        <a:ext cx="1835150" cy="473075"/>
                      </a:xfrm>
                      <a:prstGeom prst="rect">
                        <a:avLst/>
                      </a:prstGeom>
                      <a:solidFill>
                        <a:srgbClr val="FFFF99"/>
                      </a:solidFill>
                    </p:spPr>
                  </p:pic>
                </p:oleObj>
              </mc:Fallback>
            </mc:AlternateContent>
          </a:graphicData>
        </a:graphic>
      </p:graphicFrame>
      <p:sp>
        <p:nvSpPr>
          <p:cNvPr id="180229" name="Rectangle 6"/>
          <p:cNvSpPr>
            <a:spLocks noChangeArrowheads="1"/>
          </p:cNvSpPr>
          <p:nvPr/>
        </p:nvSpPr>
        <p:spPr bwMode="auto">
          <a:xfrm>
            <a:off x="755650" y="5013325"/>
            <a:ext cx="8207375" cy="1066800"/>
          </a:xfrm>
          <a:prstGeom prst="rect">
            <a:avLst/>
          </a:prstGeom>
          <a:noFill/>
          <a:ln w="9525">
            <a:noFill/>
            <a:miter lim="800000"/>
            <a:headEnd/>
            <a:tailEnd/>
          </a:ln>
        </p:spPr>
        <p:txBody>
          <a:bodyPr anchor="ctr">
            <a:spAutoFit/>
          </a:bodyPr>
          <a:lstStyle/>
          <a:p>
            <a:pPr algn="just" rtl="1"/>
            <a:r>
              <a:rPr lang="fa-IR"/>
              <a:t>  </a:t>
            </a:r>
            <a:r>
              <a:rPr lang="fa-IR">
                <a:solidFill>
                  <a:srgbClr val="FFFF00"/>
                </a:solidFill>
              </a:rPr>
              <a:t>واکنش ثابت هستند و به کمک منحنی ثابت می توان انها را اندازه گیری کرد</a:t>
            </a:r>
            <a:r>
              <a:rPr lang="fa-IR"/>
              <a:t>.</a:t>
            </a: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8" name="Slide Number Placeholder 7"/>
          <p:cNvSpPr>
            <a:spLocks noGrp="1"/>
          </p:cNvSpPr>
          <p:nvPr>
            <p:ph type="sldNum" sz="quarter" idx="12"/>
          </p:nvPr>
        </p:nvSpPr>
        <p:spPr/>
        <p:txBody>
          <a:bodyPr/>
          <a:lstStyle/>
          <a:p>
            <a:pPr>
              <a:defRPr/>
            </a:pPr>
            <a:fld id="{2CF11CA0-5878-4AE6-A30B-2182C45DE12C}" type="slidenum">
              <a:rPr lang="ar-SA"/>
              <a:pPr>
                <a:defRPr/>
              </a:pPr>
              <a:t>233</a:t>
            </a:fld>
            <a:endParaRPr lang="en-US"/>
          </a:p>
        </p:txBody>
      </p:sp>
    </p:spTree>
  </p:cSld>
  <p:clrMapOvr>
    <a:masterClrMapping/>
  </p:clrMapOvr>
  <p:transition>
    <p:cover dir="lu"/>
  </p:transition>
  <p:timing>
    <p:tnLst>
      <p:par>
        <p:cTn id="1" dur="indefinite" restart="never" nodeType="tmRoot"/>
      </p:par>
    </p:tnLst>
  </p:timing>
</p:sld>
</file>

<file path=ppt/slides/slide2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1255" name="Rectangle 2"/>
          <p:cNvSpPr>
            <a:spLocks noChangeArrowheads="1"/>
          </p:cNvSpPr>
          <p:nvPr/>
        </p:nvSpPr>
        <p:spPr bwMode="auto">
          <a:xfrm>
            <a:off x="179388" y="527050"/>
            <a:ext cx="8726487" cy="1554163"/>
          </a:xfrm>
          <a:prstGeom prst="rect">
            <a:avLst/>
          </a:prstGeom>
          <a:noFill/>
          <a:ln w="9525">
            <a:noFill/>
            <a:miter lim="800000"/>
            <a:headEnd/>
            <a:tailEnd/>
          </a:ln>
        </p:spPr>
        <p:txBody>
          <a:bodyPr anchor="ctr">
            <a:spAutoFit/>
          </a:bodyPr>
          <a:lstStyle/>
          <a:p>
            <a:pPr algn="r" rtl="1"/>
            <a:r>
              <a:rPr lang="fa-IR"/>
              <a:t>اگر</a:t>
            </a:r>
            <a:r>
              <a:rPr lang="en-US"/>
              <a:t>       </a:t>
            </a:r>
            <a:r>
              <a:rPr lang="fa-IR"/>
              <a:t>مستقل از دما نباشد و یا به عبارت دیگر                   باشد در این صورت معادله گیبس هلمولتز به صورت زیر انتگرال گیری و مقدار         محاسبه می شود</a:t>
            </a:r>
            <a:r>
              <a:rPr lang="en-US"/>
              <a:t> </a:t>
            </a:r>
            <a:r>
              <a:rPr lang="fa-IR"/>
              <a:t>   </a:t>
            </a:r>
            <a:endParaRPr lang="en-US"/>
          </a:p>
        </p:txBody>
      </p:sp>
      <p:sp>
        <p:nvSpPr>
          <p:cNvPr id="181256" name="Rectangle 4"/>
          <p:cNvSpPr>
            <a:spLocks noChangeArrowheads="1"/>
          </p:cNvSpPr>
          <p:nvPr/>
        </p:nvSpPr>
        <p:spPr bwMode="auto">
          <a:xfrm>
            <a:off x="0" y="3333750"/>
            <a:ext cx="9144000" cy="0"/>
          </a:xfrm>
          <a:prstGeom prst="rect">
            <a:avLst/>
          </a:prstGeom>
          <a:noFill/>
          <a:ln w="9525">
            <a:noFill/>
            <a:miter lim="800000"/>
            <a:headEnd/>
            <a:tailEnd/>
          </a:ln>
        </p:spPr>
        <p:txBody>
          <a:bodyPr wrap="none" anchor="ctr">
            <a:spAutoFit/>
          </a:bodyPr>
          <a:lstStyle/>
          <a:p>
            <a:endParaRPr lang="fa-IR"/>
          </a:p>
        </p:txBody>
      </p:sp>
      <p:graphicFrame>
        <p:nvGraphicFramePr>
          <p:cNvPr id="181250" name="Object 3"/>
          <p:cNvGraphicFramePr>
            <a:graphicFrameLocks noChangeAspect="1"/>
          </p:cNvGraphicFramePr>
          <p:nvPr/>
        </p:nvGraphicFramePr>
        <p:xfrm>
          <a:off x="7596188" y="549275"/>
          <a:ext cx="684212" cy="414338"/>
        </p:xfrm>
        <a:graphic>
          <a:graphicData uri="http://schemas.openxmlformats.org/presentationml/2006/ole">
            <mc:AlternateContent xmlns:mc="http://schemas.openxmlformats.org/markup-compatibility/2006">
              <mc:Choice xmlns:v="urn:schemas-microsoft-com:vml" Requires="v">
                <p:oleObj spid="_x0000_s181260" name="Equation" r:id="rId3" imgW="317225" imgH="190335" progId="Equation.3">
                  <p:embed/>
                </p:oleObj>
              </mc:Choice>
              <mc:Fallback>
                <p:oleObj name="Equation" r:id="rId3" imgW="317225" imgH="190335" progId="Equation.3">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96188" y="549275"/>
                        <a:ext cx="684212" cy="414338"/>
                      </a:xfrm>
                      <a:prstGeom prst="rect">
                        <a:avLst/>
                      </a:prstGeom>
                      <a:solidFill>
                        <a:schemeClr val="tx1"/>
                      </a:solidFill>
                    </p:spPr>
                  </p:pic>
                </p:oleObj>
              </mc:Fallback>
            </mc:AlternateContent>
          </a:graphicData>
        </a:graphic>
      </p:graphicFrame>
      <p:sp>
        <p:nvSpPr>
          <p:cNvPr id="181257" name="Rectangle 10"/>
          <p:cNvSpPr>
            <a:spLocks noChangeArrowheads="1"/>
          </p:cNvSpPr>
          <p:nvPr/>
        </p:nvSpPr>
        <p:spPr bwMode="auto">
          <a:xfrm>
            <a:off x="0" y="3328988"/>
            <a:ext cx="9144000" cy="0"/>
          </a:xfrm>
          <a:prstGeom prst="rect">
            <a:avLst/>
          </a:prstGeom>
          <a:noFill/>
          <a:ln w="9525">
            <a:noFill/>
            <a:miter lim="800000"/>
            <a:headEnd/>
            <a:tailEnd/>
          </a:ln>
        </p:spPr>
        <p:txBody>
          <a:bodyPr wrap="none" anchor="ctr">
            <a:spAutoFit/>
          </a:bodyPr>
          <a:lstStyle/>
          <a:p>
            <a:endParaRPr lang="fa-IR"/>
          </a:p>
        </p:txBody>
      </p:sp>
      <p:graphicFrame>
        <p:nvGraphicFramePr>
          <p:cNvPr id="181251" name="Object 9"/>
          <p:cNvGraphicFramePr>
            <a:graphicFrameLocks noChangeAspect="1"/>
          </p:cNvGraphicFramePr>
          <p:nvPr/>
        </p:nvGraphicFramePr>
        <p:xfrm>
          <a:off x="971550" y="620713"/>
          <a:ext cx="1331913" cy="417512"/>
        </p:xfrm>
        <a:graphic>
          <a:graphicData uri="http://schemas.openxmlformats.org/presentationml/2006/ole">
            <mc:AlternateContent xmlns:mc="http://schemas.openxmlformats.org/markup-compatibility/2006">
              <mc:Choice xmlns:v="urn:schemas-microsoft-com:vml" Requires="v">
                <p:oleObj spid="_x0000_s181261" name="Equation" r:id="rId5" imgW="634725" imgH="203112" progId="Equation.3">
                  <p:embed/>
                </p:oleObj>
              </mc:Choice>
              <mc:Fallback>
                <p:oleObj name="Equation" r:id="rId5" imgW="634725" imgH="203112" progId="Equation.3">
                  <p:embed/>
                  <p:pic>
                    <p:nvPicPr>
                      <p:cNvPr id="0" name="Object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71550" y="620713"/>
                        <a:ext cx="1331913" cy="417512"/>
                      </a:xfrm>
                      <a:prstGeom prst="rect">
                        <a:avLst/>
                      </a:prstGeom>
                      <a:solidFill>
                        <a:srgbClr val="FFFFFF"/>
                      </a:solidFill>
                    </p:spPr>
                  </p:pic>
                </p:oleObj>
              </mc:Fallback>
            </mc:AlternateContent>
          </a:graphicData>
        </a:graphic>
      </p:graphicFrame>
      <p:graphicFrame>
        <p:nvGraphicFramePr>
          <p:cNvPr id="181252" name="Object 12"/>
          <p:cNvGraphicFramePr>
            <a:graphicFrameLocks noChangeAspect="1"/>
          </p:cNvGraphicFramePr>
          <p:nvPr/>
        </p:nvGraphicFramePr>
        <p:xfrm>
          <a:off x="5292725" y="1557338"/>
          <a:ext cx="468313" cy="468312"/>
        </p:xfrm>
        <a:graphic>
          <a:graphicData uri="http://schemas.openxmlformats.org/presentationml/2006/ole">
            <mc:AlternateContent xmlns:mc="http://schemas.openxmlformats.org/markup-compatibility/2006">
              <mc:Choice xmlns:v="urn:schemas-microsoft-com:vml" Requires="v">
                <p:oleObj spid="_x0000_s181262" name="Equation" r:id="rId7" imgW="215619" imgH="215619" progId="Equation.3">
                  <p:embed/>
                </p:oleObj>
              </mc:Choice>
              <mc:Fallback>
                <p:oleObj name="Equation" r:id="rId7" imgW="215619" imgH="215619" progId="Equation.3">
                  <p:embed/>
                  <p:pic>
                    <p:nvPicPr>
                      <p:cNvPr id="0" name="Object 1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292725" y="1557338"/>
                        <a:ext cx="468313" cy="468312"/>
                      </a:xfrm>
                      <a:prstGeom prst="rect">
                        <a:avLst/>
                      </a:prstGeom>
                      <a:solidFill>
                        <a:srgbClr val="FFFFFF"/>
                      </a:solidFill>
                    </p:spPr>
                  </p:pic>
                </p:oleObj>
              </mc:Fallback>
            </mc:AlternateContent>
          </a:graphicData>
        </a:graphic>
      </p:graphicFrame>
      <p:sp>
        <p:nvSpPr>
          <p:cNvPr id="181258" name="Rectangle 16"/>
          <p:cNvSpPr>
            <a:spLocks noChangeArrowheads="1"/>
          </p:cNvSpPr>
          <p:nvPr/>
        </p:nvSpPr>
        <p:spPr bwMode="auto">
          <a:xfrm>
            <a:off x="0" y="3186113"/>
            <a:ext cx="9144000" cy="0"/>
          </a:xfrm>
          <a:prstGeom prst="rect">
            <a:avLst/>
          </a:prstGeom>
          <a:noFill/>
          <a:ln w="9525">
            <a:noFill/>
            <a:miter lim="800000"/>
            <a:headEnd/>
            <a:tailEnd/>
          </a:ln>
        </p:spPr>
        <p:txBody>
          <a:bodyPr wrap="none" anchor="ctr">
            <a:spAutoFit/>
          </a:bodyPr>
          <a:lstStyle/>
          <a:p>
            <a:endParaRPr lang="fa-IR"/>
          </a:p>
        </p:txBody>
      </p:sp>
      <p:graphicFrame>
        <p:nvGraphicFramePr>
          <p:cNvPr id="181253" name="Object 15"/>
          <p:cNvGraphicFramePr>
            <a:graphicFrameLocks noChangeAspect="1"/>
          </p:cNvGraphicFramePr>
          <p:nvPr/>
        </p:nvGraphicFramePr>
        <p:xfrm>
          <a:off x="2987675" y="2420938"/>
          <a:ext cx="3168650" cy="1062037"/>
        </p:xfrm>
        <a:graphic>
          <a:graphicData uri="http://schemas.openxmlformats.org/presentationml/2006/ole">
            <mc:AlternateContent xmlns:mc="http://schemas.openxmlformats.org/markup-compatibility/2006">
              <mc:Choice xmlns:v="urn:schemas-microsoft-com:vml" Requires="v">
                <p:oleObj spid="_x0000_s181263" name="Equation" r:id="rId9" imgW="1447172" imgH="482391" progId="Equation.3">
                  <p:embed/>
                </p:oleObj>
              </mc:Choice>
              <mc:Fallback>
                <p:oleObj name="Equation" r:id="rId9" imgW="1447172" imgH="482391" progId="Equation.3">
                  <p:embed/>
                  <p:pic>
                    <p:nvPicPr>
                      <p:cNvPr id="0" name="Object 1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987675" y="2420938"/>
                        <a:ext cx="3168650" cy="1062037"/>
                      </a:xfrm>
                      <a:prstGeom prst="rect">
                        <a:avLst/>
                      </a:prstGeom>
                      <a:solidFill>
                        <a:srgbClr val="FFFF99"/>
                      </a:solidFill>
                    </p:spPr>
                  </p:pic>
                </p:oleObj>
              </mc:Fallback>
            </mc:AlternateContent>
          </a:graphicData>
        </a:graphic>
      </p:graphicFrame>
      <p:sp>
        <p:nvSpPr>
          <p:cNvPr id="181259" name="Rectangle 17"/>
          <p:cNvSpPr>
            <a:spLocks noChangeArrowheads="1"/>
          </p:cNvSpPr>
          <p:nvPr/>
        </p:nvSpPr>
        <p:spPr bwMode="auto">
          <a:xfrm>
            <a:off x="0" y="3671888"/>
            <a:ext cx="9144000" cy="0"/>
          </a:xfrm>
          <a:prstGeom prst="rect">
            <a:avLst/>
          </a:prstGeom>
          <a:noFill/>
          <a:ln w="9525">
            <a:noFill/>
            <a:miter lim="800000"/>
            <a:headEnd/>
            <a:tailEnd/>
          </a:ln>
        </p:spPr>
        <p:txBody>
          <a:bodyPr wrap="none" anchor="ctr">
            <a:spAutoFit/>
          </a:bodyPr>
          <a:lstStyle/>
          <a:p>
            <a:endParaRPr lang="fa-IR"/>
          </a:p>
        </p:txBody>
      </p:sp>
      <p:sp>
        <p:nvSpPr>
          <p:cNvPr id="181260" name="Rectangle 18"/>
          <p:cNvSpPr>
            <a:spLocks noChangeArrowheads="1"/>
          </p:cNvSpPr>
          <p:nvPr/>
        </p:nvSpPr>
        <p:spPr bwMode="auto">
          <a:xfrm>
            <a:off x="7419975" y="3789363"/>
            <a:ext cx="1287463" cy="579437"/>
          </a:xfrm>
          <a:prstGeom prst="rect">
            <a:avLst/>
          </a:prstGeom>
          <a:noFill/>
          <a:ln w="9525">
            <a:noFill/>
            <a:miter lim="800000"/>
            <a:headEnd/>
            <a:tailEnd/>
          </a:ln>
        </p:spPr>
        <p:txBody>
          <a:bodyPr wrap="none" anchor="ctr">
            <a:spAutoFit/>
          </a:bodyPr>
          <a:lstStyle/>
          <a:p>
            <a:pPr algn="r" rtl="1"/>
            <a:r>
              <a:rPr lang="fa-IR">
                <a:solidFill>
                  <a:srgbClr val="FF00FF"/>
                </a:solidFill>
              </a:rPr>
              <a:t>بنابراین:</a:t>
            </a:r>
          </a:p>
        </p:txBody>
      </p:sp>
      <p:sp>
        <p:nvSpPr>
          <p:cNvPr id="181261" name="Rectangle 20"/>
          <p:cNvSpPr>
            <a:spLocks noChangeArrowheads="1"/>
          </p:cNvSpPr>
          <p:nvPr/>
        </p:nvSpPr>
        <p:spPr bwMode="auto">
          <a:xfrm>
            <a:off x="0" y="3181350"/>
            <a:ext cx="9144000" cy="0"/>
          </a:xfrm>
          <a:prstGeom prst="rect">
            <a:avLst/>
          </a:prstGeom>
          <a:noFill/>
          <a:ln w="9525">
            <a:noFill/>
            <a:miter lim="800000"/>
            <a:headEnd/>
            <a:tailEnd/>
          </a:ln>
        </p:spPr>
        <p:txBody>
          <a:bodyPr wrap="none" anchor="ctr">
            <a:spAutoFit/>
          </a:bodyPr>
          <a:lstStyle/>
          <a:p>
            <a:endParaRPr lang="fa-IR"/>
          </a:p>
        </p:txBody>
      </p:sp>
      <p:graphicFrame>
        <p:nvGraphicFramePr>
          <p:cNvPr id="181254" name="Object 19"/>
          <p:cNvGraphicFramePr>
            <a:graphicFrameLocks noChangeAspect="1"/>
          </p:cNvGraphicFramePr>
          <p:nvPr/>
        </p:nvGraphicFramePr>
        <p:xfrm>
          <a:off x="1547813" y="5013325"/>
          <a:ext cx="6121400" cy="922338"/>
        </p:xfrm>
        <a:graphic>
          <a:graphicData uri="http://schemas.openxmlformats.org/presentationml/2006/ole">
            <mc:AlternateContent xmlns:mc="http://schemas.openxmlformats.org/markup-compatibility/2006">
              <mc:Choice xmlns:v="urn:schemas-microsoft-com:vml" Requires="v">
                <p:oleObj spid="_x0000_s181264" name="Equation" r:id="rId11" imgW="3289300" imgH="495300" progId="Equation.3">
                  <p:embed/>
                </p:oleObj>
              </mc:Choice>
              <mc:Fallback>
                <p:oleObj name="Equation" r:id="rId11" imgW="3289300" imgH="495300" progId="Equation.3">
                  <p:embed/>
                  <p:pic>
                    <p:nvPicPr>
                      <p:cNvPr id="0" name="Object 1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547813" y="5013325"/>
                        <a:ext cx="6121400" cy="922338"/>
                      </a:xfrm>
                      <a:prstGeom prst="rect">
                        <a:avLst/>
                      </a:prstGeom>
                      <a:solidFill>
                        <a:srgbClr val="FFFF99"/>
                      </a:solidFill>
                    </p:spPr>
                  </p:pic>
                </p:oleObj>
              </mc:Fallback>
            </mc:AlternateContent>
          </a:graphicData>
        </a:graphic>
      </p:graphicFrame>
      <p:sp>
        <p:nvSpPr>
          <p:cNvPr id="181262" name="Rectangle 21"/>
          <p:cNvSpPr>
            <a:spLocks noChangeArrowheads="1"/>
          </p:cNvSpPr>
          <p:nvPr/>
        </p:nvSpPr>
        <p:spPr bwMode="auto">
          <a:xfrm>
            <a:off x="0" y="3676650"/>
            <a:ext cx="9144000" cy="0"/>
          </a:xfrm>
          <a:prstGeom prst="rect">
            <a:avLst/>
          </a:prstGeom>
          <a:noFill/>
          <a:ln w="9525">
            <a:noFill/>
            <a:miter lim="800000"/>
            <a:headEnd/>
            <a:tailEnd/>
          </a:ln>
        </p:spPr>
        <p:txBody>
          <a:bodyPr wrap="none" anchor="ctr">
            <a:spAutoFit/>
          </a:bodyPr>
          <a:lstStyle/>
          <a:p>
            <a:endParaRPr lang="fa-I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7" name="Slide Number Placeholder 16"/>
          <p:cNvSpPr>
            <a:spLocks noGrp="1"/>
          </p:cNvSpPr>
          <p:nvPr>
            <p:ph type="sldNum" sz="quarter" idx="12"/>
          </p:nvPr>
        </p:nvSpPr>
        <p:spPr/>
        <p:txBody>
          <a:bodyPr/>
          <a:lstStyle/>
          <a:p>
            <a:pPr>
              <a:defRPr/>
            </a:pPr>
            <a:fld id="{0601BAC1-858E-460B-A7FD-BCF59CB263E2}" type="slidenum">
              <a:rPr lang="ar-SA"/>
              <a:pPr>
                <a:defRPr/>
              </a:pPr>
              <a:t>234</a:t>
            </a:fld>
            <a:endParaRPr lang="en-US"/>
          </a:p>
        </p:txBody>
      </p:sp>
    </p:spTree>
  </p:cSld>
  <p:clrMapOvr>
    <a:masterClrMapping/>
  </p:clrMapOvr>
  <p:transition>
    <p:cover dir="ld"/>
  </p:transition>
  <p:timing>
    <p:tnLst>
      <p:par>
        <p:cTn id="1" dur="indefinite" restart="never" nodeType="tmRoot"/>
      </p:par>
    </p:tnLst>
  </p:timing>
</p:sld>
</file>

<file path=ppt/slides/slide2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50882" name="Picture 2" descr="1"/>
          <p:cNvPicPr>
            <a:picLocks noChangeAspect="1" noChangeArrowheads="1"/>
          </p:cNvPicPr>
          <p:nvPr/>
        </p:nvPicPr>
        <p:blipFill>
          <a:blip r:embed="rId2" cstate="print"/>
          <a:srcRect/>
          <a:stretch>
            <a:fillRect/>
          </a:stretch>
        </p:blipFill>
        <p:spPr bwMode="auto">
          <a:xfrm>
            <a:off x="323850" y="549275"/>
            <a:ext cx="8532813" cy="4826000"/>
          </a:xfrm>
          <a:prstGeom prst="rect">
            <a:avLst/>
          </a:prstGeom>
          <a:noFill/>
          <a:ln w="9525">
            <a:noFill/>
            <a:miter lim="800000"/>
            <a:headEnd/>
            <a:tailEnd/>
          </a:ln>
        </p:spPr>
      </p:pic>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5" name="Slide Number Placeholder 4"/>
          <p:cNvSpPr>
            <a:spLocks noGrp="1"/>
          </p:cNvSpPr>
          <p:nvPr>
            <p:ph type="sldNum" sz="quarter" idx="12"/>
          </p:nvPr>
        </p:nvSpPr>
        <p:spPr/>
        <p:txBody>
          <a:bodyPr/>
          <a:lstStyle/>
          <a:p>
            <a:pPr>
              <a:defRPr/>
            </a:pPr>
            <a:fld id="{DD7DF643-9288-454E-858A-DE12BBE4E1D4}" type="slidenum">
              <a:rPr lang="ar-SA"/>
              <a:pPr>
                <a:defRPr/>
              </a:pPr>
              <a:t>235</a:t>
            </a:fld>
            <a:endParaRPr lang="en-US"/>
          </a:p>
        </p:txBody>
      </p:sp>
    </p:spTree>
  </p:cSld>
  <p:clrMapOvr>
    <a:masterClrMapping/>
  </p:clrMapOvr>
  <p:transition>
    <p:cover dir="ru"/>
  </p:transition>
  <p:timing>
    <p:tnLst>
      <p:par>
        <p:cTn id="1" dur="indefinite" restart="never" nodeType="tmRoot"/>
      </p:par>
    </p:tnLst>
  </p:timing>
</p:sld>
</file>

<file path=ppt/slides/slide2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2276" name="Rectangle 2"/>
          <p:cNvSpPr>
            <a:spLocks noChangeArrowheads="1"/>
          </p:cNvSpPr>
          <p:nvPr/>
        </p:nvSpPr>
        <p:spPr bwMode="auto">
          <a:xfrm>
            <a:off x="5580063" y="476250"/>
            <a:ext cx="3322637" cy="579438"/>
          </a:xfrm>
          <a:prstGeom prst="rect">
            <a:avLst/>
          </a:prstGeom>
          <a:noFill/>
          <a:ln w="9525">
            <a:noFill/>
            <a:miter lim="800000"/>
            <a:headEnd/>
            <a:tailEnd/>
          </a:ln>
        </p:spPr>
        <p:txBody>
          <a:bodyPr wrap="none" anchor="ctr">
            <a:spAutoFit/>
          </a:bodyPr>
          <a:lstStyle/>
          <a:p>
            <a:pPr algn="r" rtl="1"/>
            <a:r>
              <a:rPr lang="fa-IR" b="1">
                <a:solidFill>
                  <a:srgbClr val="FF99FF"/>
                </a:solidFill>
              </a:rPr>
              <a:t>اثر فشار بر ثابت تعادل</a:t>
            </a:r>
          </a:p>
        </p:txBody>
      </p:sp>
      <p:sp>
        <p:nvSpPr>
          <p:cNvPr id="182277" name="Rectangle 4"/>
          <p:cNvSpPr>
            <a:spLocks noChangeArrowheads="1"/>
          </p:cNvSpPr>
          <p:nvPr/>
        </p:nvSpPr>
        <p:spPr bwMode="auto">
          <a:xfrm>
            <a:off x="0" y="3224213"/>
            <a:ext cx="9144000" cy="0"/>
          </a:xfrm>
          <a:prstGeom prst="rect">
            <a:avLst/>
          </a:prstGeom>
          <a:noFill/>
          <a:ln w="9525">
            <a:noFill/>
            <a:miter lim="800000"/>
            <a:headEnd/>
            <a:tailEnd/>
          </a:ln>
        </p:spPr>
        <p:txBody>
          <a:bodyPr wrap="none" anchor="ctr">
            <a:spAutoFit/>
          </a:bodyPr>
          <a:lstStyle/>
          <a:p>
            <a:endParaRPr lang="fa-IR"/>
          </a:p>
        </p:txBody>
      </p:sp>
      <p:graphicFrame>
        <p:nvGraphicFramePr>
          <p:cNvPr id="182274" name="Object 3"/>
          <p:cNvGraphicFramePr>
            <a:graphicFrameLocks noChangeAspect="1"/>
          </p:cNvGraphicFramePr>
          <p:nvPr/>
        </p:nvGraphicFramePr>
        <p:xfrm>
          <a:off x="3059113" y="1484313"/>
          <a:ext cx="2592387" cy="892175"/>
        </p:xfrm>
        <a:graphic>
          <a:graphicData uri="http://schemas.openxmlformats.org/presentationml/2006/ole">
            <mc:AlternateContent xmlns:mc="http://schemas.openxmlformats.org/markup-compatibility/2006">
              <mc:Choice xmlns:v="urn:schemas-microsoft-com:vml" Requires="v">
                <p:oleObj spid="_x0000_s182278" name="Equation" r:id="rId3" imgW="1193282" imgH="406224" progId="Equation.3">
                  <p:embed/>
                </p:oleObj>
              </mc:Choice>
              <mc:Fallback>
                <p:oleObj name="Equation" r:id="rId3" imgW="1193282" imgH="406224" progId="Equation.3">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59113" y="1484313"/>
                        <a:ext cx="2592387" cy="892175"/>
                      </a:xfrm>
                      <a:prstGeom prst="rect">
                        <a:avLst/>
                      </a:prstGeom>
                      <a:solidFill>
                        <a:srgbClr val="FFFF99"/>
                      </a:solidFill>
                    </p:spPr>
                  </p:pic>
                </p:oleObj>
              </mc:Fallback>
            </mc:AlternateContent>
          </a:graphicData>
        </a:graphic>
      </p:graphicFrame>
      <p:sp>
        <p:nvSpPr>
          <p:cNvPr id="182278" name="Rectangle 5"/>
          <p:cNvSpPr>
            <a:spLocks noChangeArrowheads="1"/>
          </p:cNvSpPr>
          <p:nvPr/>
        </p:nvSpPr>
        <p:spPr bwMode="auto">
          <a:xfrm>
            <a:off x="0" y="3633788"/>
            <a:ext cx="9144000" cy="0"/>
          </a:xfrm>
          <a:prstGeom prst="rect">
            <a:avLst/>
          </a:prstGeom>
          <a:noFill/>
          <a:ln w="9525">
            <a:noFill/>
            <a:miter lim="800000"/>
            <a:headEnd/>
            <a:tailEnd/>
          </a:ln>
        </p:spPr>
        <p:txBody>
          <a:bodyPr wrap="none" anchor="ctr">
            <a:spAutoFit/>
          </a:bodyPr>
          <a:lstStyle/>
          <a:p>
            <a:endParaRPr lang="fa-IR"/>
          </a:p>
        </p:txBody>
      </p:sp>
      <p:sp>
        <p:nvSpPr>
          <p:cNvPr id="182279" name="Rectangle 6"/>
          <p:cNvSpPr>
            <a:spLocks noChangeArrowheads="1"/>
          </p:cNvSpPr>
          <p:nvPr/>
        </p:nvSpPr>
        <p:spPr bwMode="auto">
          <a:xfrm>
            <a:off x="827088" y="3789363"/>
            <a:ext cx="7832725" cy="1554162"/>
          </a:xfrm>
          <a:prstGeom prst="rect">
            <a:avLst/>
          </a:prstGeom>
          <a:noFill/>
          <a:ln w="9525">
            <a:noFill/>
            <a:miter lim="800000"/>
            <a:headEnd/>
            <a:tailEnd/>
          </a:ln>
        </p:spPr>
        <p:txBody>
          <a:bodyPr anchor="ctr">
            <a:spAutoFit/>
          </a:bodyPr>
          <a:lstStyle/>
          <a:p>
            <a:pPr algn="just" rtl="1"/>
            <a:r>
              <a:rPr lang="fa-IR"/>
              <a:t>اگر        باشد لذا افزایش فشار در سیستم واکنش را در جهتی هدایت می کند که حاصلش کاهش تعداد مول های سیستم است و باعث تعدیل افزایش فشار اعمال شده می شود.</a:t>
            </a:r>
          </a:p>
        </p:txBody>
      </p:sp>
      <p:sp>
        <p:nvSpPr>
          <p:cNvPr id="182280" name="Rectangle 8"/>
          <p:cNvSpPr>
            <a:spLocks noChangeArrowheads="1"/>
          </p:cNvSpPr>
          <p:nvPr/>
        </p:nvSpPr>
        <p:spPr bwMode="auto">
          <a:xfrm>
            <a:off x="0" y="3338513"/>
            <a:ext cx="9144000" cy="0"/>
          </a:xfrm>
          <a:prstGeom prst="rect">
            <a:avLst/>
          </a:prstGeom>
          <a:noFill/>
          <a:ln w="9525">
            <a:noFill/>
            <a:miter lim="800000"/>
            <a:headEnd/>
            <a:tailEnd/>
          </a:ln>
        </p:spPr>
        <p:txBody>
          <a:bodyPr wrap="none" anchor="ctr">
            <a:spAutoFit/>
          </a:bodyPr>
          <a:lstStyle/>
          <a:p>
            <a:endParaRPr lang="fa-IR"/>
          </a:p>
        </p:txBody>
      </p:sp>
      <p:graphicFrame>
        <p:nvGraphicFramePr>
          <p:cNvPr id="182275" name="Object 7"/>
          <p:cNvGraphicFramePr>
            <a:graphicFrameLocks noChangeAspect="1"/>
          </p:cNvGraphicFramePr>
          <p:nvPr/>
        </p:nvGraphicFramePr>
        <p:xfrm>
          <a:off x="7235825" y="3716338"/>
          <a:ext cx="755650" cy="298450"/>
        </p:xfrm>
        <a:graphic>
          <a:graphicData uri="http://schemas.openxmlformats.org/presentationml/2006/ole">
            <mc:AlternateContent xmlns:mc="http://schemas.openxmlformats.org/markup-compatibility/2006">
              <mc:Choice xmlns:v="urn:schemas-microsoft-com:vml" Requires="v">
                <p:oleObj spid="_x0000_s182279" name="Equation" r:id="rId5" imgW="457002" imgH="177723" progId="Equation.3">
                  <p:embed/>
                </p:oleObj>
              </mc:Choice>
              <mc:Fallback>
                <p:oleObj name="Equation" r:id="rId5" imgW="457002" imgH="177723" progId="Equation.3">
                  <p:embed/>
                  <p:pic>
                    <p:nvPicPr>
                      <p:cNvPr id="0" name="Object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235825" y="3716338"/>
                        <a:ext cx="755650" cy="298450"/>
                      </a:xfrm>
                      <a:prstGeom prst="rect">
                        <a:avLst/>
                      </a:prstGeom>
                      <a:solidFill>
                        <a:srgbClr val="FFFFFF"/>
                      </a:solidFill>
                    </p:spPr>
                  </p:pic>
                </p:oleObj>
              </mc:Fallback>
            </mc:AlternateContent>
          </a:graphicData>
        </a:graphic>
      </p:graphicFrame>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1" name="Slide Number Placeholder 10"/>
          <p:cNvSpPr>
            <a:spLocks noGrp="1"/>
          </p:cNvSpPr>
          <p:nvPr>
            <p:ph type="sldNum" sz="quarter" idx="12"/>
          </p:nvPr>
        </p:nvSpPr>
        <p:spPr/>
        <p:txBody>
          <a:bodyPr/>
          <a:lstStyle/>
          <a:p>
            <a:pPr>
              <a:defRPr/>
            </a:pPr>
            <a:fld id="{09BBD5AF-9084-4396-B3FD-3A3D32D194EB}" type="slidenum">
              <a:rPr lang="ar-SA"/>
              <a:pPr>
                <a:defRPr/>
              </a:pPr>
              <a:t>236</a:t>
            </a:fld>
            <a:endParaRPr lang="en-US"/>
          </a:p>
        </p:txBody>
      </p:sp>
    </p:spTree>
  </p:cSld>
  <p:clrMapOvr>
    <a:masterClrMapping/>
  </p:clrMapOvr>
  <p:transition>
    <p:cover dir="rd"/>
  </p:transition>
  <p:timing>
    <p:tnLst>
      <p:par>
        <p:cTn id="1" dur="indefinite" restart="never" nodeType="tmRoot"/>
      </p:par>
    </p:tnLst>
  </p:timing>
</p:sld>
</file>

<file path=ppt/slides/slide2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3303" name="Rectangle 4"/>
          <p:cNvSpPr>
            <a:spLocks noChangeArrowheads="1"/>
          </p:cNvSpPr>
          <p:nvPr/>
        </p:nvSpPr>
        <p:spPr bwMode="auto">
          <a:xfrm>
            <a:off x="250825" y="1446213"/>
            <a:ext cx="8893175" cy="1066800"/>
          </a:xfrm>
          <a:prstGeom prst="rect">
            <a:avLst/>
          </a:prstGeom>
          <a:noFill/>
          <a:ln w="9525">
            <a:noFill/>
            <a:miter lim="800000"/>
            <a:headEnd/>
            <a:tailEnd/>
          </a:ln>
        </p:spPr>
        <p:txBody>
          <a:bodyPr anchor="ctr">
            <a:spAutoFit/>
          </a:bodyPr>
          <a:lstStyle/>
          <a:p>
            <a:pPr algn="r" rtl="1"/>
            <a:r>
              <a:rPr lang="fa-IR"/>
              <a:t>اگر            باشد پس             عددی است مثبت و         تابعی که با افزایش فشار افزایش می یابد.</a:t>
            </a:r>
          </a:p>
        </p:txBody>
      </p:sp>
      <p:sp>
        <p:nvSpPr>
          <p:cNvPr id="183304" name="Rectangle 6"/>
          <p:cNvSpPr>
            <a:spLocks noChangeArrowheads="1"/>
          </p:cNvSpPr>
          <p:nvPr/>
        </p:nvSpPr>
        <p:spPr bwMode="auto">
          <a:xfrm>
            <a:off x="0" y="3338513"/>
            <a:ext cx="9144000" cy="0"/>
          </a:xfrm>
          <a:prstGeom prst="rect">
            <a:avLst/>
          </a:prstGeom>
          <a:noFill/>
          <a:ln w="9525">
            <a:noFill/>
            <a:miter lim="800000"/>
            <a:headEnd/>
            <a:tailEnd/>
          </a:ln>
        </p:spPr>
        <p:txBody>
          <a:bodyPr wrap="none" anchor="ctr">
            <a:spAutoFit/>
          </a:bodyPr>
          <a:lstStyle/>
          <a:p>
            <a:endParaRPr lang="fa-IR"/>
          </a:p>
        </p:txBody>
      </p:sp>
      <p:graphicFrame>
        <p:nvGraphicFramePr>
          <p:cNvPr id="183298" name="Object 5"/>
          <p:cNvGraphicFramePr>
            <a:graphicFrameLocks noChangeAspect="1"/>
          </p:cNvGraphicFramePr>
          <p:nvPr/>
        </p:nvGraphicFramePr>
        <p:xfrm>
          <a:off x="7596188" y="1484313"/>
          <a:ext cx="827087" cy="327025"/>
        </p:xfrm>
        <a:graphic>
          <a:graphicData uri="http://schemas.openxmlformats.org/presentationml/2006/ole">
            <mc:AlternateContent xmlns:mc="http://schemas.openxmlformats.org/markup-compatibility/2006">
              <mc:Choice xmlns:v="urn:schemas-microsoft-com:vml" Requires="v">
                <p:oleObj spid="_x0000_s183308" name="Equation" r:id="rId3" imgW="457002" imgH="177723" progId="Equation.3">
                  <p:embed/>
                </p:oleObj>
              </mc:Choice>
              <mc:Fallback>
                <p:oleObj name="Equation" r:id="rId3" imgW="457002" imgH="177723" progId="Equation.3">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96188" y="1484313"/>
                        <a:ext cx="827087" cy="327025"/>
                      </a:xfrm>
                      <a:prstGeom prst="rect">
                        <a:avLst/>
                      </a:prstGeom>
                      <a:solidFill>
                        <a:schemeClr val="tx1"/>
                      </a:solidFill>
                    </p:spPr>
                  </p:pic>
                </p:oleObj>
              </mc:Fallback>
            </mc:AlternateContent>
          </a:graphicData>
        </a:graphic>
      </p:graphicFrame>
      <p:sp>
        <p:nvSpPr>
          <p:cNvPr id="183305" name="Rectangle 9"/>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fa-IR"/>
          </a:p>
        </p:txBody>
      </p:sp>
      <p:graphicFrame>
        <p:nvGraphicFramePr>
          <p:cNvPr id="183299" name="Object 8"/>
          <p:cNvGraphicFramePr>
            <a:graphicFrameLocks noChangeAspect="1"/>
          </p:cNvGraphicFramePr>
          <p:nvPr/>
        </p:nvGraphicFramePr>
        <p:xfrm>
          <a:off x="5219700" y="1412875"/>
          <a:ext cx="755650" cy="581025"/>
        </p:xfrm>
        <a:graphic>
          <a:graphicData uri="http://schemas.openxmlformats.org/presentationml/2006/ole">
            <mc:AlternateContent xmlns:mc="http://schemas.openxmlformats.org/markup-compatibility/2006">
              <mc:Choice xmlns:v="urn:schemas-microsoft-com:vml" Requires="v">
                <p:oleObj spid="_x0000_s183309" name="Equation" r:id="rId5" imgW="533169" imgH="406224" progId="Equation.3">
                  <p:embed/>
                </p:oleObj>
              </mc:Choice>
              <mc:Fallback>
                <p:oleObj name="Equation" r:id="rId5" imgW="533169" imgH="406224" progId="Equation.3">
                  <p:embed/>
                  <p:pic>
                    <p:nvPicPr>
                      <p:cNvPr id="0" name="Object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19700" y="1412875"/>
                        <a:ext cx="755650" cy="581025"/>
                      </a:xfrm>
                      <a:prstGeom prst="rect">
                        <a:avLst/>
                      </a:prstGeom>
                      <a:solidFill>
                        <a:schemeClr val="tx1"/>
                      </a:solidFill>
                    </p:spPr>
                  </p:pic>
                </p:oleObj>
              </mc:Fallback>
            </mc:AlternateContent>
          </a:graphicData>
        </a:graphic>
      </p:graphicFrame>
      <p:sp>
        <p:nvSpPr>
          <p:cNvPr id="183306" name="Rectangle 12"/>
          <p:cNvSpPr>
            <a:spLocks noChangeArrowheads="1"/>
          </p:cNvSpPr>
          <p:nvPr/>
        </p:nvSpPr>
        <p:spPr bwMode="auto">
          <a:xfrm>
            <a:off x="0" y="3319463"/>
            <a:ext cx="9144000" cy="0"/>
          </a:xfrm>
          <a:prstGeom prst="rect">
            <a:avLst/>
          </a:prstGeom>
          <a:noFill/>
          <a:ln w="9525">
            <a:noFill/>
            <a:miter lim="800000"/>
            <a:headEnd/>
            <a:tailEnd/>
          </a:ln>
        </p:spPr>
        <p:txBody>
          <a:bodyPr wrap="none" anchor="ctr">
            <a:spAutoFit/>
          </a:bodyPr>
          <a:lstStyle/>
          <a:p>
            <a:endParaRPr lang="fa-IR"/>
          </a:p>
        </p:txBody>
      </p:sp>
      <p:graphicFrame>
        <p:nvGraphicFramePr>
          <p:cNvPr id="183300" name="Object 11"/>
          <p:cNvGraphicFramePr>
            <a:graphicFrameLocks noChangeAspect="1"/>
          </p:cNvGraphicFramePr>
          <p:nvPr/>
        </p:nvGraphicFramePr>
        <p:xfrm>
          <a:off x="1547813" y="1557338"/>
          <a:ext cx="468312" cy="398462"/>
        </p:xfrm>
        <a:graphic>
          <a:graphicData uri="http://schemas.openxmlformats.org/presentationml/2006/ole">
            <mc:AlternateContent xmlns:mc="http://schemas.openxmlformats.org/markup-compatibility/2006">
              <mc:Choice xmlns:v="urn:schemas-microsoft-com:vml" Requires="v">
                <p:oleObj spid="_x0000_s183310" name="Equation" r:id="rId7" imgW="253780" imgH="215713" progId="Equation.3">
                  <p:embed/>
                </p:oleObj>
              </mc:Choice>
              <mc:Fallback>
                <p:oleObj name="Equation" r:id="rId7" imgW="253780" imgH="215713" progId="Equation.3">
                  <p:embed/>
                  <p:pic>
                    <p:nvPicPr>
                      <p:cNvPr id="0" name="Object 1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547813" y="1557338"/>
                        <a:ext cx="468312" cy="398462"/>
                      </a:xfrm>
                      <a:prstGeom prst="rect">
                        <a:avLst/>
                      </a:prstGeom>
                      <a:solidFill>
                        <a:schemeClr val="tx1"/>
                      </a:solidFill>
                    </p:spPr>
                  </p:pic>
                </p:oleObj>
              </mc:Fallback>
            </mc:AlternateContent>
          </a:graphicData>
        </a:graphic>
      </p:graphicFrame>
      <p:sp>
        <p:nvSpPr>
          <p:cNvPr id="183307" name="Rectangle 14"/>
          <p:cNvSpPr>
            <a:spLocks noChangeArrowheads="1"/>
          </p:cNvSpPr>
          <p:nvPr/>
        </p:nvSpPr>
        <p:spPr bwMode="auto">
          <a:xfrm>
            <a:off x="2843213" y="3141663"/>
            <a:ext cx="5997575" cy="579437"/>
          </a:xfrm>
          <a:prstGeom prst="rect">
            <a:avLst/>
          </a:prstGeom>
          <a:noFill/>
          <a:ln w="9525">
            <a:noFill/>
            <a:miter lim="800000"/>
            <a:headEnd/>
            <a:tailEnd/>
          </a:ln>
        </p:spPr>
        <p:txBody>
          <a:bodyPr wrap="none" anchor="ctr">
            <a:spAutoFit/>
          </a:bodyPr>
          <a:lstStyle/>
          <a:p>
            <a:pPr algn="r" rtl="1"/>
            <a:r>
              <a:rPr lang="fa-IR" b="1">
                <a:solidFill>
                  <a:srgbClr val="FF99FF"/>
                </a:solidFill>
              </a:rPr>
              <a:t>اثر تغییر نسبت ترکیب در جابجایی تعادل</a:t>
            </a:r>
          </a:p>
        </p:txBody>
      </p:sp>
      <p:sp>
        <p:nvSpPr>
          <p:cNvPr id="183308" name="Rectangle 16"/>
          <p:cNvSpPr>
            <a:spLocks noChangeArrowheads="1"/>
          </p:cNvSpPr>
          <p:nvPr/>
        </p:nvSpPr>
        <p:spPr bwMode="auto">
          <a:xfrm>
            <a:off x="0" y="3243263"/>
            <a:ext cx="9144000" cy="0"/>
          </a:xfrm>
          <a:prstGeom prst="rect">
            <a:avLst/>
          </a:prstGeom>
          <a:noFill/>
          <a:ln w="9525">
            <a:noFill/>
            <a:miter lim="800000"/>
            <a:headEnd/>
            <a:tailEnd/>
          </a:ln>
        </p:spPr>
        <p:txBody>
          <a:bodyPr wrap="none" anchor="ctr">
            <a:spAutoFit/>
          </a:bodyPr>
          <a:lstStyle/>
          <a:p>
            <a:endParaRPr lang="fa-IR"/>
          </a:p>
        </p:txBody>
      </p:sp>
      <p:graphicFrame>
        <p:nvGraphicFramePr>
          <p:cNvPr id="183301" name="Object 15"/>
          <p:cNvGraphicFramePr>
            <a:graphicFrameLocks noChangeAspect="1"/>
          </p:cNvGraphicFramePr>
          <p:nvPr/>
        </p:nvGraphicFramePr>
        <p:xfrm>
          <a:off x="3059113" y="3933825"/>
          <a:ext cx="2951162" cy="879475"/>
        </p:xfrm>
        <a:graphic>
          <a:graphicData uri="http://schemas.openxmlformats.org/presentationml/2006/ole">
            <mc:AlternateContent xmlns:mc="http://schemas.openxmlformats.org/markup-compatibility/2006">
              <mc:Choice xmlns:v="urn:schemas-microsoft-com:vml" Requires="v">
                <p:oleObj spid="_x0000_s183311" name="Equation" r:id="rId9" imgW="1244600" imgH="368300" progId="Equation.3">
                  <p:embed/>
                </p:oleObj>
              </mc:Choice>
              <mc:Fallback>
                <p:oleObj name="Equation" r:id="rId9" imgW="1244600" imgH="368300" progId="Equation.3">
                  <p:embed/>
                  <p:pic>
                    <p:nvPicPr>
                      <p:cNvPr id="0" name="Object 1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059113" y="3933825"/>
                        <a:ext cx="2951162" cy="879475"/>
                      </a:xfrm>
                      <a:prstGeom prst="rect">
                        <a:avLst/>
                      </a:prstGeom>
                      <a:solidFill>
                        <a:srgbClr val="FFFF99"/>
                      </a:solidFill>
                    </p:spPr>
                  </p:pic>
                </p:oleObj>
              </mc:Fallback>
            </mc:AlternateContent>
          </a:graphicData>
        </a:graphic>
      </p:graphicFrame>
      <p:graphicFrame>
        <p:nvGraphicFramePr>
          <p:cNvPr id="183302" name="Object 18"/>
          <p:cNvGraphicFramePr>
            <a:graphicFrameLocks noGrp="1" noChangeAspect="1"/>
          </p:cNvGraphicFramePr>
          <p:nvPr>
            <p:ph/>
          </p:nvPr>
        </p:nvGraphicFramePr>
        <p:xfrm>
          <a:off x="2771775" y="5157788"/>
          <a:ext cx="3381375" cy="1042987"/>
        </p:xfrm>
        <a:graphic>
          <a:graphicData uri="http://schemas.openxmlformats.org/presentationml/2006/ole">
            <mc:AlternateContent xmlns:mc="http://schemas.openxmlformats.org/markup-compatibility/2006">
              <mc:Choice xmlns:v="urn:schemas-microsoft-com:vml" Requires="v">
                <p:oleObj spid="_x0000_s183312" name="Equation" r:id="rId11" imgW="2552700" imgH="787400" progId="Equation.3">
                  <p:embed/>
                </p:oleObj>
              </mc:Choice>
              <mc:Fallback>
                <p:oleObj name="Equation" r:id="rId11" imgW="2552700" imgH="787400" progId="Equation.3">
                  <p:embed/>
                  <p:pic>
                    <p:nvPicPr>
                      <p:cNvPr id="0" name="Object 18"/>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771775" y="5157788"/>
                        <a:ext cx="3381375" cy="1042987"/>
                      </a:xfrm>
                      <a:prstGeom prst="rect">
                        <a:avLst/>
                      </a:prstGeom>
                      <a:solidFill>
                        <a:srgbClr val="FFFF99"/>
                      </a:solidFill>
                    </p:spPr>
                  </p:pic>
                </p:oleObj>
              </mc:Fallback>
            </mc:AlternateContent>
          </a:graphicData>
        </a:graphic>
      </p:graphicFrame>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5" name="Slide Number Placeholder 14"/>
          <p:cNvSpPr>
            <a:spLocks noGrp="1"/>
          </p:cNvSpPr>
          <p:nvPr>
            <p:ph type="sldNum" sz="quarter" idx="12"/>
          </p:nvPr>
        </p:nvSpPr>
        <p:spPr/>
        <p:txBody>
          <a:bodyPr/>
          <a:lstStyle/>
          <a:p>
            <a:pPr>
              <a:defRPr/>
            </a:pPr>
            <a:fld id="{7E84A145-B1D5-454D-9B56-B9120AB6171C}" type="slidenum">
              <a:rPr lang="ar-SA"/>
              <a:pPr>
                <a:defRPr/>
              </a:pPr>
              <a:t>237</a:t>
            </a:fld>
            <a:endParaRPr lang="en-US"/>
          </a:p>
        </p:txBody>
      </p:sp>
    </p:spTree>
  </p:cSld>
  <p:clrMapOvr>
    <a:masterClrMapping/>
  </p:clrMapOvr>
  <p:transition>
    <p:cover dir="lu"/>
  </p:transition>
  <p:timing>
    <p:tnLst>
      <p:par>
        <p:cTn id="1" dur="indefinite" restart="never" nodeType="tmRoot"/>
      </p:par>
    </p:tnLst>
  </p:timing>
</p:sld>
</file>

<file path=ppt/slides/slide2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4328" name="Rectangle 4"/>
          <p:cNvSpPr>
            <a:spLocks noChangeArrowheads="1"/>
          </p:cNvSpPr>
          <p:nvPr/>
        </p:nvSpPr>
        <p:spPr bwMode="auto">
          <a:xfrm>
            <a:off x="539750" y="1673225"/>
            <a:ext cx="8062913" cy="3990975"/>
          </a:xfrm>
          <a:prstGeom prst="rect">
            <a:avLst/>
          </a:prstGeom>
          <a:noFill/>
          <a:ln w="9525">
            <a:noFill/>
            <a:miter lim="800000"/>
            <a:headEnd/>
            <a:tailEnd/>
          </a:ln>
        </p:spPr>
        <p:txBody>
          <a:bodyPr anchor="ctr">
            <a:spAutoFit/>
          </a:bodyPr>
          <a:lstStyle/>
          <a:p>
            <a:pPr algn="r" rtl="1"/>
            <a:r>
              <a:rPr lang="fa-IR">
                <a:solidFill>
                  <a:srgbClr val="FFFF00"/>
                </a:solidFill>
              </a:rPr>
              <a:t>اگر          </a:t>
            </a:r>
            <a:r>
              <a:rPr lang="en-US">
                <a:solidFill>
                  <a:srgbClr val="FFFF00"/>
                </a:solidFill>
              </a:rPr>
              <a:t>  </a:t>
            </a:r>
            <a:r>
              <a:rPr lang="fa-IR">
                <a:solidFill>
                  <a:srgbClr val="FFFF00"/>
                </a:solidFill>
              </a:rPr>
              <a:t>باشد و مقدار یکی از اجسام طرف اول واکنش یعنی</a:t>
            </a:r>
            <a:r>
              <a:rPr lang="en-US">
                <a:solidFill>
                  <a:srgbClr val="FFFF00"/>
                </a:solidFill>
              </a:rPr>
              <a:t> A</a:t>
            </a:r>
            <a:r>
              <a:rPr lang="fa-IR">
                <a:solidFill>
                  <a:srgbClr val="FFFF00"/>
                </a:solidFill>
              </a:rPr>
              <a:t> یا</a:t>
            </a:r>
            <a:r>
              <a:rPr lang="en-US">
                <a:solidFill>
                  <a:srgbClr val="FFFF00"/>
                </a:solidFill>
              </a:rPr>
              <a:t> B</a:t>
            </a:r>
            <a:r>
              <a:rPr lang="fa-IR">
                <a:solidFill>
                  <a:srgbClr val="FFFF00"/>
                </a:solidFill>
              </a:rPr>
              <a:t> را در سیستم افزایش دهیم مقدار       </a:t>
            </a:r>
            <a:r>
              <a:rPr lang="en-US">
                <a:solidFill>
                  <a:srgbClr val="FFFF00"/>
                </a:solidFill>
              </a:rPr>
              <a:t> </a:t>
            </a:r>
            <a:r>
              <a:rPr lang="fa-IR">
                <a:solidFill>
                  <a:srgbClr val="FFFF00"/>
                </a:solidFill>
              </a:rPr>
              <a:t>یا          افزایش می یابد و کسر </a:t>
            </a:r>
            <a:r>
              <a:rPr lang="en-US">
                <a:solidFill>
                  <a:srgbClr val="FFFF00"/>
                </a:solidFill>
              </a:rPr>
              <a:t> </a:t>
            </a:r>
            <a:r>
              <a:rPr lang="fa-IR">
                <a:solidFill>
                  <a:srgbClr val="FFFF00"/>
                </a:solidFill>
              </a:rPr>
              <a:t>             کوچک  می شود و چون افزایش جسم </a:t>
            </a:r>
          </a:p>
          <a:p>
            <a:pPr algn="r" rtl="1"/>
            <a:endParaRPr lang="fa-IR">
              <a:solidFill>
                <a:srgbClr val="FFFF00"/>
              </a:solidFill>
            </a:endParaRPr>
          </a:p>
          <a:p>
            <a:pPr algn="r" rtl="1"/>
            <a:r>
              <a:rPr lang="fa-IR">
                <a:solidFill>
                  <a:srgbClr val="66FF33"/>
                </a:solidFill>
              </a:rPr>
              <a:t>اضافی سبب افزایش کل مولاریته سیستم می شود بنابراین </a:t>
            </a:r>
            <a:r>
              <a:rPr lang="en-US">
                <a:solidFill>
                  <a:srgbClr val="66FF33"/>
                </a:solidFill>
              </a:rPr>
              <a:t>N</a:t>
            </a:r>
            <a:r>
              <a:rPr lang="fa-IR">
                <a:solidFill>
                  <a:srgbClr val="66FF33"/>
                </a:solidFill>
              </a:rPr>
              <a:t> بزرگ می شود و          کوچک می شود و سبب کوچک شدن می شود</a:t>
            </a:r>
            <a:r>
              <a:rPr lang="en-US"/>
              <a:t> </a:t>
            </a:r>
          </a:p>
        </p:txBody>
      </p:sp>
      <p:sp>
        <p:nvSpPr>
          <p:cNvPr id="184329" name="Rectangle 6"/>
          <p:cNvSpPr>
            <a:spLocks noChangeArrowheads="1"/>
          </p:cNvSpPr>
          <p:nvPr/>
        </p:nvSpPr>
        <p:spPr bwMode="auto">
          <a:xfrm>
            <a:off x="0" y="3348038"/>
            <a:ext cx="9144000" cy="0"/>
          </a:xfrm>
          <a:prstGeom prst="rect">
            <a:avLst/>
          </a:prstGeom>
          <a:noFill/>
          <a:ln w="9525">
            <a:noFill/>
            <a:miter lim="800000"/>
            <a:headEnd/>
            <a:tailEnd/>
          </a:ln>
        </p:spPr>
        <p:txBody>
          <a:bodyPr wrap="none" anchor="ctr">
            <a:spAutoFit/>
          </a:bodyPr>
          <a:lstStyle/>
          <a:p>
            <a:endParaRPr lang="fa-IR"/>
          </a:p>
        </p:txBody>
      </p:sp>
      <p:graphicFrame>
        <p:nvGraphicFramePr>
          <p:cNvPr id="184322" name="Object 5"/>
          <p:cNvGraphicFramePr>
            <a:graphicFrameLocks noChangeAspect="1"/>
          </p:cNvGraphicFramePr>
          <p:nvPr/>
        </p:nvGraphicFramePr>
        <p:xfrm>
          <a:off x="7019925" y="1773238"/>
          <a:ext cx="900113" cy="319087"/>
        </p:xfrm>
        <a:graphic>
          <a:graphicData uri="http://schemas.openxmlformats.org/presentationml/2006/ole">
            <mc:AlternateContent xmlns:mc="http://schemas.openxmlformats.org/markup-compatibility/2006">
              <mc:Choice xmlns:v="urn:schemas-microsoft-com:vml" Requires="v">
                <p:oleObj spid="_x0000_s184334" name="Equation" r:id="rId3" imgW="457002" imgH="177723" progId="Equation.3">
                  <p:embed/>
                </p:oleObj>
              </mc:Choice>
              <mc:Fallback>
                <p:oleObj name="Equation" r:id="rId3" imgW="457002" imgH="177723" progId="Equation.3">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19925" y="1773238"/>
                        <a:ext cx="900113" cy="319087"/>
                      </a:xfrm>
                      <a:prstGeom prst="rect">
                        <a:avLst/>
                      </a:prstGeom>
                      <a:solidFill>
                        <a:schemeClr val="tx1"/>
                      </a:solidFill>
                    </p:spPr>
                  </p:pic>
                </p:oleObj>
              </mc:Fallback>
            </mc:AlternateContent>
          </a:graphicData>
        </a:graphic>
      </p:graphicFrame>
      <p:sp>
        <p:nvSpPr>
          <p:cNvPr id="184330" name="Rectangle 9"/>
          <p:cNvSpPr>
            <a:spLocks noChangeArrowheads="1"/>
          </p:cNvSpPr>
          <p:nvPr/>
        </p:nvSpPr>
        <p:spPr bwMode="auto">
          <a:xfrm>
            <a:off x="0" y="3319463"/>
            <a:ext cx="9144000" cy="0"/>
          </a:xfrm>
          <a:prstGeom prst="rect">
            <a:avLst/>
          </a:prstGeom>
          <a:noFill/>
          <a:ln w="9525">
            <a:noFill/>
            <a:miter lim="800000"/>
            <a:headEnd/>
            <a:tailEnd/>
          </a:ln>
        </p:spPr>
        <p:txBody>
          <a:bodyPr wrap="none" anchor="ctr">
            <a:spAutoFit/>
          </a:bodyPr>
          <a:lstStyle/>
          <a:p>
            <a:endParaRPr lang="fa-IR"/>
          </a:p>
        </p:txBody>
      </p:sp>
      <p:graphicFrame>
        <p:nvGraphicFramePr>
          <p:cNvPr id="184323" name="Object 8"/>
          <p:cNvGraphicFramePr>
            <a:graphicFrameLocks noChangeAspect="1"/>
          </p:cNvGraphicFramePr>
          <p:nvPr/>
        </p:nvGraphicFramePr>
        <p:xfrm>
          <a:off x="2124075" y="2205038"/>
          <a:ext cx="376238" cy="431800"/>
        </p:xfrm>
        <a:graphic>
          <a:graphicData uri="http://schemas.openxmlformats.org/presentationml/2006/ole">
            <mc:AlternateContent xmlns:mc="http://schemas.openxmlformats.org/markup-compatibility/2006">
              <mc:Choice xmlns:v="urn:schemas-microsoft-com:vml" Requires="v">
                <p:oleObj spid="_x0000_s184335" name="Equation" r:id="rId5" imgW="190335" imgH="215713" progId="Equation.3">
                  <p:embed/>
                </p:oleObj>
              </mc:Choice>
              <mc:Fallback>
                <p:oleObj name="Equation" r:id="rId5" imgW="190335" imgH="215713" progId="Equation.3">
                  <p:embed/>
                  <p:pic>
                    <p:nvPicPr>
                      <p:cNvPr id="0" name="Object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24075" y="2205038"/>
                        <a:ext cx="376238" cy="431800"/>
                      </a:xfrm>
                      <a:prstGeom prst="rect">
                        <a:avLst/>
                      </a:prstGeom>
                      <a:solidFill>
                        <a:schemeClr val="tx1"/>
                      </a:solidFill>
                    </p:spPr>
                  </p:pic>
                </p:oleObj>
              </mc:Fallback>
            </mc:AlternateContent>
          </a:graphicData>
        </a:graphic>
      </p:graphicFrame>
      <p:graphicFrame>
        <p:nvGraphicFramePr>
          <p:cNvPr id="184324" name="Object 11"/>
          <p:cNvGraphicFramePr>
            <a:graphicFrameLocks noChangeAspect="1"/>
          </p:cNvGraphicFramePr>
          <p:nvPr/>
        </p:nvGraphicFramePr>
        <p:xfrm>
          <a:off x="827088" y="2205038"/>
          <a:ext cx="374650" cy="431800"/>
        </p:xfrm>
        <a:graphic>
          <a:graphicData uri="http://schemas.openxmlformats.org/presentationml/2006/ole">
            <mc:AlternateContent xmlns:mc="http://schemas.openxmlformats.org/markup-compatibility/2006">
              <mc:Choice xmlns:v="urn:schemas-microsoft-com:vml" Requires="v">
                <p:oleObj spid="_x0000_s184336" name="Equation" r:id="rId7" imgW="190335" imgH="215713" progId="Equation.3">
                  <p:embed/>
                </p:oleObj>
              </mc:Choice>
              <mc:Fallback>
                <p:oleObj name="Equation" r:id="rId7" imgW="190335" imgH="215713" progId="Equation.3">
                  <p:embed/>
                  <p:pic>
                    <p:nvPicPr>
                      <p:cNvPr id="0" name="Object 1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27088" y="2205038"/>
                        <a:ext cx="374650" cy="431800"/>
                      </a:xfrm>
                      <a:prstGeom prst="rect">
                        <a:avLst/>
                      </a:prstGeom>
                      <a:solidFill>
                        <a:schemeClr val="tx1"/>
                      </a:solidFill>
                    </p:spPr>
                  </p:pic>
                </p:oleObj>
              </mc:Fallback>
            </mc:AlternateContent>
          </a:graphicData>
        </a:graphic>
      </p:graphicFrame>
      <p:sp>
        <p:nvSpPr>
          <p:cNvPr id="184331" name="Rectangle 15"/>
          <p:cNvSpPr>
            <a:spLocks noChangeArrowheads="1"/>
          </p:cNvSpPr>
          <p:nvPr/>
        </p:nvSpPr>
        <p:spPr bwMode="auto">
          <a:xfrm>
            <a:off x="0" y="3214688"/>
            <a:ext cx="9144000" cy="0"/>
          </a:xfrm>
          <a:prstGeom prst="rect">
            <a:avLst/>
          </a:prstGeom>
          <a:noFill/>
          <a:ln w="9525">
            <a:noFill/>
            <a:miter lim="800000"/>
            <a:headEnd/>
            <a:tailEnd/>
          </a:ln>
        </p:spPr>
        <p:txBody>
          <a:bodyPr wrap="none" anchor="ctr">
            <a:spAutoFit/>
          </a:bodyPr>
          <a:lstStyle/>
          <a:p>
            <a:endParaRPr lang="fa-IR"/>
          </a:p>
        </p:txBody>
      </p:sp>
      <p:graphicFrame>
        <p:nvGraphicFramePr>
          <p:cNvPr id="184325" name="Object 14"/>
          <p:cNvGraphicFramePr>
            <a:graphicFrameLocks noChangeAspect="1"/>
          </p:cNvGraphicFramePr>
          <p:nvPr/>
        </p:nvGraphicFramePr>
        <p:xfrm>
          <a:off x="4211638" y="2708275"/>
          <a:ext cx="971550" cy="728663"/>
        </p:xfrm>
        <a:graphic>
          <a:graphicData uri="http://schemas.openxmlformats.org/presentationml/2006/ole">
            <mc:AlternateContent xmlns:mc="http://schemas.openxmlformats.org/markup-compatibility/2006">
              <mc:Choice xmlns:v="urn:schemas-microsoft-com:vml" Requires="v">
                <p:oleObj spid="_x0000_s184337" name="Equation" r:id="rId9" imgW="571252" imgH="431613" progId="Equation.3">
                  <p:embed/>
                </p:oleObj>
              </mc:Choice>
              <mc:Fallback>
                <p:oleObj name="Equation" r:id="rId9" imgW="571252" imgH="431613" progId="Equation.3">
                  <p:embed/>
                  <p:pic>
                    <p:nvPicPr>
                      <p:cNvPr id="0" name="Object 1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211638" y="2708275"/>
                        <a:ext cx="971550" cy="728663"/>
                      </a:xfrm>
                      <a:prstGeom prst="rect">
                        <a:avLst/>
                      </a:prstGeom>
                      <a:solidFill>
                        <a:schemeClr val="tx1"/>
                      </a:solidFill>
                    </p:spPr>
                  </p:pic>
                </p:oleObj>
              </mc:Fallback>
            </mc:AlternateContent>
          </a:graphicData>
        </a:graphic>
      </p:graphicFrame>
      <p:sp>
        <p:nvSpPr>
          <p:cNvPr id="184332" name="Rectangle 18"/>
          <p:cNvSpPr>
            <a:spLocks noChangeArrowheads="1"/>
          </p:cNvSpPr>
          <p:nvPr/>
        </p:nvSpPr>
        <p:spPr bwMode="auto">
          <a:xfrm>
            <a:off x="0" y="3328988"/>
            <a:ext cx="9144000" cy="0"/>
          </a:xfrm>
          <a:prstGeom prst="rect">
            <a:avLst/>
          </a:prstGeom>
          <a:noFill/>
          <a:ln w="9525">
            <a:noFill/>
            <a:miter lim="800000"/>
            <a:headEnd/>
            <a:tailEnd/>
          </a:ln>
        </p:spPr>
        <p:txBody>
          <a:bodyPr wrap="none" anchor="ctr">
            <a:spAutoFit/>
          </a:bodyPr>
          <a:lstStyle/>
          <a:p>
            <a:endParaRPr lang="fa-IR"/>
          </a:p>
        </p:txBody>
      </p:sp>
      <p:graphicFrame>
        <p:nvGraphicFramePr>
          <p:cNvPr id="184326" name="Object 17"/>
          <p:cNvGraphicFramePr>
            <a:graphicFrameLocks noChangeAspect="1"/>
          </p:cNvGraphicFramePr>
          <p:nvPr/>
        </p:nvGraphicFramePr>
        <p:xfrm>
          <a:off x="5435600" y="4797425"/>
          <a:ext cx="611188" cy="357188"/>
        </p:xfrm>
        <a:graphic>
          <a:graphicData uri="http://schemas.openxmlformats.org/presentationml/2006/ole">
            <mc:AlternateContent xmlns:mc="http://schemas.openxmlformats.org/markup-compatibility/2006">
              <mc:Choice xmlns:v="urn:schemas-microsoft-com:vml" Requires="v">
                <p:oleObj spid="_x0000_s184338" name="Equation" r:id="rId11" imgW="342751" imgH="203112" progId="Equation.3">
                  <p:embed/>
                </p:oleObj>
              </mc:Choice>
              <mc:Fallback>
                <p:oleObj name="Equation" r:id="rId11" imgW="342751" imgH="203112" progId="Equation.3">
                  <p:embed/>
                  <p:pic>
                    <p:nvPicPr>
                      <p:cNvPr id="0" name="Object 17"/>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435600" y="4797425"/>
                        <a:ext cx="611188" cy="357188"/>
                      </a:xfrm>
                      <a:prstGeom prst="rect">
                        <a:avLst/>
                      </a:prstGeom>
                      <a:solidFill>
                        <a:schemeClr val="tx1"/>
                      </a:solidFill>
                    </p:spPr>
                  </p:pic>
                </p:oleObj>
              </mc:Fallback>
            </mc:AlternateContent>
          </a:graphicData>
        </a:graphic>
      </p:graphicFrame>
      <p:graphicFrame>
        <p:nvGraphicFramePr>
          <p:cNvPr id="184327" name="Object 20"/>
          <p:cNvGraphicFramePr>
            <a:graphicFrameLocks noChangeAspect="1"/>
          </p:cNvGraphicFramePr>
          <p:nvPr/>
        </p:nvGraphicFramePr>
        <p:xfrm>
          <a:off x="250825" y="4724400"/>
          <a:ext cx="539750" cy="460375"/>
        </p:xfrm>
        <a:graphic>
          <a:graphicData uri="http://schemas.openxmlformats.org/presentationml/2006/ole">
            <mc:AlternateContent xmlns:mc="http://schemas.openxmlformats.org/markup-compatibility/2006">
              <mc:Choice xmlns:v="urn:schemas-microsoft-com:vml" Requires="v">
                <p:oleObj spid="_x0000_s184339" name="Equation" r:id="rId13" imgW="253780" imgH="215713" progId="Equation.3">
                  <p:embed/>
                </p:oleObj>
              </mc:Choice>
              <mc:Fallback>
                <p:oleObj name="Equation" r:id="rId13" imgW="253780" imgH="215713" progId="Equation.3">
                  <p:embed/>
                  <p:pic>
                    <p:nvPicPr>
                      <p:cNvPr id="0" name="Object 20"/>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50825" y="4724400"/>
                        <a:ext cx="539750" cy="460375"/>
                      </a:xfrm>
                      <a:prstGeom prst="rect">
                        <a:avLst/>
                      </a:prstGeom>
                      <a:solidFill>
                        <a:srgbClr val="FFFFFF"/>
                      </a:solidFill>
                    </p:spPr>
                  </p:pic>
                </p:oleObj>
              </mc:Fallback>
            </mc:AlternateContent>
          </a:graphicData>
        </a:graphic>
      </p:graphicFrame>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5" name="Slide Number Placeholder 14"/>
          <p:cNvSpPr>
            <a:spLocks noGrp="1"/>
          </p:cNvSpPr>
          <p:nvPr>
            <p:ph type="sldNum" sz="quarter" idx="12"/>
          </p:nvPr>
        </p:nvSpPr>
        <p:spPr/>
        <p:txBody>
          <a:bodyPr/>
          <a:lstStyle/>
          <a:p>
            <a:pPr>
              <a:defRPr/>
            </a:pPr>
            <a:fld id="{3C7C56AC-23A4-49AC-8ACC-8ED54FB91D88}" type="slidenum">
              <a:rPr lang="ar-SA"/>
              <a:pPr>
                <a:defRPr/>
              </a:pPr>
              <a:t>238</a:t>
            </a:fld>
            <a:endParaRPr lang="en-US"/>
          </a:p>
        </p:txBody>
      </p:sp>
    </p:spTree>
  </p:cSld>
  <p:clrMapOvr>
    <a:masterClrMapping/>
  </p:clrMapOvr>
  <p:transition>
    <p:cover dir="ld"/>
  </p:transition>
  <p:timing>
    <p:tnLst>
      <p:par>
        <p:cTn id="1" dur="indefinite" restart="never" nodeType="tmRoot"/>
      </p:par>
    </p:tnLst>
  </p:timing>
</p:sld>
</file>

<file path=ppt/slides/slide2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85346" name="Object 8"/>
          <p:cNvGraphicFramePr>
            <a:graphicFrameLocks noChangeAspect="1"/>
          </p:cNvGraphicFramePr>
          <p:nvPr/>
        </p:nvGraphicFramePr>
        <p:xfrm>
          <a:off x="7308850" y="549275"/>
          <a:ext cx="755650" cy="298450"/>
        </p:xfrm>
        <a:graphic>
          <a:graphicData uri="http://schemas.openxmlformats.org/presentationml/2006/ole">
            <mc:AlternateContent xmlns:mc="http://schemas.openxmlformats.org/markup-compatibility/2006">
              <mc:Choice xmlns:v="urn:schemas-microsoft-com:vml" Requires="v">
                <p:oleObj spid="_x0000_s185356" name="Equation" r:id="rId3" imgW="457002" imgH="177723" progId="Equation.3">
                  <p:embed/>
                </p:oleObj>
              </mc:Choice>
              <mc:Fallback>
                <p:oleObj name="Equation" r:id="rId3" imgW="457002" imgH="177723" progId="Equation.3">
                  <p:embed/>
                  <p:pic>
                    <p:nvPicPr>
                      <p:cNvPr id="0" name="Object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08850" y="549275"/>
                        <a:ext cx="755650" cy="298450"/>
                      </a:xfrm>
                      <a:prstGeom prst="rect">
                        <a:avLst/>
                      </a:prstGeom>
                      <a:solidFill>
                        <a:schemeClr val="tx1"/>
                      </a:solidFill>
                    </p:spPr>
                  </p:pic>
                </p:oleObj>
              </mc:Fallback>
            </mc:AlternateContent>
          </a:graphicData>
        </a:graphic>
      </p:graphicFrame>
      <p:graphicFrame>
        <p:nvGraphicFramePr>
          <p:cNvPr id="185347" name="Object 7"/>
          <p:cNvGraphicFramePr>
            <a:graphicFrameLocks noChangeAspect="1"/>
          </p:cNvGraphicFramePr>
          <p:nvPr/>
        </p:nvGraphicFramePr>
        <p:xfrm>
          <a:off x="4284663" y="1412875"/>
          <a:ext cx="900112" cy="674688"/>
        </p:xfrm>
        <a:graphic>
          <a:graphicData uri="http://schemas.openxmlformats.org/presentationml/2006/ole">
            <mc:AlternateContent xmlns:mc="http://schemas.openxmlformats.org/markup-compatibility/2006">
              <mc:Choice xmlns:v="urn:schemas-microsoft-com:vml" Requires="v">
                <p:oleObj spid="_x0000_s185357" name="Equation" r:id="rId5" imgW="571252" imgH="431613" progId="Equation.3">
                  <p:embed/>
                </p:oleObj>
              </mc:Choice>
              <mc:Fallback>
                <p:oleObj name="Equation" r:id="rId5" imgW="571252" imgH="431613" progId="Equation.3">
                  <p:embed/>
                  <p:pic>
                    <p:nvPicPr>
                      <p:cNvPr id="0" name="Object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284663" y="1412875"/>
                        <a:ext cx="900112" cy="674688"/>
                      </a:xfrm>
                      <a:prstGeom prst="rect">
                        <a:avLst/>
                      </a:prstGeom>
                      <a:solidFill>
                        <a:schemeClr val="tx1"/>
                      </a:solidFill>
                    </p:spPr>
                  </p:pic>
                </p:oleObj>
              </mc:Fallback>
            </mc:AlternateContent>
          </a:graphicData>
        </a:graphic>
      </p:graphicFrame>
      <p:graphicFrame>
        <p:nvGraphicFramePr>
          <p:cNvPr id="185348" name="Object 6"/>
          <p:cNvGraphicFramePr>
            <a:graphicFrameLocks noChangeAspect="1"/>
          </p:cNvGraphicFramePr>
          <p:nvPr/>
        </p:nvGraphicFramePr>
        <p:xfrm>
          <a:off x="6659563" y="2133600"/>
          <a:ext cx="468312" cy="398463"/>
        </p:xfrm>
        <a:graphic>
          <a:graphicData uri="http://schemas.openxmlformats.org/presentationml/2006/ole">
            <mc:AlternateContent xmlns:mc="http://schemas.openxmlformats.org/markup-compatibility/2006">
              <mc:Choice xmlns:v="urn:schemas-microsoft-com:vml" Requires="v">
                <p:oleObj spid="_x0000_s185358" name="Equation" r:id="rId7" imgW="253780" imgH="215713" progId="Equation.3">
                  <p:embed/>
                </p:oleObj>
              </mc:Choice>
              <mc:Fallback>
                <p:oleObj name="Equation" r:id="rId7" imgW="253780" imgH="215713" progId="Equation.3">
                  <p:embed/>
                  <p:pic>
                    <p:nvPicPr>
                      <p:cNvPr id="0" name="Object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659563" y="2133600"/>
                        <a:ext cx="468312" cy="398463"/>
                      </a:xfrm>
                      <a:prstGeom prst="rect">
                        <a:avLst/>
                      </a:prstGeom>
                      <a:solidFill>
                        <a:schemeClr val="tx1"/>
                      </a:solidFill>
                    </p:spPr>
                  </p:pic>
                </p:oleObj>
              </mc:Fallback>
            </mc:AlternateContent>
          </a:graphicData>
        </a:graphic>
      </p:graphicFrame>
      <p:graphicFrame>
        <p:nvGraphicFramePr>
          <p:cNvPr id="185349" name="Object 5"/>
          <p:cNvGraphicFramePr>
            <a:graphicFrameLocks noChangeAspect="1"/>
          </p:cNvGraphicFramePr>
          <p:nvPr/>
        </p:nvGraphicFramePr>
        <p:xfrm>
          <a:off x="5292725" y="3500438"/>
          <a:ext cx="684213" cy="398462"/>
        </p:xfrm>
        <a:graphic>
          <a:graphicData uri="http://schemas.openxmlformats.org/presentationml/2006/ole">
            <mc:AlternateContent xmlns:mc="http://schemas.openxmlformats.org/markup-compatibility/2006">
              <mc:Choice xmlns:v="urn:schemas-microsoft-com:vml" Requires="v">
                <p:oleObj spid="_x0000_s185359" name="Equation" r:id="rId9" imgW="342751" imgH="203112" progId="Equation.3">
                  <p:embed/>
                </p:oleObj>
              </mc:Choice>
              <mc:Fallback>
                <p:oleObj name="Equation" r:id="rId9" imgW="342751" imgH="203112" progId="Equation.3">
                  <p:embed/>
                  <p:pic>
                    <p:nvPicPr>
                      <p:cNvPr id="0" name="Object 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292725" y="3500438"/>
                        <a:ext cx="684213" cy="398462"/>
                      </a:xfrm>
                      <a:prstGeom prst="rect">
                        <a:avLst/>
                      </a:prstGeom>
                      <a:solidFill>
                        <a:schemeClr val="tx1"/>
                      </a:solidFill>
                    </p:spPr>
                  </p:pic>
                </p:oleObj>
              </mc:Fallback>
            </mc:AlternateContent>
          </a:graphicData>
        </a:graphic>
      </p:graphicFrame>
      <p:graphicFrame>
        <p:nvGraphicFramePr>
          <p:cNvPr id="185350" name="Object 4"/>
          <p:cNvGraphicFramePr>
            <a:graphicFrameLocks noChangeAspect="1"/>
          </p:cNvGraphicFramePr>
          <p:nvPr/>
        </p:nvGraphicFramePr>
        <p:xfrm>
          <a:off x="8101013" y="4076700"/>
          <a:ext cx="468312" cy="398463"/>
        </p:xfrm>
        <a:graphic>
          <a:graphicData uri="http://schemas.openxmlformats.org/presentationml/2006/ole">
            <mc:AlternateContent xmlns:mc="http://schemas.openxmlformats.org/markup-compatibility/2006">
              <mc:Choice xmlns:v="urn:schemas-microsoft-com:vml" Requires="v">
                <p:oleObj spid="_x0000_s185360" name="Equation" r:id="rId11" imgW="253780" imgH="215713" progId="Equation.3">
                  <p:embed/>
                </p:oleObj>
              </mc:Choice>
              <mc:Fallback>
                <p:oleObj name="Equation" r:id="rId11" imgW="253780" imgH="215713" progId="Equation.3">
                  <p:embed/>
                  <p:pic>
                    <p:nvPicPr>
                      <p:cNvPr id="0" name="Object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101013" y="4076700"/>
                        <a:ext cx="468312" cy="398463"/>
                      </a:xfrm>
                      <a:prstGeom prst="rect">
                        <a:avLst/>
                      </a:prstGeom>
                      <a:solidFill>
                        <a:schemeClr val="tx1"/>
                      </a:solidFill>
                    </p:spPr>
                  </p:pic>
                </p:oleObj>
              </mc:Fallback>
            </mc:AlternateContent>
          </a:graphicData>
        </a:graphic>
      </p:graphicFrame>
      <p:sp>
        <p:nvSpPr>
          <p:cNvPr id="185351" name="Rectangle 22"/>
          <p:cNvSpPr>
            <a:spLocks noChangeArrowheads="1"/>
          </p:cNvSpPr>
          <p:nvPr/>
        </p:nvSpPr>
        <p:spPr bwMode="auto">
          <a:xfrm>
            <a:off x="827088" y="476250"/>
            <a:ext cx="8101012" cy="5940425"/>
          </a:xfrm>
          <a:prstGeom prst="rect">
            <a:avLst/>
          </a:prstGeom>
          <a:noFill/>
          <a:ln w="9525">
            <a:noFill/>
            <a:miter lim="800000"/>
            <a:headEnd/>
            <a:tailEnd/>
          </a:ln>
        </p:spPr>
        <p:txBody>
          <a:bodyPr anchor="ctr">
            <a:spAutoFit/>
          </a:bodyPr>
          <a:lstStyle/>
          <a:p>
            <a:pPr algn="r" rtl="1"/>
            <a:r>
              <a:rPr lang="fa-IR">
                <a:latin typeface="Arial" charset="0"/>
                <a:cs typeface="Times New Roman" pitchFamily="18" charset="0"/>
              </a:rPr>
              <a:t>اگر            </a:t>
            </a:r>
            <a:r>
              <a:rPr lang="fa-IR">
                <a:cs typeface="Times New Roman" pitchFamily="18" charset="0"/>
              </a:rPr>
              <a:t>باشد و مقدار یکی از اجسام </a:t>
            </a:r>
            <a:r>
              <a:rPr lang="en-US">
                <a:cs typeface="Times New Roman" pitchFamily="18" charset="0"/>
              </a:rPr>
              <a:t>C</a:t>
            </a:r>
            <a:r>
              <a:rPr lang="fa-IR">
                <a:cs typeface="Times New Roman" pitchFamily="18" charset="0"/>
              </a:rPr>
              <a:t> یا </a:t>
            </a:r>
            <a:r>
              <a:rPr lang="en-US">
                <a:cs typeface="Times New Roman" pitchFamily="18" charset="0"/>
              </a:rPr>
              <a:t>D</a:t>
            </a:r>
            <a:r>
              <a:rPr lang="fa-IR">
                <a:cs typeface="Times New Roman" pitchFamily="18" charset="0"/>
              </a:rPr>
              <a:t> اضافه شود در این حالت دو تغییر متضاد در رابطه حاصل می شود زیرا افزایش </a:t>
            </a:r>
            <a:r>
              <a:rPr lang="en-US">
                <a:cs typeface="Times New Roman" pitchFamily="18" charset="0"/>
              </a:rPr>
              <a:t>C</a:t>
            </a:r>
            <a:r>
              <a:rPr lang="fa-IR">
                <a:cs typeface="Times New Roman" pitchFamily="18" charset="0"/>
              </a:rPr>
              <a:t> یا </a:t>
            </a:r>
            <a:r>
              <a:rPr lang="en-US">
                <a:cs typeface="Times New Roman" pitchFamily="18" charset="0"/>
              </a:rPr>
              <a:t>D</a:t>
            </a:r>
            <a:r>
              <a:rPr lang="fa-IR">
                <a:cs typeface="Times New Roman" pitchFamily="18" charset="0"/>
              </a:rPr>
              <a:t> کسر              را بزرگ می کند و سبب افزایش        می شود ولی</a:t>
            </a:r>
          </a:p>
          <a:p>
            <a:pPr algn="r" rtl="1"/>
            <a:endParaRPr lang="fa-IR">
              <a:cs typeface="Times New Roman" pitchFamily="18" charset="0"/>
            </a:endParaRPr>
          </a:p>
          <a:p>
            <a:pPr algn="r" rtl="1"/>
            <a:r>
              <a:rPr lang="fa-IR">
                <a:solidFill>
                  <a:srgbClr val="FFFF00"/>
                </a:solidFill>
                <a:cs typeface="Times New Roman" pitchFamily="18" charset="0"/>
              </a:rPr>
              <a:t>در مقابل افزایش این مواد سبب افزایش کل مولاریته سیستم می شودزو در نتیجه          کوچک می شود و سبب کاهش </a:t>
            </a:r>
          </a:p>
          <a:p>
            <a:pPr algn="r" rtl="1"/>
            <a:r>
              <a:rPr lang="fa-IR">
                <a:solidFill>
                  <a:srgbClr val="FFFF00"/>
                </a:solidFill>
                <a:cs typeface="Times New Roman" pitchFamily="18" charset="0"/>
              </a:rPr>
              <a:t>           می شود.</a:t>
            </a:r>
          </a:p>
          <a:p>
            <a:pPr algn="r" rtl="1"/>
            <a:endParaRPr lang="fa-IR">
              <a:solidFill>
                <a:srgbClr val="FFFF00"/>
              </a:solidFill>
              <a:cs typeface="Times New Roman" pitchFamily="18" charset="0"/>
            </a:endParaRPr>
          </a:p>
          <a:p>
            <a:pPr algn="r" rtl="1"/>
            <a:endParaRPr lang="fa-IR">
              <a:solidFill>
                <a:srgbClr val="FFFF00"/>
              </a:solidFill>
              <a:cs typeface="Times New Roman" pitchFamily="18" charset="0"/>
            </a:endParaRPr>
          </a:p>
          <a:p>
            <a:pPr algn="r" rtl="1"/>
            <a:endParaRPr lang="fa-IR">
              <a:cs typeface="Times New Roman" pitchFamily="18" charset="0"/>
            </a:endParaRPr>
          </a:p>
          <a:p>
            <a:pPr algn="r" rtl="1"/>
            <a:endParaRPr lang="fa-IR">
              <a:latin typeface="Arial" charset="0"/>
              <a:cs typeface="Times New Roman" pitchFamily="18" charset="0"/>
            </a:endParaRP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0" name="Slide Number Placeholder 9"/>
          <p:cNvSpPr>
            <a:spLocks noGrp="1"/>
          </p:cNvSpPr>
          <p:nvPr>
            <p:ph type="sldNum" sz="quarter" idx="12"/>
          </p:nvPr>
        </p:nvSpPr>
        <p:spPr/>
        <p:txBody>
          <a:bodyPr/>
          <a:lstStyle/>
          <a:p>
            <a:pPr>
              <a:defRPr/>
            </a:pPr>
            <a:fld id="{AFBFD39F-A17D-49EC-80E9-D503EE88EF4B}" type="slidenum">
              <a:rPr lang="ar-SA"/>
              <a:pPr>
                <a:defRPr/>
              </a:pPr>
              <a:t>239</a:t>
            </a:fld>
            <a:endParaRPr lang="en-US"/>
          </a:p>
        </p:txBody>
      </p:sp>
    </p:spTree>
  </p:cSld>
  <p:clrMapOvr>
    <a:masterClrMapping/>
  </p:clrMapOvr>
  <p:transition>
    <p:cover dir="u"/>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439" name="Rectangle 4"/>
          <p:cNvSpPr>
            <a:spLocks noChangeArrowheads="1"/>
          </p:cNvSpPr>
          <p:nvPr/>
        </p:nvSpPr>
        <p:spPr bwMode="auto">
          <a:xfrm>
            <a:off x="3276600" y="404813"/>
            <a:ext cx="5545138" cy="1066800"/>
          </a:xfrm>
          <a:prstGeom prst="rect">
            <a:avLst/>
          </a:prstGeom>
          <a:noFill/>
          <a:ln w="9525">
            <a:noFill/>
            <a:miter lim="800000"/>
            <a:headEnd/>
            <a:tailEnd/>
          </a:ln>
        </p:spPr>
        <p:txBody>
          <a:bodyPr anchor="ctr">
            <a:spAutoFit/>
          </a:bodyPr>
          <a:lstStyle/>
          <a:p>
            <a:pPr algn="r" rtl="1"/>
            <a:r>
              <a:rPr lang="en-US">
                <a:solidFill>
                  <a:srgbClr val="FFFF00"/>
                </a:solidFill>
                <a:latin typeface="Arial" charset="0"/>
              </a:rPr>
              <a:t>b</a:t>
            </a:r>
            <a:r>
              <a:rPr lang="fa-IR">
                <a:solidFill>
                  <a:srgbClr val="FFFF00"/>
                </a:solidFill>
                <a:latin typeface="Arial" charset="0"/>
              </a:rPr>
              <a:t>= حجم اشغال شده توسط یک مول گاز</a:t>
            </a:r>
            <a:r>
              <a:rPr lang="en-US">
                <a:latin typeface="Arial" charset="0"/>
              </a:rPr>
              <a:t/>
            </a:r>
            <a:br>
              <a:rPr lang="en-US">
                <a:latin typeface="Arial" charset="0"/>
              </a:rPr>
            </a:br>
            <a:endParaRPr lang="en-US">
              <a:latin typeface="Arial" charset="0"/>
            </a:endParaRPr>
          </a:p>
        </p:txBody>
      </p:sp>
      <p:graphicFrame>
        <p:nvGraphicFramePr>
          <p:cNvPr id="18434" name="Object 5"/>
          <p:cNvGraphicFramePr>
            <a:graphicFrameLocks noGrp="1" noChangeAspect="1"/>
          </p:cNvGraphicFramePr>
          <p:nvPr>
            <p:ph sz="half" idx="1"/>
          </p:nvPr>
        </p:nvGraphicFramePr>
        <p:xfrm>
          <a:off x="1331913" y="481013"/>
          <a:ext cx="1079500" cy="525462"/>
        </p:xfrm>
        <a:graphic>
          <a:graphicData uri="http://schemas.openxmlformats.org/presentationml/2006/ole">
            <mc:AlternateContent xmlns:mc="http://schemas.openxmlformats.org/markup-compatibility/2006">
              <mc:Choice xmlns:v="urn:schemas-microsoft-com:vml" Requires="v">
                <p:oleObj spid="_x0000_s18444" name="Equation" r:id="rId3" imgW="469800" imgH="228600" progId="Equation.3">
                  <p:embed/>
                </p:oleObj>
              </mc:Choice>
              <mc:Fallback>
                <p:oleObj name="Equation" r:id="rId3" imgW="469800" imgH="228600" progId="Equation.3">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31913" y="481013"/>
                        <a:ext cx="1079500" cy="525462"/>
                      </a:xfrm>
                      <a:prstGeom prst="rect">
                        <a:avLst/>
                      </a:prstGeom>
                      <a:solidFill>
                        <a:srgbClr val="FFFF99"/>
                      </a:solidFill>
                    </p:spPr>
                  </p:pic>
                </p:oleObj>
              </mc:Fallback>
            </mc:AlternateContent>
          </a:graphicData>
        </a:graphic>
      </p:graphicFrame>
      <p:graphicFrame>
        <p:nvGraphicFramePr>
          <p:cNvPr id="18437" name="Object 16"/>
          <p:cNvGraphicFramePr>
            <a:graphicFrameLocks noGrp="1" noChangeAspect="1"/>
          </p:cNvGraphicFramePr>
          <p:nvPr>
            <p:ph sz="half" idx="2"/>
          </p:nvPr>
        </p:nvGraphicFramePr>
        <p:xfrm>
          <a:off x="6769100" y="1628775"/>
          <a:ext cx="1438275" cy="825500"/>
        </p:xfrm>
        <a:graphic>
          <a:graphicData uri="http://schemas.openxmlformats.org/presentationml/2006/ole">
            <mc:AlternateContent xmlns:mc="http://schemas.openxmlformats.org/markup-compatibility/2006">
              <mc:Choice xmlns:v="urn:schemas-microsoft-com:vml" Requires="v">
                <p:oleObj spid="_x0000_s18445" name="Equation" r:id="rId5" imgW="685800" imgH="393480" progId="Equation.3">
                  <p:embed/>
                </p:oleObj>
              </mc:Choice>
              <mc:Fallback>
                <p:oleObj name="Equation" r:id="rId5" imgW="685800" imgH="393480" progId="Equation.3">
                  <p:embed/>
                  <p:pic>
                    <p:nvPicPr>
                      <p:cNvPr id="0" name="Object 1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69100" y="1628775"/>
                        <a:ext cx="1438275" cy="825500"/>
                      </a:xfrm>
                      <a:prstGeom prst="rect">
                        <a:avLst/>
                      </a:prstGeom>
                      <a:solidFill>
                        <a:srgbClr val="FFFF99"/>
                      </a:solidFill>
                    </p:spPr>
                  </p:pic>
                </p:oleObj>
              </mc:Fallback>
            </mc:AlternateContent>
          </a:graphicData>
        </a:graphic>
      </p:graphicFrame>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7" name="Slide Number Placeholder 16"/>
          <p:cNvSpPr>
            <a:spLocks noGrp="1"/>
          </p:cNvSpPr>
          <p:nvPr>
            <p:ph type="sldNum" sz="quarter" idx="12"/>
          </p:nvPr>
        </p:nvSpPr>
        <p:spPr/>
        <p:txBody>
          <a:bodyPr/>
          <a:lstStyle/>
          <a:p>
            <a:pPr>
              <a:defRPr/>
            </a:pPr>
            <a:fld id="{F047E83D-09EA-46EF-9A42-6FA17502EF2C}" type="slidenum">
              <a:rPr lang="ar-SA"/>
              <a:pPr>
                <a:defRPr/>
              </a:pPr>
              <a:t>24</a:t>
            </a:fld>
            <a:endParaRPr lang="en-US"/>
          </a:p>
        </p:txBody>
      </p:sp>
      <p:sp>
        <p:nvSpPr>
          <p:cNvPr id="18440" name="Rectangle 8"/>
          <p:cNvSpPr>
            <a:spLocks noChangeArrowheads="1"/>
          </p:cNvSpPr>
          <p:nvPr/>
        </p:nvSpPr>
        <p:spPr bwMode="auto">
          <a:xfrm>
            <a:off x="0" y="3124200"/>
            <a:ext cx="9144000" cy="0"/>
          </a:xfrm>
          <a:prstGeom prst="rect">
            <a:avLst/>
          </a:prstGeom>
          <a:noFill/>
          <a:ln w="9525">
            <a:noFill/>
            <a:miter lim="800000"/>
            <a:headEnd/>
            <a:tailEnd/>
          </a:ln>
        </p:spPr>
        <p:txBody>
          <a:bodyPr wrap="none" anchor="ctr">
            <a:spAutoFit/>
          </a:bodyPr>
          <a:lstStyle/>
          <a:p>
            <a:endParaRPr lang="fa-IR"/>
          </a:p>
        </p:txBody>
      </p:sp>
      <p:graphicFrame>
        <p:nvGraphicFramePr>
          <p:cNvPr id="18435" name="Object 7"/>
          <p:cNvGraphicFramePr>
            <a:graphicFrameLocks noChangeAspect="1"/>
          </p:cNvGraphicFramePr>
          <p:nvPr/>
        </p:nvGraphicFramePr>
        <p:xfrm>
          <a:off x="971550" y="1628775"/>
          <a:ext cx="2016125" cy="1008063"/>
        </p:xfrm>
        <a:graphic>
          <a:graphicData uri="http://schemas.openxmlformats.org/presentationml/2006/ole">
            <mc:AlternateContent xmlns:mc="http://schemas.openxmlformats.org/markup-compatibility/2006">
              <mc:Choice xmlns:v="urn:schemas-microsoft-com:vml" Requires="v">
                <p:oleObj spid="_x0000_s18446" name="Equation" r:id="rId7" imgW="761669" imgH="406224" progId="Equation.3">
                  <p:embed/>
                </p:oleObj>
              </mc:Choice>
              <mc:Fallback>
                <p:oleObj name="Equation" r:id="rId7" imgW="761669" imgH="406224" progId="Equation.3">
                  <p:embed/>
                  <p:pic>
                    <p:nvPicPr>
                      <p:cNvPr id="0" name="Object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71550" y="1628775"/>
                        <a:ext cx="2016125" cy="1008063"/>
                      </a:xfrm>
                      <a:prstGeom prst="rect">
                        <a:avLst/>
                      </a:prstGeom>
                      <a:solidFill>
                        <a:srgbClr val="FFFF99"/>
                      </a:solidFill>
                    </p:spPr>
                  </p:pic>
                </p:oleObj>
              </mc:Fallback>
            </mc:AlternateContent>
          </a:graphicData>
        </a:graphic>
      </p:graphicFrame>
      <p:sp>
        <p:nvSpPr>
          <p:cNvPr id="18441" name="Rectangle 9"/>
          <p:cNvSpPr>
            <a:spLocks noChangeArrowheads="1"/>
          </p:cNvSpPr>
          <p:nvPr/>
        </p:nvSpPr>
        <p:spPr bwMode="auto">
          <a:xfrm>
            <a:off x="0" y="3733800"/>
            <a:ext cx="9144000" cy="0"/>
          </a:xfrm>
          <a:prstGeom prst="rect">
            <a:avLst/>
          </a:prstGeom>
          <a:noFill/>
          <a:ln w="9525">
            <a:noFill/>
            <a:miter lim="800000"/>
            <a:headEnd/>
            <a:tailEnd/>
          </a:ln>
        </p:spPr>
        <p:txBody>
          <a:bodyPr wrap="none" anchor="ctr">
            <a:spAutoFit/>
          </a:bodyPr>
          <a:lstStyle/>
          <a:p>
            <a:endParaRPr lang="fa-IR"/>
          </a:p>
        </p:txBody>
      </p:sp>
      <p:sp>
        <p:nvSpPr>
          <p:cNvPr id="18442" name="Rectangle 11"/>
          <p:cNvSpPr>
            <a:spLocks noChangeArrowheads="1"/>
          </p:cNvSpPr>
          <p:nvPr/>
        </p:nvSpPr>
        <p:spPr bwMode="auto">
          <a:xfrm>
            <a:off x="0" y="3095625"/>
            <a:ext cx="9144000" cy="0"/>
          </a:xfrm>
          <a:prstGeom prst="rect">
            <a:avLst/>
          </a:prstGeom>
          <a:noFill/>
          <a:ln w="9525">
            <a:noFill/>
            <a:miter lim="800000"/>
            <a:headEnd/>
            <a:tailEnd/>
          </a:ln>
        </p:spPr>
        <p:txBody>
          <a:bodyPr wrap="none" anchor="ctr">
            <a:spAutoFit/>
          </a:bodyPr>
          <a:lstStyle/>
          <a:p>
            <a:endParaRPr lang="fa-IR"/>
          </a:p>
        </p:txBody>
      </p:sp>
      <p:graphicFrame>
        <p:nvGraphicFramePr>
          <p:cNvPr id="18436" name="Object 10"/>
          <p:cNvGraphicFramePr>
            <a:graphicFrameLocks noChangeAspect="1"/>
          </p:cNvGraphicFramePr>
          <p:nvPr/>
        </p:nvGraphicFramePr>
        <p:xfrm>
          <a:off x="3851275" y="1628775"/>
          <a:ext cx="1873250" cy="989013"/>
        </p:xfrm>
        <a:graphic>
          <a:graphicData uri="http://schemas.openxmlformats.org/presentationml/2006/ole">
            <mc:AlternateContent xmlns:mc="http://schemas.openxmlformats.org/markup-compatibility/2006">
              <mc:Choice xmlns:v="urn:schemas-microsoft-com:vml" Requires="v">
                <p:oleObj spid="_x0000_s18447" name="Equation" r:id="rId9" imgW="685502" imgH="444307" progId="Equation.3">
                  <p:embed/>
                </p:oleObj>
              </mc:Choice>
              <mc:Fallback>
                <p:oleObj name="Equation" r:id="rId9" imgW="685502" imgH="444307" progId="Equation.3">
                  <p:embed/>
                  <p:pic>
                    <p:nvPicPr>
                      <p:cNvPr id="0" name="Object 1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851275" y="1628775"/>
                        <a:ext cx="1873250" cy="989013"/>
                      </a:xfrm>
                      <a:prstGeom prst="rect">
                        <a:avLst/>
                      </a:prstGeom>
                      <a:solidFill>
                        <a:srgbClr val="FFFF99"/>
                      </a:solidFill>
                    </p:spPr>
                  </p:pic>
                </p:oleObj>
              </mc:Fallback>
            </mc:AlternateContent>
          </a:graphicData>
        </a:graphic>
      </p:graphicFrame>
      <p:sp>
        <p:nvSpPr>
          <p:cNvPr id="18443" name="Rectangle 12"/>
          <p:cNvSpPr>
            <a:spLocks noChangeArrowheads="1"/>
          </p:cNvSpPr>
          <p:nvPr/>
        </p:nvSpPr>
        <p:spPr bwMode="auto">
          <a:xfrm>
            <a:off x="0" y="3762375"/>
            <a:ext cx="9144000" cy="0"/>
          </a:xfrm>
          <a:prstGeom prst="rect">
            <a:avLst/>
          </a:prstGeom>
          <a:noFill/>
          <a:ln w="9525">
            <a:noFill/>
            <a:miter lim="800000"/>
            <a:headEnd/>
            <a:tailEnd/>
          </a:ln>
        </p:spPr>
        <p:txBody>
          <a:bodyPr wrap="none" anchor="ctr">
            <a:spAutoFit/>
          </a:bodyPr>
          <a:lstStyle/>
          <a:p>
            <a:endParaRPr lang="fa-IR"/>
          </a:p>
        </p:txBody>
      </p:sp>
      <p:sp>
        <p:nvSpPr>
          <p:cNvPr id="18444" name="Rectangle 19"/>
          <p:cNvSpPr>
            <a:spLocks noChangeArrowheads="1"/>
          </p:cNvSpPr>
          <p:nvPr/>
        </p:nvSpPr>
        <p:spPr bwMode="auto">
          <a:xfrm>
            <a:off x="611188" y="3214688"/>
            <a:ext cx="7134225" cy="1066800"/>
          </a:xfrm>
          <a:prstGeom prst="rect">
            <a:avLst/>
          </a:prstGeom>
          <a:noFill/>
          <a:ln w="9525">
            <a:noFill/>
            <a:miter lim="800000"/>
            <a:headEnd/>
            <a:tailEnd/>
          </a:ln>
        </p:spPr>
        <p:txBody>
          <a:bodyPr anchor="ctr">
            <a:spAutoFit/>
          </a:bodyPr>
          <a:lstStyle/>
          <a:p>
            <a:pPr algn="ctr" rtl="1"/>
            <a:r>
              <a:rPr lang="fa-IR">
                <a:latin typeface="Arial" charset="0"/>
              </a:rPr>
              <a:t>محاسبه مقدار فاکتور تراکم پذیری در نقطه بحرانی</a:t>
            </a:r>
          </a:p>
          <a:p>
            <a:pPr algn="ctr" rtl="1"/>
            <a:r>
              <a:rPr lang="fa-IR">
                <a:latin typeface="Arial" charset="0"/>
              </a:rPr>
              <a:t> با قرار دادن ثابت های بحرانی :</a:t>
            </a:r>
          </a:p>
        </p:txBody>
      </p:sp>
      <p:sp>
        <p:nvSpPr>
          <p:cNvPr id="18445" name="Rectangle 21"/>
          <p:cNvSpPr>
            <a:spLocks noChangeArrowheads="1"/>
          </p:cNvSpPr>
          <p:nvPr/>
        </p:nvSpPr>
        <p:spPr bwMode="auto">
          <a:xfrm>
            <a:off x="0" y="3100388"/>
            <a:ext cx="9144000" cy="0"/>
          </a:xfrm>
          <a:prstGeom prst="rect">
            <a:avLst/>
          </a:prstGeom>
          <a:noFill/>
          <a:ln w="9525">
            <a:noFill/>
            <a:miter lim="800000"/>
            <a:headEnd/>
            <a:tailEnd/>
          </a:ln>
        </p:spPr>
        <p:txBody>
          <a:bodyPr wrap="none" anchor="ctr">
            <a:spAutoFit/>
          </a:bodyPr>
          <a:lstStyle/>
          <a:p>
            <a:endParaRPr lang="fa-IR"/>
          </a:p>
        </p:txBody>
      </p:sp>
      <p:graphicFrame>
        <p:nvGraphicFramePr>
          <p:cNvPr id="18438" name="Object 20"/>
          <p:cNvGraphicFramePr>
            <a:graphicFrameLocks noChangeAspect="1"/>
          </p:cNvGraphicFramePr>
          <p:nvPr/>
        </p:nvGraphicFramePr>
        <p:xfrm>
          <a:off x="1692275" y="4724400"/>
          <a:ext cx="5903913" cy="1000125"/>
        </p:xfrm>
        <a:graphic>
          <a:graphicData uri="http://schemas.openxmlformats.org/presentationml/2006/ole">
            <mc:AlternateContent xmlns:mc="http://schemas.openxmlformats.org/markup-compatibility/2006">
              <mc:Choice xmlns:v="urn:schemas-microsoft-com:vml" Requires="v">
                <p:oleObj spid="_x0000_s18448" name="Equation" r:id="rId11" imgW="2298700" imgH="457200" progId="Equation.3">
                  <p:embed/>
                </p:oleObj>
              </mc:Choice>
              <mc:Fallback>
                <p:oleObj name="Equation" r:id="rId11" imgW="2298700" imgH="457200" progId="Equation.3">
                  <p:embed/>
                  <p:pic>
                    <p:nvPicPr>
                      <p:cNvPr id="0" name="Object 20"/>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692275" y="4724400"/>
                        <a:ext cx="5903913" cy="1000125"/>
                      </a:xfrm>
                      <a:prstGeom prst="rect">
                        <a:avLst/>
                      </a:prstGeom>
                      <a:solidFill>
                        <a:srgbClr val="FFFF99"/>
                      </a:solidFill>
                    </p:spPr>
                  </p:pic>
                </p:oleObj>
              </mc:Fallback>
            </mc:AlternateContent>
          </a:graphicData>
        </a:graphic>
      </p:graphicFrame>
      <p:sp>
        <p:nvSpPr>
          <p:cNvPr id="18446" name="Rectangle 22"/>
          <p:cNvSpPr>
            <a:spLocks noChangeArrowheads="1"/>
          </p:cNvSpPr>
          <p:nvPr/>
        </p:nvSpPr>
        <p:spPr bwMode="auto">
          <a:xfrm>
            <a:off x="0" y="3757613"/>
            <a:ext cx="9144000" cy="0"/>
          </a:xfrm>
          <a:prstGeom prst="rect">
            <a:avLst/>
          </a:prstGeom>
          <a:noFill/>
          <a:ln w="9525">
            <a:noFill/>
            <a:miter lim="800000"/>
            <a:headEnd/>
            <a:tailEnd/>
          </a:ln>
        </p:spPr>
        <p:txBody>
          <a:bodyPr wrap="none" anchor="ctr">
            <a:spAutoFit/>
          </a:bodyPr>
          <a:lstStyle/>
          <a:p>
            <a:endParaRPr lang="fa-IR"/>
          </a:p>
        </p:txBody>
      </p:sp>
    </p:spTree>
  </p:cSld>
  <p:clrMapOvr>
    <a:masterClrMapping/>
  </p:clrMapOvr>
  <p:transition>
    <p:push dir="d"/>
  </p:transition>
  <p:timing>
    <p:tnLst>
      <p:par>
        <p:cTn id="1" dur="indefinite" restart="never" nodeType="tmRoot"/>
      </p:par>
    </p:tnLst>
  </p:timing>
</p:sld>
</file>

<file path=ppt/slides/slide2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6374" name="Rectangle 4"/>
          <p:cNvSpPr>
            <a:spLocks noChangeArrowheads="1"/>
          </p:cNvSpPr>
          <p:nvPr/>
        </p:nvSpPr>
        <p:spPr bwMode="auto">
          <a:xfrm>
            <a:off x="323850" y="1492250"/>
            <a:ext cx="8640763" cy="3016250"/>
          </a:xfrm>
          <a:prstGeom prst="rect">
            <a:avLst/>
          </a:prstGeom>
          <a:noFill/>
          <a:ln w="9525">
            <a:noFill/>
            <a:miter lim="800000"/>
            <a:headEnd/>
            <a:tailEnd/>
          </a:ln>
        </p:spPr>
        <p:txBody>
          <a:bodyPr anchor="ctr">
            <a:spAutoFit/>
          </a:bodyPr>
          <a:lstStyle/>
          <a:p>
            <a:pPr algn="just" rtl="1"/>
            <a:r>
              <a:rPr lang="fa-IR"/>
              <a:t>اگر</a:t>
            </a:r>
            <a:r>
              <a:rPr lang="en-US"/>
              <a:t>         </a:t>
            </a:r>
            <a:r>
              <a:rPr lang="fa-IR"/>
              <a:t>وبه یکی ازاجسام </a:t>
            </a:r>
            <a:r>
              <a:rPr lang="en-US" sz="2800" b="1">
                <a:latin typeface="Times New Roman" pitchFamily="18" charset="0"/>
                <a:cs typeface="Times New Roman" pitchFamily="18" charset="0"/>
              </a:rPr>
              <a:t>A</a:t>
            </a:r>
            <a:r>
              <a:rPr lang="fa-IR"/>
              <a:t> یا </a:t>
            </a:r>
            <a:r>
              <a:rPr lang="en-US" sz="2800" b="1">
                <a:latin typeface="Times New Roman" pitchFamily="18" charset="0"/>
                <a:cs typeface="Times New Roman" pitchFamily="18" charset="0"/>
              </a:rPr>
              <a:t>B</a:t>
            </a:r>
            <a:r>
              <a:rPr lang="fa-IR"/>
              <a:t>در سیستم اضافه شود  </a:t>
            </a:r>
            <a:r>
              <a:rPr lang="en-US"/>
              <a:t>     </a:t>
            </a:r>
            <a:r>
              <a:rPr lang="fa-IR"/>
              <a:t>بزرگ می شود و کسر</a:t>
            </a:r>
            <a:r>
              <a:rPr lang="en-US"/>
              <a:t>   </a:t>
            </a:r>
            <a:r>
              <a:rPr lang="fa-IR"/>
              <a:t>  يا</a:t>
            </a:r>
            <a:r>
              <a:rPr lang="en-US"/>
              <a:t>      </a:t>
            </a:r>
          </a:p>
          <a:p>
            <a:pPr algn="just" rtl="1"/>
            <a:r>
              <a:rPr lang="fa-IR"/>
              <a:t>       </a:t>
            </a:r>
          </a:p>
          <a:p>
            <a:pPr algn="just" rtl="1"/>
            <a:endParaRPr lang="fa-IR"/>
          </a:p>
          <a:p>
            <a:pPr algn="just" rtl="1"/>
            <a:r>
              <a:rPr lang="fa-IR"/>
              <a:t> </a:t>
            </a:r>
            <a:r>
              <a:rPr lang="fa-IR">
                <a:solidFill>
                  <a:srgbClr val="FFFF00"/>
                </a:solidFill>
              </a:rPr>
              <a:t>کوچک می شود  دراین حالت نیز اصل لوشاتولیه قادر به توجیه جابه جایی نیست</a:t>
            </a:r>
            <a:r>
              <a:rPr lang="en-US"/>
              <a:t> .</a:t>
            </a:r>
          </a:p>
        </p:txBody>
      </p:sp>
      <p:sp>
        <p:nvSpPr>
          <p:cNvPr id="186375" name="Rectangle 6"/>
          <p:cNvSpPr>
            <a:spLocks noChangeArrowheads="1"/>
          </p:cNvSpPr>
          <p:nvPr/>
        </p:nvSpPr>
        <p:spPr bwMode="auto">
          <a:xfrm>
            <a:off x="0" y="3338513"/>
            <a:ext cx="9144000" cy="0"/>
          </a:xfrm>
          <a:prstGeom prst="rect">
            <a:avLst/>
          </a:prstGeom>
          <a:noFill/>
          <a:ln w="9525">
            <a:noFill/>
            <a:miter lim="800000"/>
            <a:headEnd/>
            <a:tailEnd/>
          </a:ln>
        </p:spPr>
        <p:txBody>
          <a:bodyPr wrap="none" anchor="ctr">
            <a:spAutoFit/>
          </a:bodyPr>
          <a:lstStyle/>
          <a:p>
            <a:endParaRPr lang="fa-IR"/>
          </a:p>
        </p:txBody>
      </p:sp>
      <p:graphicFrame>
        <p:nvGraphicFramePr>
          <p:cNvPr id="186370" name="Object 5"/>
          <p:cNvGraphicFramePr>
            <a:graphicFrameLocks noChangeAspect="1"/>
          </p:cNvGraphicFramePr>
          <p:nvPr/>
        </p:nvGraphicFramePr>
        <p:xfrm>
          <a:off x="7380288" y="1557338"/>
          <a:ext cx="1079500" cy="427037"/>
        </p:xfrm>
        <a:graphic>
          <a:graphicData uri="http://schemas.openxmlformats.org/presentationml/2006/ole">
            <mc:AlternateContent xmlns:mc="http://schemas.openxmlformats.org/markup-compatibility/2006">
              <mc:Choice xmlns:v="urn:schemas-microsoft-com:vml" Requires="v">
                <p:oleObj spid="_x0000_s186378" name="Equation" r:id="rId3" imgW="457002" imgH="177723" progId="Equation.3">
                  <p:embed/>
                </p:oleObj>
              </mc:Choice>
              <mc:Fallback>
                <p:oleObj name="Equation" r:id="rId3" imgW="457002" imgH="177723" progId="Equation.3">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80288" y="1557338"/>
                        <a:ext cx="1079500" cy="427037"/>
                      </a:xfrm>
                      <a:prstGeom prst="rect">
                        <a:avLst/>
                      </a:prstGeom>
                      <a:solidFill>
                        <a:schemeClr val="tx1"/>
                      </a:solidFill>
                    </p:spPr>
                  </p:pic>
                </p:oleObj>
              </mc:Fallback>
            </mc:AlternateContent>
          </a:graphicData>
        </a:graphic>
      </p:graphicFrame>
      <p:sp>
        <p:nvSpPr>
          <p:cNvPr id="186376" name="Rectangle 9"/>
          <p:cNvSpPr>
            <a:spLocks noChangeArrowheads="1"/>
          </p:cNvSpPr>
          <p:nvPr/>
        </p:nvSpPr>
        <p:spPr bwMode="auto">
          <a:xfrm>
            <a:off x="0" y="3328988"/>
            <a:ext cx="9144000" cy="0"/>
          </a:xfrm>
          <a:prstGeom prst="rect">
            <a:avLst/>
          </a:prstGeom>
          <a:noFill/>
          <a:ln w="9525">
            <a:noFill/>
            <a:miter lim="800000"/>
            <a:headEnd/>
            <a:tailEnd/>
          </a:ln>
        </p:spPr>
        <p:txBody>
          <a:bodyPr wrap="none" anchor="ctr">
            <a:spAutoFit/>
          </a:bodyPr>
          <a:lstStyle/>
          <a:p>
            <a:endParaRPr lang="fa-IR"/>
          </a:p>
        </p:txBody>
      </p:sp>
      <p:graphicFrame>
        <p:nvGraphicFramePr>
          <p:cNvPr id="186371" name="Object 8"/>
          <p:cNvGraphicFramePr>
            <a:graphicFrameLocks noChangeAspect="1"/>
          </p:cNvGraphicFramePr>
          <p:nvPr/>
        </p:nvGraphicFramePr>
        <p:xfrm>
          <a:off x="395288" y="1557338"/>
          <a:ext cx="703262" cy="409575"/>
        </p:xfrm>
        <a:graphic>
          <a:graphicData uri="http://schemas.openxmlformats.org/presentationml/2006/ole">
            <mc:AlternateContent xmlns:mc="http://schemas.openxmlformats.org/markup-compatibility/2006">
              <mc:Choice xmlns:v="urn:schemas-microsoft-com:vml" Requires="v">
                <p:oleObj spid="_x0000_s186379" name="Equation" r:id="rId5" imgW="342751" imgH="203112" progId="Equation.3">
                  <p:embed/>
                </p:oleObj>
              </mc:Choice>
              <mc:Fallback>
                <p:oleObj name="Equation" r:id="rId5" imgW="342751" imgH="203112" progId="Equation.3">
                  <p:embed/>
                  <p:pic>
                    <p:nvPicPr>
                      <p:cNvPr id="0" name="Object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5288" y="1557338"/>
                        <a:ext cx="703262" cy="409575"/>
                      </a:xfrm>
                      <a:prstGeom prst="rect">
                        <a:avLst/>
                      </a:prstGeom>
                      <a:solidFill>
                        <a:schemeClr val="tx1"/>
                      </a:solidFill>
                    </p:spPr>
                  </p:pic>
                </p:oleObj>
              </mc:Fallback>
            </mc:AlternateContent>
          </a:graphicData>
        </a:graphic>
      </p:graphicFrame>
      <p:sp>
        <p:nvSpPr>
          <p:cNvPr id="186377" name="Rectangle 10"/>
          <p:cNvSpPr>
            <a:spLocks noChangeArrowheads="1"/>
          </p:cNvSpPr>
          <p:nvPr/>
        </p:nvSpPr>
        <p:spPr bwMode="auto">
          <a:xfrm>
            <a:off x="0" y="3529013"/>
            <a:ext cx="9144000" cy="0"/>
          </a:xfrm>
          <a:prstGeom prst="rect">
            <a:avLst/>
          </a:prstGeom>
          <a:noFill/>
          <a:ln w="9525">
            <a:noFill/>
            <a:miter lim="800000"/>
            <a:headEnd/>
            <a:tailEnd/>
          </a:ln>
        </p:spPr>
        <p:txBody>
          <a:bodyPr wrap="none" anchor="ctr">
            <a:spAutoFit/>
          </a:bodyPr>
          <a:lstStyle/>
          <a:p>
            <a:endParaRPr lang="fa-IR"/>
          </a:p>
        </p:txBody>
      </p:sp>
      <p:graphicFrame>
        <p:nvGraphicFramePr>
          <p:cNvPr id="186372" name="Object 14"/>
          <p:cNvGraphicFramePr>
            <a:graphicFrameLocks noChangeAspect="1"/>
          </p:cNvGraphicFramePr>
          <p:nvPr/>
        </p:nvGraphicFramePr>
        <p:xfrm>
          <a:off x="4572000" y="2708275"/>
          <a:ext cx="936625" cy="703263"/>
        </p:xfrm>
        <a:graphic>
          <a:graphicData uri="http://schemas.openxmlformats.org/presentationml/2006/ole">
            <mc:AlternateContent xmlns:mc="http://schemas.openxmlformats.org/markup-compatibility/2006">
              <mc:Choice xmlns:v="urn:schemas-microsoft-com:vml" Requires="v">
                <p:oleObj spid="_x0000_s186380" name="Equation" r:id="rId7" imgW="571252" imgH="431613" progId="Equation.3">
                  <p:embed/>
                </p:oleObj>
              </mc:Choice>
              <mc:Fallback>
                <p:oleObj name="Equation" r:id="rId7" imgW="571252" imgH="431613" progId="Equation.3">
                  <p:embed/>
                  <p:pic>
                    <p:nvPicPr>
                      <p:cNvPr id="0" name="Object 1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572000" y="2708275"/>
                        <a:ext cx="936625" cy="703263"/>
                      </a:xfrm>
                      <a:prstGeom prst="rect">
                        <a:avLst/>
                      </a:prstGeom>
                      <a:solidFill>
                        <a:srgbClr val="FFFFFF"/>
                      </a:solidFill>
                    </p:spPr>
                  </p:pic>
                </p:oleObj>
              </mc:Fallback>
            </mc:AlternateContent>
          </a:graphicData>
        </a:graphic>
      </p:graphicFrame>
      <p:sp>
        <p:nvSpPr>
          <p:cNvPr id="186378" name="Rectangle 18"/>
          <p:cNvSpPr>
            <a:spLocks noChangeArrowheads="1"/>
          </p:cNvSpPr>
          <p:nvPr/>
        </p:nvSpPr>
        <p:spPr bwMode="auto">
          <a:xfrm>
            <a:off x="0" y="3319463"/>
            <a:ext cx="9144000" cy="0"/>
          </a:xfrm>
          <a:prstGeom prst="rect">
            <a:avLst/>
          </a:prstGeom>
          <a:noFill/>
          <a:ln w="9525">
            <a:noFill/>
            <a:miter lim="800000"/>
            <a:headEnd/>
            <a:tailEnd/>
          </a:ln>
        </p:spPr>
        <p:txBody>
          <a:bodyPr wrap="none" anchor="ctr">
            <a:spAutoFit/>
          </a:bodyPr>
          <a:lstStyle/>
          <a:p>
            <a:endParaRPr lang="fa-IR"/>
          </a:p>
        </p:txBody>
      </p:sp>
      <p:graphicFrame>
        <p:nvGraphicFramePr>
          <p:cNvPr id="186373" name="Object 17"/>
          <p:cNvGraphicFramePr>
            <a:graphicFrameLocks noChangeAspect="1"/>
          </p:cNvGraphicFramePr>
          <p:nvPr/>
        </p:nvGraphicFramePr>
        <p:xfrm>
          <a:off x="5292725" y="2133600"/>
          <a:ext cx="473075" cy="403225"/>
        </p:xfrm>
        <a:graphic>
          <a:graphicData uri="http://schemas.openxmlformats.org/presentationml/2006/ole">
            <mc:AlternateContent xmlns:mc="http://schemas.openxmlformats.org/markup-compatibility/2006">
              <mc:Choice xmlns:v="urn:schemas-microsoft-com:vml" Requires="v">
                <p:oleObj spid="_x0000_s186381" name="Equation" r:id="rId9" imgW="253780" imgH="215713" progId="Equation.3">
                  <p:embed/>
                </p:oleObj>
              </mc:Choice>
              <mc:Fallback>
                <p:oleObj name="Equation" r:id="rId9" imgW="253780" imgH="215713" progId="Equation.3">
                  <p:embed/>
                  <p:pic>
                    <p:nvPicPr>
                      <p:cNvPr id="0" name="Object 1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292725" y="2133600"/>
                        <a:ext cx="473075" cy="403225"/>
                      </a:xfrm>
                      <a:prstGeom prst="rect">
                        <a:avLst/>
                      </a:prstGeom>
                      <a:solidFill>
                        <a:schemeClr val="tx1"/>
                      </a:solidFill>
                    </p:spPr>
                  </p:pic>
                </p:oleObj>
              </mc:Fallback>
            </mc:AlternateContent>
          </a:graphicData>
        </a:graphic>
      </p:graphicFrame>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3" name="Slide Number Placeholder 12"/>
          <p:cNvSpPr>
            <a:spLocks noGrp="1"/>
          </p:cNvSpPr>
          <p:nvPr>
            <p:ph type="sldNum" sz="quarter" idx="12"/>
          </p:nvPr>
        </p:nvSpPr>
        <p:spPr/>
        <p:txBody>
          <a:bodyPr/>
          <a:lstStyle/>
          <a:p>
            <a:pPr>
              <a:defRPr/>
            </a:pPr>
            <a:fld id="{3B16AD9B-29EF-4D41-87D3-A04A2FB67BB2}" type="slidenum">
              <a:rPr lang="ar-SA"/>
              <a:pPr>
                <a:defRPr/>
              </a:pPr>
              <a:t>240</a:t>
            </a:fld>
            <a:endParaRPr lang="en-US"/>
          </a:p>
        </p:txBody>
      </p:sp>
    </p:spTree>
  </p:cSld>
  <p:clrMapOvr>
    <a:masterClrMapping/>
  </p:clrMapOvr>
  <p:transition>
    <p:cover dir="r"/>
  </p:transition>
  <p:timing>
    <p:tnLst>
      <p:par>
        <p:cTn id="1" dur="indefinite" restart="never" nodeType="tmRoot"/>
      </p:par>
    </p:tnLst>
  </p:timing>
</p:sld>
</file>

<file path=ppt/slides/slide2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7397" name="Rectangle 4"/>
          <p:cNvSpPr>
            <a:spLocks noChangeArrowheads="1"/>
          </p:cNvSpPr>
          <p:nvPr/>
        </p:nvSpPr>
        <p:spPr bwMode="auto">
          <a:xfrm>
            <a:off x="468313" y="1457325"/>
            <a:ext cx="8367712" cy="2528888"/>
          </a:xfrm>
          <a:prstGeom prst="rect">
            <a:avLst/>
          </a:prstGeom>
          <a:noFill/>
          <a:ln w="9525">
            <a:noFill/>
            <a:miter lim="800000"/>
            <a:headEnd/>
            <a:tailEnd/>
          </a:ln>
        </p:spPr>
        <p:txBody>
          <a:bodyPr anchor="ctr">
            <a:spAutoFit/>
          </a:bodyPr>
          <a:lstStyle/>
          <a:p>
            <a:pPr algn="just" rtl="1"/>
            <a:r>
              <a:rPr lang="fa-IR">
                <a:solidFill>
                  <a:srgbClr val="FFFF00"/>
                </a:solidFill>
              </a:rPr>
              <a:t>اگر</a:t>
            </a:r>
            <a:r>
              <a:rPr lang="en-US">
                <a:solidFill>
                  <a:srgbClr val="FFFF00"/>
                </a:solidFill>
              </a:rPr>
              <a:t>    </a:t>
            </a:r>
            <a:r>
              <a:rPr lang="fa-IR">
                <a:solidFill>
                  <a:srgbClr val="FFFF00"/>
                </a:solidFill>
              </a:rPr>
              <a:t>     و به یکی از اجسام </a:t>
            </a:r>
            <a:r>
              <a:rPr lang="en-US">
                <a:solidFill>
                  <a:srgbClr val="FFFF00"/>
                </a:solidFill>
              </a:rPr>
              <a:t>C</a:t>
            </a:r>
            <a:r>
              <a:rPr lang="fa-IR">
                <a:solidFill>
                  <a:srgbClr val="FFFF00"/>
                </a:solidFill>
              </a:rPr>
              <a:t> یا </a:t>
            </a:r>
            <a:r>
              <a:rPr lang="en-US">
                <a:solidFill>
                  <a:srgbClr val="FFFF00"/>
                </a:solidFill>
              </a:rPr>
              <a:t>D</a:t>
            </a:r>
            <a:r>
              <a:rPr lang="fa-IR">
                <a:solidFill>
                  <a:srgbClr val="FFFF00"/>
                </a:solidFill>
              </a:rPr>
              <a:t> در سیستم اضافه شود  در این حالت </a:t>
            </a:r>
            <a:r>
              <a:rPr lang="en-US">
                <a:solidFill>
                  <a:srgbClr val="FFFF00"/>
                </a:solidFill>
              </a:rPr>
              <a:t>       </a:t>
            </a:r>
            <a:r>
              <a:rPr lang="fa-IR">
                <a:solidFill>
                  <a:srgbClr val="FFFF00"/>
                </a:solidFill>
              </a:rPr>
              <a:t>بزرگ می شود لذا برای ثابت ماندن       باید</a:t>
            </a:r>
            <a:r>
              <a:rPr lang="en-US">
                <a:solidFill>
                  <a:srgbClr val="FFFF00"/>
                </a:solidFill>
              </a:rPr>
              <a:t>        </a:t>
            </a:r>
            <a:r>
              <a:rPr lang="fa-IR">
                <a:solidFill>
                  <a:srgbClr val="FFFF00"/>
                </a:solidFill>
              </a:rPr>
              <a:t>را کاهش داد یعنی واکنش طبق اصل لوشاتلیه در جهت 2  عمل می کند که حاصلش از بین رفتن جسم اضافه شده به سیستم است.</a:t>
            </a:r>
            <a:endParaRPr lang="en-US">
              <a:solidFill>
                <a:srgbClr val="FFFF00"/>
              </a:solidFill>
            </a:endParaRPr>
          </a:p>
        </p:txBody>
      </p:sp>
      <p:sp>
        <p:nvSpPr>
          <p:cNvPr id="187398" name="Rectangle 6"/>
          <p:cNvSpPr>
            <a:spLocks noChangeArrowheads="1"/>
          </p:cNvSpPr>
          <p:nvPr/>
        </p:nvSpPr>
        <p:spPr bwMode="auto">
          <a:xfrm>
            <a:off x="0" y="3338513"/>
            <a:ext cx="9144000" cy="0"/>
          </a:xfrm>
          <a:prstGeom prst="rect">
            <a:avLst/>
          </a:prstGeom>
          <a:noFill/>
          <a:ln w="9525">
            <a:noFill/>
            <a:miter lim="800000"/>
            <a:headEnd/>
            <a:tailEnd/>
          </a:ln>
        </p:spPr>
        <p:txBody>
          <a:bodyPr wrap="none" anchor="ctr">
            <a:spAutoFit/>
          </a:bodyPr>
          <a:lstStyle/>
          <a:p>
            <a:endParaRPr lang="fa-IR"/>
          </a:p>
        </p:txBody>
      </p:sp>
      <p:graphicFrame>
        <p:nvGraphicFramePr>
          <p:cNvPr id="187394" name="Object 5"/>
          <p:cNvGraphicFramePr>
            <a:graphicFrameLocks noChangeAspect="1"/>
          </p:cNvGraphicFramePr>
          <p:nvPr/>
        </p:nvGraphicFramePr>
        <p:xfrm>
          <a:off x="7308850" y="1557338"/>
          <a:ext cx="889000" cy="352425"/>
        </p:xfrm>
        <a:graphic>
          <a:graphicData uri="http://schemas.openxmlformats.org/presentationml/2006/ole">
            <mc:AlternateContent xmlns:mc="http://schemas.openxmlformats.org/markup-compatibility/2006">
              <mc:Choice xmlns:v="urn:schemas-microsoft-com:vml" Requires="v">
                <p:oleObj spid="_x0000_s187400" name="Equation" r:id="rId3" imgW="457002" imgH="177723" progId="Equation.3">
                  <p:embed/>
                </p:oleObj>
              </mc:Choice>
              <mc:Fallback>
                <p:oleObj name="Equation" r:id="rId3" imgW="457002" imgH="177723" progId="Equation.3">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08850" y="1557338"/>
                        <a:ext cx="889000" cy="352425"/>
                      </a:xfrm>
                      <a:prstGeom prst="rect">
                        <a:avLst/>
                      </a:prstGeom>
                      <a:solidFill>
                        <a:srgbClr val="FFFFFF"/>
                      </a:solidFill>
                    </p:spPr>
                  </p:pic>
                </p:oleObj>
              </mc:Fallback>
            </mc:AlternateContent>
          </a:graphicData>
        </a:graphic>
      </p:graphicFrame>
      <p:sp>
        <p:nvSpPr>
          <p:cNvPr id="187399" name="Rectangle 7"/>
          <p:cNvSpPr>
            <a:spLocks noChangeArrowheads="1"/>
          </p:cNvSpPr>
          <p:nvPr/>
        </p:nvSpPr>
        <p:spPr bwMode="auto">
          <a:xfrm>
            <a:off x="0" y="3519488"/>
            <a:ext cx="9144000" cy="0"/>
          </a:xfrm>
          <a:prstGeom prst="rect">
            <a:avLst/>
          </a:prstGeom>
          <a:noFill/>
          <a:ln w="9525">
            <a:noFill/>
            <a:miter lim="800000"/>
            <a:headEnd/>
            <a:tailEnd/>
          </a:ln>
        </p:spPr>
        <p:txBody>
          <a:bodyPr wrap="none" anchor="ctr">
            <a:spAutoFit/>
          </a:bodyPr>
          <a:lstStyle/>
          <a:p>
            <a:endParaRPr lang="fa-IR"/>
          </a:p>
        </p:txBody>
      </p:sp>
      <p:sp>
        <p:nvSpPr>
          <p:cNvPr id="187400" name="Rectangle 12"/>
          <p:cNvSpPr>
            <a:spLocks noChangeArrowheads="1"/>
          </p:cNvSpPr>
          <p:nvPr/>
        </p:nvSpPr>
        <p:spPr bwMode="auto">
          <a:xfrm>
            <a:off x="0" y="3328988"/>
            <a:ext cx="9144000" cy="0"/>
          </a:xfrm>
          <a:prstGeom prst="rect">
            <a:avLst/>
          </a:prstGeom>
          <a:noFill/>
          <a:ln w="9525">
            <a:noFill/>
            <a:miter lim="800000"/>
            <a:headEnd/>
            <a:tailEnd/>
          </a:ln>
        </p:spPr>
        <p:txBody>
          <a:bodyPr wrap="none" anchor="ctr">
            <a:spAutoFit/>
          </a:bodyPr>
          <a:lstStyle/>
          <a:p>
            <a:endParaRPr lang="fa-IR"/>
          </a:p>
        </p:txBody>
      </p:sp>
      <p:graphicFrame>
        <p:nvGraphicFramePr>
          <p:cNvPr id="187395" name="Object 11"/>
          <p:cNvGraphicFramePr>
            <a:graphicFrameLocks noChangeAspect="1"/>
          </p:cNvGraphicFramePr>
          <p:nvPr/>
        </p:nvGraphicFramePr>
        <p:xfrm>
          <a:off x="6011863" y="1989138"/>
          <a:ext cx="703262" cy="409575"/>
        </p:xfrm>
        <a:graphic>
          <a:graphicData uri="http://schemas.openxmlformats.org/presentationml/2006/ole">
            <mc:AlternateContent xmlns:mc="http://schemas.openxmlformats.org/markup-compatibility/2006">
              <mc:Choice xmlns:v="urn:schemas-microsoft-com:vml" Requires="v">
                <p:oleObj spid="_x0000_s187401" name="Equation" r:id="rId5" imgW="342751" imgH="203112" progId="Equation.3">
                  <p:embed/>
                </p:oleObj>
              </mc:Choice>
              <mc:Fallback>
                <p:oleObj name="Equation" r:id="rId5" imgW="342751" imgH="203112" progId="Equation.3">
                  <p:embed/>
                  <p:pic>
                    <p:nvPicPr>
                      <p:cNvPr id="0" name="Object 1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11863" y="1989138"/>
                        <a:ext cx="703262" cy="409575"/>
                      </a:xfrm>
                      <a:prstGeom prst="rect">
                        <a:avLst/>
                      </a:prstGeom>
                      <a:solidFill>
                        <a:schemeClr val="tx1"/>
                      </a:solidFill>
                    </p:spPr>
                  </p:pic>
                </p:oleObj>
              </mc:Fallback>
            </mc:AlternateContent>
          </a:graphicData>
        </a:graphic>
      </p:graphicFrame>
      <p:sp>
        <p:nvSpPr>
          <p:cNvPr id="187401" name="Rectangle 15"/>
          <p:cNvSpPr>
            <a:spLocks noChangeArrowheads="1"/>
          </p:cNvSpPr>
          <p:nvPr/>
        </p:nvSpPr>
        <p:spPr bwMode="auto">
          <a:xfrm>
            <a:off x="0" y="3319463"/>
            <a:ext cx="9144000" cy="0"/>
          </a:xfrm>
          <a:prstGeom prst="rect">
            <a:avLst/>
          </a:prstGeom>
          <a:noFill/>
          <a:ln w="9525">
            <a:noFill/>
            <a:miter lim="800000"/>
            <a:headEnd/>
            <a:tailEnd/>
          </a:ln>
        </p:spPr>
        <p:txBody>
          <a:bodyPr wrap="none" anchor="ctr">
            <a:spAutoFit/>
          </a:bodyPr>
          <a:lstStyle/>
          <a:p>
            <a:endParaRPr lang="fa-IR"/>
          </a:p>
        </p:txBody>
      </p:sp>
      <p:graphicFrame>
        <p:nvGraphicFramePr>
          <p:cNvPr id="187396" name="Object 14"/>
          <p:cNvGraphicFramePr>
            <a:graphicFrameLocks noChangeAspect="1"/>
          </p:cNvGraphicFramePr>
          <p:nvPr/>
        </p:nvGraphicFramePr>
        <p:xfrm>
          <a:off x="7451725" y="2492375"/>
          <a:ext cx="473075" cy="403225"/>
        </p:xfrm>
        <a:graphic>
          <a:graphicData uri="http://schemas.openxmlformats.org/presentationml/2006/ole">
            <mc:AlternateContent xmlns:mc="http://schemas.openxmlformats.org/markup-compatibility/2006">
              <mc:Choice xmlns:v="urn:schemas-microsoft-com:vml" Requires="v">
                <p:oleObj spid="_x0000_s187402" name="Equation" r:id="rId7" imgW="253780" imgH="215713" progId="Equation.3">
                  <p:embed/>
                </p:oleObj>
              </mc:Choice>
              <mc:Fallback>
                <p:oleObj name="Equation" r:id="rId7" imgW="253780" imgH="215713" progId="Equation.3">
                  <p:embed/>
                  <p:pic>
                    <p:nvPicPr>
                      <p:cNvPr id="0" name="Object 1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451725" y="2492375"/>
                        <a:ext cx="473075" cy="403225"/>
                      </a:xfrm>
                      <a:prstGeom prst="rect">
                        <a:avLst/>
                      </a:prstGeom>
                      <a:solidFill>
                        <a:schemeClr val="tx1"/>
                      </a:solidFill>
                    </p:spPr>
                  </p:pic>
                </p:oleObj>
              </mc:Fallback>
            </mc:AlternateContent>
          </a:graphicData>
        </a:graphic>
      </p:graphicFrame>
      <p:sp>
        <p:nvSpPr>
          <p:cNvPr id="187402" name="Rectangle 16"/>
          <p:cNvSpPr>
            <a:spLocks noChangeArrowheads="1"/>
          </p:cNvSpPr>
          <p:nvPr/>
        </p:nvSpPr>
        <p:spPr bwMode="auto">
          <a:xfrm>
            <a:off x="0" y="3538538"/>
            <a:ext cx="9144000" cy="0"/>
          </a:xfrm>
          <a:prstGeom prst="rect">
            <a:avLst/>
          </a:prstGeom>
          <a:noFill/>
          <a:ln w="9525">
            <a:noFill/>
            <a:miter lim="800000"/>
            <a:headEnd/>
            <a:tailEnd/>
          </a:ln>
        </p:spPr>
        <p:txBody>
          <a:bodyPr wrap="none" anchor="ctr">
            <a:spAutoFit/>
          </a:bodyPr>
          <a:lstStyle/>
          <a:p>
            <a:endParaRPr lang="fa-IR"/>
          </a:p>
        </p:txBody>
      </p:sp>
      <p:sp>
        <p:nvSpPr>
          <p:cNvPr id="187403" name="Rectangle 18"/>
          <p:cNvSpPr>
            <a:spLocks noChangeArrowheads="1"/>
          </p:cNvSpPr>
          <p:nvPr/>
        </p:nvSpPr>
        <p:spPr bwMode="auto">
          <a:xfrm>
            <a:off x="0" y="3319463"/>
            <a:ext cx="9144000" cy="0"/>
          </a:xfrm>
          <a:prstGeom prst="rect">
            <a:avLst/>
          </a:prstGeom>
          <a:noFill/>
          <a:ln w="9525">
            <a:noFill/>
            <a:miter lim="800000"/>
            <a:headEnd/>
            <a:tailEnd/>
          </a:ln>
        </p:spPr>
        <p:txBody>
          <a:bodyPr wrap="none" anchor="ctr">
            <a:spAutoFit/>
          </a:bodyPr>
          <a:lstStyle/>
          <a:p>
            <a:endParaRPr lang="fa-IR"/>
          </a:p>
        </p:txBody>
      </p:sp>
      <p:sp>
        <p:nvSpPr>
          <p:cNvPr id="187404" name="Rectangle 19"/>
          <p:cNvSpPr>
            <a:spLocks noChangeArrowheads="1"/>
          </p:cNvSpPr>
          <p:nvPr/>
        </p:nvSpPr>
        <p:spPr bwMode="auto">
          <a:xfrm>
            <a:off x="0" y="3538538"/>
            <a:ext cx="9144000" cy="0"/>
          </a:xfrm>
          <a:prstGeom prst="rect">
            <a:avLst/>
          </a:prstGeom>
          <a:noFill/>
          <a:ln w="9525">
            <a:noFill/>
            <a:miter lim="800000"/>
            <a:headEnd/>
            <a:tailEnd/>
          </a:ln>
        </p:spPr>
        <p:txBody>
          <a:bodyPr wrap="none" anchor="ctr">
            <a:spAutoFit/>
          </a:bodyPr>
          <a:lstStyle/>
          <a:p>
            <a:endParaRPr lang="fa-I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5" name="Slide Number Placeholder 14"/>
          <p:cNvSpPr>
            <a:spLocks noGrp="1"/>
          </p:cNvSpPr>
          <p:nvPr>
            <p:ph type="sldNum" sz="quarter" idx="12"/>
          </p:nvPr>
        </p:nvSpPr>
        <p:spPr/>
        <p:txBody>
          <a:bodyPr/>
          <a:lstStyle/>
          <a:p>
            <a:pPr>
              <a:defRPr/>
            </a:pPr>
            <a:fld id="{6343EEEB-5FBC-42E5-BB74-40C6E72A69D0}" type="slidenum">
              <a:rPr lang="ar-SA"/>
              <a:pPr>
                <a:defRPr/>
              </a:pPr>
              <a:t>241</a:t>
            </a:fld>
            <a:endParaRPr lang="en-US"/>
          </a:p>
        </p:txBody>
      </p:sp>
    </p:spTree>
  </p:cSld>
  <p:clrMapOvr>
    <a:masterClrMapping/>
  </p:clrMapOvr>
  <p:transition>
    <p:cover/>
  </p:transition>
  <p:timing>
    <p:tnLst>
      <p:par>
        <p:cTn id="1" dur="indefinite" restart="never" nodeType="tmRoot"/>
      </p:par>
    </p:tnLst>
  </p:timing>
</p:sld>
</file>

<file path=ppt/slides/slide2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8421" name="Rectangle 4"/>
          <p:cNvSpPr>
            <a:spLocks noChangeArrowheads="1"/>
          </p:cNvSpPr>
          <p:nvPr/>
        </p:nvSpPr>
        <p:spPr bwMode="auto">
          <a:xfrm>
            <a:off x="3524250" y="692150"/>
            <a:ext cx="5180013" cy="579438"/>
          </a:xfrm>
          <a:prstGeom prst="rect">
            <a:avLst/>
          </a:prstGeom>
          <a:noFill/>
          <a:ln w="9525">
            <a:noFill/>
            <a:miter lim="800000"/>
            <a:headEnd/>
            <a:tailEnd/>
          </a:ln>
        </p:spPr>
        <p:txBody>
          <a:bodyPr wrap="none" anchor="ctr">
            <a:spAutoFit/>
          </a:bodyPr>
          <a:lstStyle/>
          <a:p>
            <a:pPr algn="r" rtl="1"/>
            <a:r>
              <a:rPr lang="fa-IR" b="1">
                <a:solidFill>
                  <a:srgbClr val="FF99FF"/>
                </a:solidFill>
              </a:rPr>
              <a:t>تغییر جز مولی در دما و حجم ثابت </a:t>
            </a:r>
          </a:p>
        </p:txBody>
      </p:sp>
      <p:sp>
        <p:nvSpPr>
          <p:cNvPr id="188422" name="Rectangle 6"/>
          <p:cNvSpPr>
            <a:spLocks noChangeArrowheads="1"/>
          </p:cNvSpPr>
          <p:nvPr/>
        </p:nvSpPr>
        <p:spPr bwMode="auto">
          <a:xfrm>
            <a:off x="0" y="3214688"/>
            <a:ext cx="9144000" cy="0"/>
          </a:xfrm>
          <a:prstGeom prst="rect">
            <a:avLst/>
          </a:prstGeom>
          <a:noFill/>
          <a:ln w="9525">
            <a:noFill/>
            <a:miter lim="800000"/>
            <a:headEnd/>
            <a:tailEnd/>
          </a:ln>
        </p:spPr>
        <p:txBody>
          <a:bodyPr wrap="none" anchor="ctr">
            <a:spAutoFit/>
          </a:bodyPr>
          <a:lstStyle/>
          <a:p>
            <a:endParaRPr lang="fa-IR"/>
          </a:p>
        </p:txBody>
      </p:sp>
      <p:graphicFrame>
        <p:nvGraphicFramePr>
          <p:cNvPr id="188418" name="Object 5"/>
          <p:cNvGraphicFramePr>
            <a:graphicFrameLocks noChangeAspect="1"/>
          </p:cNvGraphicFramePr>
          <p:nvPr/>
        </p:nvGraphicFramePr>
        <p:xfrm>
          <a:off x="2484438" y="1844675"/>
          <a:ext cx="4189412" cy="885825"/>
        </p:xfrm>
        <a:graphic>
          <a:graphicData uri="http://schemas.openxmlformats.org/presentationml/2006/ole">
            <mc:AlternateContent xmlns:mc="http://schemas.openxmlformats.org/markup-compatibility/2006">
              <mc:Choice xmlns:v="urn:schemas-microsoft-com:vml" Requires="v">
                <p:oleObj spid="_x0000_s188424" name="Equation" r:id="rId3" imgW="2032000" imgH="431800" progId="Equation.3">
                  <p:embed/>
                </p:oleObj>
              </mc:Choice>
              <mc:Fallback>
                <p:oleObj name="Equation" r:id="rId3" imgW="2032000" imgH="431800" progId="Equation.3">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84438" y="1844675"/>
                        <a:ext cx="4189412" cy="885825"/>
                      </a:xfrm>
                      <a:prstGeom prst="rect">
                        <a:avLst/>
                      </a:prstGeom>
                      <a:solidFill>
                        <a:srgbClr val="FFFF99"/>
                      </a:solidFill>
                    </p:spPr>
                  </p:pic>
                </p:oleObj>
              </mc:Fallback>
            </mc:AlternateContent>
          </a:graphicData>
        </a:graphic>
      </p:graphicFrame>
      <p:sp>
        <p:nvSpPr>
          <p:cNvPr id="188423" name="Rectangle 7"/>
          <p:cNvSpPr>
            <a:spLocks noChangeArrowheads="1"/>
          </p:cNvSpPr>
          <p:nvPr/>
        </p:nvSpPr>
        <p:spPr bwMode="auto">
          <a:xfrm>
            <a:off x="0" y="3643313"/>
            <a:ext cx="9144000" cy="0"/>
          </a:xfrm>
          <a:prstGeom prst="rect">
            <a:avLst/>
          </a:prstGeom>
          <a:noFill/>
          <a:ln w="9525">
            <a:noFill/>
            <a:miter lim="800000"/>
            <a:headEnd/>
            <a:tailEnd/>
          </a:ln>
        </p:spPr>
        <p:txBody>
          <a:bodyPr wrap="none" anchor="ctr">
            <a:spAutoFit/>
          </a:bodyPr>
          <a:lstStyle/>
          <a:p>
            <a:endParaRPr lang="fa-IR"/>
          </a:p>
        </p:txBody>
      </p:sp>
      <p:sp>
        <p:nvSpPr>
          <p:cNvPr id="188424" name="Rectangle 8"/>
          <p:cNvSpPr>
            <a:spLocks noChangeArrowheads="1"/>
          </p:cNvSpPr>
          <p:nvPr/>
        </p:nvSpPr>
        <p:spPr bwMode="auto">
          <a:xfrm>
            <a:off x="611188" y="2871788"/>
            <a:ext cx="8266112" cy="3016250"/>
          </a:xfrm>
          <a:prstGeom prst="rect">
            <a:avLst/>
          </a:prstGeom>
          <a:noFill/>
          <a:ln w="9525">
            <a:noFill/>
            <a:miter lim="800000"/>
            <a:headEnd/>
            <a:tailEnd/>
          </a:ln>
        </p:spPr>
        <p:txBody>
          <a:bodyPr anchor="ctr">
            <a:spAutoFit/>
          </a:bodyPr>
          <a:lstStyle/>
          <a:p>
            <a:pPr algn="just" rtl="1"/>
            <a:r>
              <a:rPr lang="fa-IR">
                <a:solidFill>
                  <a:srgbClr val="66FF33"/>
                </a:solidFill>
              </a:rPr>
              <a:t>اگر به یکی از اجسام در واکنش اضافه شود سیستم به طریقی عمل می کند که        ثابت بماند. یعنی در جهت از بین رفتن جسم اضافه شده. بالاخره اگر در شرایطی که حجم ثابت است به سیستم یک جسم بی اثر اضافه شود چون هیچ یک از اجزای کسر </a:t>
            </a:r>
            <a:r>
              <a:rPr lang="en-US">
                <a:solidFill>
                  <a:srgbClr val="66FF33"/>
                </a:solidFill>
              </a:rPr>
              <a:t>      </a:t>
            </a:r>
            <a:r>
              <a:rPr lang="fa-IR">
                <a:solidFill>
                  <a:srgbClr val="66FF33"/>
                </a:solidFill>
              </a:rPr>
              <a:t>تغیر نمی کند بتابراین افزایش آن جسم تاثیری در تعادل نمی کند.</a:t>
            </a:r>
            <a:endParaRPr lang="en-US">
              <a:solidFill>
                <a:srgbClr val="66FF33"/>
              </a:solidFill>
            </a:endParaRPr>
          </a:p>
        </p:txBody>
      </p:sp>
      <p:sp>
        <p:nvSpPr>
          <p:cNvPr id="188425" name="Rectangle 10"/>
          <p:cNvSpPr>
            <a:spLocks noChangeArrowheads="1"/>
          </p:cNvSpPr>
          <p:nvPr/>
        </p:nvSpPr>
        <p:spPr bwMode="auto">
          <a:xfrm>
            <a:off x="0" y="3314700"/>
            <a:ext cx="9144000" cy="0"/>
          </a:xfrm>
          <a:prstGeom prst="rect">
            <a:avLst/>
          </a:prstGeom>
          <a:noFill/>
          <a:ln w="9525">
            <a:noFill/>
            <a:miter lim="800000"/>
            <a:headEnd/>
            <a:tailEnd/>
          </a:ln>
        </p:spPr>
        <p:txBody>
          <a:bodyPr wrap="none" anchor="ctr">
            <a:spAutoFit/>
          </a:bodyPr>
          <a:lstStyle/>
          <a:p>
            <a:endParaRPr lang="fa-IR"/>
          </a:p>
        </p:txBody>
      </p:sp>
      <p:graphicFrame>
        <p:nvGraphicFramePr>
          <p:cNvPr id="188419" name="Object 9"/>
          <p:cNvGraphicFramePr>
            <a:graphicFrameLocks noChangeAspect="1"/>
          </p:cNvGraphicFramePr>
          <p:nvPr/>
        </p:nvGraphicFramePr>
        <p:xfrm>
          <a:off x="6156325" y="3500438"/>
          <a:ext cx="384175" cy="401637"/>
        </p:xfrm>
        <a:graphic>
          <a:graphicData uri="http://schemas.openxmlformats.org/presentationml/2006/ole">
            <mc:AlternateContent xmlns:mc="http://schemas.openxmlformats.org/markup-compatibility/2006">
              <mc:Choice xmlns:v="urn:schemas-microsoft-com:vml" Requires="v">
                <p:oleObj spid="_x0000_s188425" name="Equation" r:id="rId5" imgW="215806" imgH="228501" progId="Equation.3">
                  <p:embed/>
                </p:oleObj>
              </mc:Choice>
              <mc:Fallback>
                <p:oleObj name="Equation" r:id="rId5" imgW="215806" imgH="228501" progId="Equation.3">
                  <p:embed/>
                  <p:pic>
                    <p:nvPicPr>
                      <p:cNvPr id="0" name="Object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156325" y="3500438"/>
                        <a:ext cx="384175" cy="401637"/>
                      </a:xfrm>
                      <a:prstGeom prst="rect">
                        <a:avLst/>
                      </a:prstGeom>
                      <a:solidFill>
                        <a:schemeClr val="tx1"/>
                      </a:solidFill>
                    </p:spPr>
                  </p:pic>
                </p:oleObj>
              </mc:Fallback>
            </mc:AlternateContent>
          </a:graphicData>
        </a:graphic>
      </p:graphicFrame>
      <p:sp>
        <p:nvSpPr>
          <p:cNvPr id="188426" name="Rectangle 13"/>
          <p:cNvSpPr>
            <a:spLocks noChangeArrowheads="1"/>
          </p:cNvSpPr>
          <p:nvPr/>
        </p:nvSpPr>
        <p:spPr bwMode="auto">
          <a:xfrm>
            <a:off x="0" y="3314700"/>
            <a:ext cx="9144000" cy="0"/>
          </a:xfrm>
          <a:prstGeom prst="rect">
            <a:avLst/>
          </a:prstGeom>
          <a:noFill/>
          <a:ln w="9525">
            <a:noFill/>
            <a:miter lim="800000"/>
            <a:headEnd/>
            <a:tailEnd/>
          </a:ln>
        </p:spPr>
        <p:txBody>
          <a:bodyPr wrap="none" anchor="ctr">
            <a:spAutoFit/>
          </a:bodyPr>
          <a:lstStyle/>
          <a:p>
            <a:endParaRPr lang="fa-IR"/>
          </a:p>
        </p:txBody>
      </p:sp>
      <p:graphicFrame>
        <p:nvGraphicFramePr>
          <p:cNvPr id="188420" name="Object 12"/>
          <p:cNvGraphicFramePr>
            <a:graphicFrameLocks noChangeAspect="1"/>
          </p:cNvGraphicFramePr>
          <p:nvPr/>
        </p:nvGraphicFramePr>
        <p:xfrm>
          <a:off x="6443663" y="5013325"/>
          <a:ext cx="395287" cy="395288"/>
        </p:xfrm>
        <a:graphic>
          <a:graphicData uri="http://schemas.openxmlformats.org/presentationml/2006/ole">
            <mc:AlternateContent xmlns:mc="http://schemas.openxmlformats.org/markup-compatibility/2006">
              <mc:Choice xmlns:v="urn:schemas-microsoft-com:vml" Requires="v">
                <p:oleObj spid="_x0000_s188426" name="Equation" r:id="rId7" imgW="228600" imgH="228600" progId="Equation.3">
                  <p:embed/>
                </p:oleObj>
              </mc:Choice>
              <mc:Fallback>
                <p:oleObj name="Equation" r:id="rId7" imgW="228600" imgH="228600" progId="Equation.3">
                  <p:embed/>
                  <p:pic>
                    <p:nvPicPr>
                      <p:cNvPr id="0" name="Object 1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443663" y="5013325"/>
                        <a:ext cx="395287" cy="395288"/>
                      </a:xfrm>
                      <a:prstGeom prst="rect">
                        <a:avLst/>
                      </a:prstGeom>
                      <a:solidFill>
                        <a:schemeClr val="tx1"/>
                      </a:solidFill>
                    </p:spPr>
                  </p:pic>
                </p:oleObj>
              </mc:Fallback>
            </mc:AlternateContent>
          </a:graphicData>
        </a:graphic>
      </p:graphicFrame>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3" name="Slide Number Placeholder 12"/>
          <p:cNvSpPr>
            <a:spLocks noGrp="1"/>
          </p:cNvSpPr>
          <p:nvPr>
            <p:ph type="sldNum" sz="quarter" idx="12"/>
          </p:nvPr>
        </p:nvSpPr>
        <p:spPr/>
        <p:txBody>
          <a:bodyPr/>
          <a:lstStyle/>
          <a:p>
            <a:pPr>
              <a:defRPr/>
            </a:pPr>
            <a:fld id="{50D76B1F-312B-4B9A-BF5E-5E1F3633C270}" type="slidenum">
              <a:rPr lang="ar-SA"/>
              <a:pPr>
                <a:defRPr/>
              </a:pPr>
              <a:t>242</a:t>
            </a:fld>
            <a:endParaRPr lang="en-US"/>
          </a:p>
        </p:txBody>
      </p:sp>
    </p:spTree>
  </p:cSld>
  <p:clrMapOvr>
    <a:masterClrMapping/>
  </p:clrMapOvr>
  <p:transition>
    <p:cover dir="d"/>
  </p:transition>
  <p:timing>
    <p:tnLst>
      <p:par>
        <p:cTn id="1" dur="indefinite" restart="never" nodeType="tmRoot"/>
      </p:par>
    </p:tnLst>
  </p:timing>
</p:sld>
</file>

<file path=ppt/slides/slide2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1906" name="Rectangle 4"/>
          <p:cNvSpPr>
            <a:spLocks noChangeArrowheads="1"/>
          </p:cNvSpPr>
          <p:nvPr/>
        </p:nvSpPr>
        <p:spPr bwMode="auto">
          <a:xfrm>
            <a:off x="2987675" y="1844675"/>
            <a:ext cx="5746750" cy="579438"/>
          </a:xfrm>
          <a:prstGeom prst="rect">
            <a:avLst/>
          </a:prstGeom>
          <a:noFill/>
          <a:ln w="9525">
            <a:noFill/>
            <a:miter lim="800000"/>
            <a:headEnd/>
            <a:tailEnd/>
          </a:ln>
        </p:spPr>
        <p:txBody>
          <a:bodyPr wrap="none" anchor="ctr">
            <a:spAutoFit/>
          </a:bodyPr>
          <a:lstStyle/>
          <a:p>
            <a:pPr algn="r" rtl="1"/>
            <a:r>
              <a:rPr lang="fa-IR" b="1">
                <a:solidFill>
                  <a:srgbClr val="FF99FF"/>
                </a:solidFill>
              </a:rPr>
              <a:t>تعادل در واکنش های شیمیایی ناهمگن</a:t>
            </a:r>
          </a:p>
        </p:txBody>
      </p:sp>
      <p:sp>
        <p:nvSpPr>
          <p:cNvPr id="251907" name="Rectangle 5"/>
          <p:cNvSpPr>
            <a:spLocks noChangeArrowheads="1"/>
          </p:cNvSpPr>
          <p:nvPr/>
        </p:nvSpPr>
        <p:spPr bwMode="auto">
          <a:xfrm>
            <a:off x="539750" y="3213100"/>
            <a:ext cx="8316913" cy="1554163"/>
          </a:xfrm>
          <a:prstGeom prst="rect">
            <a:avLst/>
          </a:prstGeom>
          <a:noFill/>
          <a:ln w="9525">
            <a:noFill/>
            <a:miter lim="800000"/>
            <a:headEnd/>
            <a:tailEnd/>
          </a:ln>
        </p:spPr>
        <p:txBody>
          <a:bodyPr anchor="ctr">
            <a:spAutoFit/>
          </a:bodyPr>
          <a:lstStyle/>
          <a:p>
            <a:pPr algn="just" rtl="1"/>
            <a:r>
              <a:rPr lang="fa-IR">
                <a:solidFill>
                  <a:srgbClr val="66FF33"/>
                </a:solidFill>
              </a:rPr>
              <a:t>تعادل شیمیایی در چنین واکنش هایی موقعی حاصل می شود که تمام اجسام شرکت کننده واکنش در فاز مورد نظر وجود داشته باشند. </a:t>
            </a: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6" name="Slide Number Placeholder 5"/>
          <p:cNvSpPr>
            <a:spLocks noGrp="1"/>
          </p:cNvSpPr>
          <p:nvPr>
            <p:ph type="sldNum" sz="quarter" idx="12"/>
          </p:nvPr>
        </p:nvSpPr>
        <p:spPr/>
        <p:txBody>
          <a:bodyPr/>
          <a:lstStyle/>
          <a:p>
            <a:pPr>
              <a:defRPr/>
            </a:pPr>
            <a:fld id="{8271571A-457D-4B7B-ABA8-0C864600AE51}" type="slidenum">
              <a:rPr lang="ar-SA"/>
              <a:pPr>
                <a:defRPr/>
              </a:pPr>
              <a:t>243</a:t>
            </a:fld>
            <a:endParaRPr lang="en-US"/>
          </a:p>
        </p:txBody>
      </p:sp>
    </p:spTree>
  </p:cSld>
  <p:clrMapOvr>
    <a:masterClrMapping/>
  </p:clrMapOvr>
  <p:transition>
    <p:comb dir="vert"/>
  </p:transition>
  <p:timing>
    <p:tnLst>
      <p:par>
        <p:cTn id="1" dur="indefinite" restart="never" nodeType="tmRoot"/>
      </p:par>
    </p:tnLst>
  </p:timing>
</p:sld>
</file>

<file path=ppt/slides/slide2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2930" name="Rectangle 2"/>
          <p:cNvSpPr>
            <a:spLocks noChangeArrowheads="1"/>
          </p:cNvSpPr>
          <p:nvPr/>
        </p:nvSpPr>
        <p:spPr bwMode="auto">
          <a:xfrm>
            <a:off x="684213" y="1196975"/>
            <a:ext cx="7980362" cy="1066800"/>
          </a:xfrm>
          <a:prstGeom prst="rect">
            <a:avLst/>
          </a:prstGeom>
          <a:noFill/>
          <a:ln w="9525">
            <a:noFill/>
            <a:miter lim="800000"/>
            <a:headEnd/>
            <a:tailEnd/>
          </a:ln>
        </p:spPr>
        <p:txBody>
          <a:bodyPr anchor="ctr">
            <a:spAutoFit/>
          </a:bodyPr>
          <a:lstStyle/>
          <a:p>
            <a:pPr algn="just" rtl="1"/>
            <a:r>
              <a:rPr lang="fa-IR"/>
              <a:t>در چنین واکنش هایی به مقدار ماده فاز مایع و یا جامد بستگی ندارد </a:t>
            </a:r>
            <a:endParaRPr lang="en-US"/>
          </a:p>
        </p:txBody>
      </p:sp>
      <p:sp>
        <p:nvSpPr>
          <p:cNvPr id="252931" name="Rectangle 3"/>
          <p:cNvSpPr>
            <a:spLocks noChangeArrowheads="1"/>
          </p:cNvSpPr>
          <p:nvPr/>
        </p:nvSpPr>
        <p:spPr bwMode="auto">
          <a:xfrm>
            <a:off x="900113" y="3213100"/>
            <a:ext cx="7837487" cy="1554163"/>
          </a:xfrm>
          <a:prstGeom prst="rect">
            <a:avLst/>
          </a:prstGeom>
          <a:noFill/>
          <a:ln w="9525">
            <a:noFill/>
            <a:miter lim="800000"/>
            <a:headEnd/>
            <a:tailEnd/>
          </a:ln>
        </p:spPr>
        <p:txBody>
          <a:bodyPr>
            <a:spAutoFit/>
          </a:bodyPr>
          <a:lstStyle/>
          <a:p>
            <a:pPr algn="just" rtl="1"/>
            <a:r>
              <a:rPr lang="fa-IR">
                <a:solidFill>
                  <a:srgbClr val="FFFF00"/>
                </a:solidFill>
              </a:rPr>
              <a:t>اما در چنین تعادل هایی برعکس سیستم های تک فاز ممکن است یا از بین رفتن با مصرف شدن فاز جامد تعادل به یک واکنش کامل تبدیل شود.</a:t>
            </a: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6" name="Slide Number Placeholder 5"/>
          <p:cNvSpPr>
            <a:spLocks noGrp="1"/>
          </p:cNvSpPr>
          <p:nvPr>
            <p:ph type="sldNum" sz="quarter" idx="12"/>
          </p:nvPr>
        </p:nvSpPr>
        <p:spPr/>
        <p:txBody>
          <a:bodyPr/>
          <a:lstStyle/>
          <a:p>
            <a:pPr>
              <a:defRPr/>
            </a:pPr>
            <a:fld id="{9E105F79-8613-48A2-9A60-751CFFD91552}" type="slidenum">
              <a:rPr lang="ar-SA"/>
              <a:pPr>
                <a:defRPr/>
              </a:pPr>
              <a:t>244</a:t>
            </a:fld>
            <a:endParaRPr lang="en-US"/>
          </a:p>
        </p:txBody>
      </p:sp>
    </p:spTree>
  </p:cSld>
  <p:clrMapOvr>
    <a:masterClrMapping/>
  </p:clrMapOvr>
  <p:transition>
    <p:comb/>
  </p:transition>
  <p:timing>
    <p:tnLst>
      <p:par>
        <p:cTn id="1" dur="indefinite" restart="never" nodeType="tmRoot"/>
      </p:par>
    </p:tnLst>
  </p:timing>
</p:sld>
</file>

<file path=ppt/slides/slide2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itle 5"/>
          <p:cNvSpPr>
            <a:spLocks noGrp="1"/>
          </p:cNvSpPr>
          <p:nvPr>
            <p:ph type="title"/>
          </p:nvPr>
        </p:nvSpPr>
        <p:spPr>
          <a:xfrm>
            <a:off x="467544" y="2636912"/>
            <a:ext cx="8229600" cy="1143000"/>
          </a:xfrm>
        </p:spPr>
        <p:txBody>
          <a:bodyPr>
            <a:normAutofit fontScale="90000"/>
          </a:bodyPr>
          <a:lstStyle/>
          <a:p>
            <a:r>
              <a:rPr lang="fa-IR" sz="7300" b="1" dirty="0" smtClean="0">
                <a:solidFill>
                  <a:srgbClr val="FF0000"/>
                </a:solidFill>
                <a:effectLst>
                  <a:outerShdw blurRad="38100" dist="38100" dir="2700000" algn="tl">
                    <a:srgbClr val="000000">
                      <a:alpha val="43137"/>
                    </a:srgbClr>
                  </a:outerShdw>
                </a:effectLst>
              </a:rPr>
              <a:t>پایان</a:t>
            </a:r>
            <a:endParaRPr lang="en-US" sz="6000" b="1" dirty="0">
              <a:solidFill>
                <a:srgbClr val="FF0000"/>
              </a:solidFill>
              <a:effectLst>
                <a:outerShdw blurRad="38100" dist="38100" dir="2700000" algn="tl">
                  <a:srgbClr val="000000">
                    <a:alpha val="43137"/>
                  </a:srgbClr>
                </a:outerShdw>
              </a:effectLst>
            </a:endParaRPr>
          </a:p>
        </p:txBody>
      </p:sp>
      <p:sp>
        <p:nvSpPr>
          <p:cNvPr id="4" name="Footer Placeholder 3"/>
          <p:cNvSpPr>
            <a:spLocks noGrp="1"/>
          </p:cNvSpPr>
          <p:nvPr>
            <p:ph type="ftr" sz="quarter" idx="11"/>
          </p:nvPr>
        </p:nvSpPr>
        <p:spPr/>
        <p:txBody>
          <a:bodyPr/>
          <a:lstStyle/>
          <a:p>
            <a:pPr>
              <a:defRPr/>
            </a:pPr>
            <a:r>
              <a:rPr lang="en-US" smtClean="0"/>
              <a:t>www.parsdigishop.ir</a:t>
            </a:r>
            <a:endParaRPr lang="en-US"/>
          </a:p>
        </p:txBody>
      </p:sp>
      <p:sp>
        <p:nvSpPr>
          <p:cNvPr id="5" name="Slide Number Placeholder 4"/>
          <p:cNvSpPr>
            <a:spLocks noGrp="1"/>
          </p:cNvSpPr>
          <p:nvPr>
            <p:ph type="sldNum" sz="quarter" idx="12"/>
          </p:nvPr>
        </p:nvSpPr>
        <p:spPr/>
        <p:txBody>
          <a:bodyPr/>
          <a:lstStyle/>
          <a:p>
            <a:pPr>
              <a:defRPr/>
            </a:pPr>
            <a:fld id="{3218B669-0BF1-4856-A691-6134540A01AB}" type="slidenum">
              <a:rPr lang="ar-SA" smtClean="0"/>
              <a:pPr>
                <a:defRPr/>
              </a:pPr>
              <a:t>245</a:t>
            </a:fld>
            <a:endParaRPr lang="en-US"/>
          </a:p>
        </p:txBody>
      </p:sp>
    </p:spTree>
    <p:extLst>
      <p:ext uri="{BB962C8B-B14F-4D97-AF65-F5344CB8AC3E}">
        <p14:creationId xmlns:p14="http://schemas.microsoft.com/office/powerpoint/2010/main" val="104915639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459" name="Rectangle 4"/>
          <p:cNvSpPr>
            <a:spLocks noChangeArrowheads="1"/>
          </p:cNvSpPr>
          <p:nvPr/>
        </p:nvSpPr>
        <p:spPr bwMode="auto">
          <a:xfrm>
            <a:off x="2771775" y="549275"/>
            <a:ext cx="6143625" cy="641350"/>
          </a:xfrm>
          <a:prstGeom prst="rect">
            <a:avLst/>
          </a:prstGeom>
          <a:noFill/>
          <a:ln w="9525">
            <a:noFill/>
            <a:miter lim="800000"/>
            <a:headEnd/>
            <a:tailEnd/>
          </a:ln>
        </p:spPr>
        <p:txBody>
          <a:bodyPr wrap="none" anchor="ctr">
            <a:spAutoFit/>
          </a:bodyPr>
          <a:lstStyle/>
          <a:p>
            <a:pPr algn="r" rtl="1"/>
            <a:r>
              <a:rPr lang="fa-IR" sz="3600">
                <a:solidFill>
                  <a:srgbClr val="FF99FF"/>
                </a:solidFill>
                <a:latin typeface="Arial" charset="0"/>
              </a:rPr>
              <a:t>کاربرد حالتهای متناظر در معادله واندروالس</a:t>
            </a:r>
            <a:r>
              <a:rPr lang="en-US" sz="3600">
                <a:solidFill>
                  <a:srgbClr val="FF99FF"/>
                </a:solidFill>
                <a:latin typeface="Arial" charset="0"/>
              </a:rPr>
              <a:t> </a:t>
            </a:r>
          </a:p>
        </p:txBody>
      </p:sp>
      <p:sp>
        <p:nvSpPr>
          <p:cNvPr id="19460" name="Rectangle 5"/>
          <p:cNvSpPr>
            <a:spLocks noChangeArrowheads="1"/>
          </p:cNvSpPr>
          <p:nvPr/>
        </p:nvSpPr>
        <p:spPr bwMode="auto">
          <a:xfrm>
            <a:off x="1344613" y="1403350"/>
            <a:ext cx="7499350" cy="1066800"/>
          </a:xfrm>
          <a:prstGeom prst="rect">
            <a:avLst/>
          </a:prstGeom>
          <a:noFill/>
          <a:ln w="9525">
            <a:noFill/>
            <a:miter lim="800000"/>
            <a:headEnd/>
            <a:tailEnd/>
          </a:ln>
        </p:spPr>
        <p:txBody>
          <a:bodyPr wrap="none" anchor="ctr">
            <a:spAutoFit/>
          </a:bodyPr>
          <a:lstStyle/>
          <a:p>
            <a:pPr algn="r" rtl="1"/>
            <a:r>
              <a:rPr lang="fa-IR">
                <a:latin typeface="Arial Unicode MS" pitchFamily="34" charset="-128"/>
              </a:rPr>
              <a:t>معادله واندروالس مقدار ثابت </a:t>
            </a:r>
            <a:r>
              <a:rPr lang="en-US">
                <a:latin typeface="Times New Roman" pitchFamily="18" charset="0"/>
                <a:cs typeface="Times New Roman" pitchFamily="18" charset="0"/>
              </a:rPr>
              <a:t>Z=0.375</a:t>
            </a:r>
            <a:r>
              <a:rPr lang="fa-IR">
                <a:latin typeface="Arial Unicode MS" pitchFamily="34" charset="-128"/>
              </a:rPr>
              <a:t> را برای کلیه گاز ها</a:t>
            </a:r>
          </a:p>
          <a:p>
            <a:pPr algn="r" rtl="1"/>
            <a:r>
              <a:rPr lang="fa-IR">
                <a:latin typeface="Arial Unicode MS" pitchFamily="34" charset="-128"/>
              </a:rPr>
              <a:t> ثابت در نظر می گیرد</a:t>
            </a:r>
            <a:r>
              <a:rPr lang="en-US">
                <a:latin typeface="Arial Unicode MS" pitchFamily="34" charset="-128"/>
              </a:rPr>
              <a:t>. </a:t>
            </a:r>
          </a:p>
        </p:txBody>
      </p:sp>
      <p:sp>
        <p:nvSpPr>
          <p:cNvPr id="19461" name="Rectangle 7"/>
          <p:cNvSpPr>
            <a:spLocks noChangeArrowheads="1"/>
          </p:cNvSpPr>
          <p:nvPr/>
        </p:nvSpPr>
        <p:spPr bwMode="auto">
          <a:xfrm>
            <a:off x="2705100" y="2989263"/>
            <a:ext cx="6092825" cy="579437"/>
          </a:xfrm>
          <a:prstGeom prst="rect">
            <a:avLst/>
          </a:prstGeom>
          <a:noFill/>
          <a:ln w="9525">
            <a:noFill/>
            <a:miter lim="800000"/>
            <a:headEnd/>
            <a:tailEnd/>
          </a:ln>
        </p:spPr>
        <p:txBody>
          <a:bodyPr wrap="none" anchor="ctr">
            <a:spAutoFit/>
          </a:bodyPr>
          <a:lstStyle/>
          <a:p>
            <a:pPr algn="r" rtl="1"/>
            <a:r>
              <a:rPr lang="fa-IR">
                <a:solidFill>
                  <a:srgbClr val="FFFF00"/>
                </a:solidFill>
                <a:latin typeface="Arial" charset="0"/>
                <a:cs typeface="Times New Roman" pitchFamily="18" charset="0"/>
              </a:rPr>
              <a:t>محاسبه فاکتور تراکم پذیری در نقطه بحرانی </a:t>
            </a:r>
          </a:p>
        </p:txBody>
      </p:sp>
      <p:graphicFrame>
        <p:nvGraphicFramePr>
          <p:cNvPr id="19458" name="Object 6"/>
          <p:cNvGraphicFramePr>
            <a:graphicFrameLocks noChangeAspect="1"/>
          </p:cNvGraphicFramePr>
          <p:nvPr/>
        </p:nvGraphicFramePr>
        <p:xfrm>
          <a:off x="2124075" y="3141663"/>
          <a:ext cx="654050" cy="469900"/>
        </p:xfrm>
        <a:graphic>
          <a:graphicData uri="http://schemas.openxmlformats.org/presentationml/2006/ole">
            <mc:AlternateContent xmlns:mc="http://schemas.openxmlformats.org/markup-compatibility/2006">
              <mc:Choice xmlns:v="urn:schemas-microsoft-com:vml" Requires="v">
                <p:oleObj spid="_x0000_s19460" name="Equation" r:id="rId3" imgW="317362" imgH="228501" progId="Equation.3">
                  <p:embed/>
                </p:oleObj>
              </mc:Choice>
              <mc:Fallback>
                <p:oleObj name="Equation" r:id="rId3" imgW="317362" imgH="228501" progId="Equation.3">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24075" y="3141663"/>
                        <a:ext cx="654050" cy="469900"/>
                      </a:xfrm>
                      <a:prstGeom prst="rect">
                        <a:avLst/>
                      </a:prstGeom>
                      <a:solidFill>
                        <a:srgbClr val="FFFF99"/>
                      </a:solidFill>
                    </p:spPr>
                  </p:pic>
                </p:oleObj>
              </mc:Fallback>
            </mc:AlternateContent>
          </a:graphicData>
        </a:graphic>
      </p:graphicFrame>
      <p:sp>
        <p:nvSpPr>
          <p:cNvPr id="19462" name="Rectangle 8"/>
          <p:cNvSpPr>
            <a:spLocks noChangeArrowheads="1"/>
          </p:cNvSpPr>
          <p:nvPr/>
        </p:nvSpPr>
        <p:spPr bwMode="auto">
          <a:xfrm>
            <a:off x="-98425" y="3641725"/>
            <a:ext cx="9063038" cy="1554163"/>
          </a:xfrm>
          <a:prstGeom prst="rect">
            <a:avLst/>
          </a:prstGeom>
          <a:noFill/>
          <a:ln w="9525">
            <a:noFill/>
            <a:miter lim="800000"/>
            <a:headEnd/>
            <a:tailEnd/>
          </a:ln>
        </p:spPr>
        <p:txBody>
          <a:bodyPr wrap="none" anchor="ctr">
            <a:spAutoFit/>
          </a:bodyPr>
          <a:lstStyle/>
          <a:p>
            <a:pPr algn="just" rtl="1"/>
            <a:r>
              <a:rPr lang="fa-IR">
                <a:solidFill>
                  <a:srgbClr val="FFFF00"/>
                </a:solidFill>
                <a:latin typeface="Arial" charset="0"/>
                <a:cs typeface="Times New Roman" pitchFamily="18" charset="0"/>
              </a:rPr>
              <a:t>معادله واندروالس مقدار ثابت </a:t>
            </a:r>
            <a:r>
              <a:rPr lang="en-US">
                <a:solidFill>
                  <a:srgbClr val="FFFF00"/>
                </a:solidFill>
                <a:latin typeface="Times New Roman" pitchFamily="18" charset="0"/>
                <a:cs typeface="Times New Roman" pitchFamily="18" charset="0"/>
              </a:rPr>
              <a:t>Z=0.375</a:t>
            </a:r>
            <a:r>
              <a:rPr lang="fa-IR">
                <a:solidFill>
                  <a:srgbClr val="FFFF00"/>
                </a:solidFill>
                <a:latin typeface="Arial" charset="0"/>
                <a:cs typeface="Times New Roman" pitchFamily="18" charset="0"/>
              </a:rPr>
              <a:t> را می دهد که برای کلیه</a:t>
            </a:r>
          </a:p>
          <a:p>
            <a:pPr algn="just" rtl="1"/>
            <a:r>
              <a:rPr lang="fa-IR">
                <a:solidFill>
                  <a:srgbClr val="FFFF00"/>
                </a:solidFill>
                <a:latin typeface="Arial" charset="0"/>
                <a:cs typeface="Times New Roman" pitchFamily="18" charset="0"/>
              </a:rPr>
              <a:t>گاز ها ثابت است . </a:t>
            </a:r>
            <a:endParaRPr lang="en-US">
              <a:solidFill>
                <a:srgbClr val="FFFF00"/>
              </a:solidFill>
              <a:latin typeface="Arial" charset="0"/>
            </a:endParaRPr>
          </a:p>
          <a:p>
            <a:pPr algn="just" eaLnBrk="0" hangingPunct="0"/>
            <a:endParaRPr lang="en-US">
              <a:solidFill>
                <a:srgbClr val="FFFF00"/>
              </a:solidFill>
              <a:latin typeface="Arial" charset="0"/>
            </a:endParaRPr>
          </a:p>
        </p:txBody>
      </p:sp>
      <p:sp>
        <p:nvSpPr>
          <p:cNvPr id="19463" name="Rectangle 9"/>
          <p:cNvSpPr>
            <a:spLocks noChangeArrowheads="1"/>
          </p:cNvSpPr>
          <p:nvPr/>
        </p:nvSpPr>
        <p:spPr bwMode="auto">
          <a:xfrm>
            <a:off x="236538" y="3040063"/>
            <a:ext cx="1736725" cy="579437"/>
          </a:xfrm>
          <a:prstGeom prst="rect">
            <a:avLst/>
          </a:prstGeom>
          <a:noFill/>
          <a:ln w="9525">
            <a:noFill/>
            <a:miter lim="800000"/>
            <a:headEnd/>
            <a:tailEnd/>
          </a:ln>
        </p:spPr>
        <p:txBody>
          <a:bodyPr wrap="none">
            <a:spAutoFit/>
          </a:bodyPr>
          <a:lstStyle/>
          <a:p>
            <a:pPr algn="r" rtl="1"/>
            <a:r>
              <a:rPr lang="fa-IR">
                <a:solidFill>
                  <a:srgbClr val="FFFF00"/>
                </a:solidFill>
                <a:latin typeface="Arial" charset="0"/>
              </a:rPr>
              <a:t>با استفاده از</a:t>
            </a:r>
            <a:endParaRPr lang="en-US">
              <a:solidFill>
                <a:srgbClr val="FFFF00"/>
              </a:solidFill>
              <a:latin typeface="Arial" charset="0"/>
            </a:endParaRP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0" name="Slide Number Placeholder 9"/>
          <p:cNvSpPr>
            <a:spLocks noGrp="1"/>
          </p:cNvSpPr>
          <p:nvPr>
            <p:ph type="sldNum" sz="quarter" idx="12"/>
          </p:nvPr>
        </p:nvSpPr>
        <p:spPr/>
        <p:txBody>
          <a:bodyPr/>
          <a:lstStyle/>
          <a:p>
            <a:pPr>
              <a:defRPr/>
            </a:pPr>
            <a:fld id="{1CA9668A-EE3B-4A37-B72C-2E2477811DD6}" type="slidenum">
              <a:rPr lang="ar-SA"/>
              <a:pPr>
                <a:defRPr/>
              </a:pPr>
              <a:t>25</a:t>
            </a:fld>
            <a:endParaRPr lang="en-US"/>
          </a:p>
        </p:txBody>
      </p:sp>
    </p:spTree>
  </p:cSld>
  <p:clrMapOvr>
    <a:masterClrMapping/>
  </p:clrMapOvr>
  <p:transition>
    <p:push/>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8658" name="Rectangle 4"/>
          <p:cNvSpPr>
            <a:spLocks noChangeArrowheads="1"/>
          </p:cNvSpPr>
          <p:nvPr/>
        </p:nvSpPr>
        <p:spPr bwMode="auto">
          <a:xfrm>
            <a:off x="82550" y="709613"/>
            <a:ext cx="8877300" cy="1554162"/>
          </a:xfrm>
          <a:prstGeom prst="rect">
            <a:avLst/>
          </a:prstGeom>
          <a:noFill/>
          <a:ln w="9525">
            <a:noFill/>
            <a:miter lim="800000"/>
            <a:headEnd/>
            <a:tailEnd/>
          </a:ln>
        </p:spPr>
        <p:txBody>
          <a:bodyPr wrap="none" anchor="ctr">
            <a:spAutoFit/>
          </a:bodyPr>
          <a:lstStyle/>
          <a:p>
            <a:pPr algn="r" rtl="1"/>
            <a:r>
              <a:rPr lang="fa-IR">
                <a:solidFill>
                  <a:srgbClr val="FFFF00"/>
                </a:solidFill>
                <a:latin typeface="Arial" charset="0"/>
              </a:rPr>
              <a:t>در هر حالت خارج قسمت مقدار واقعی کمیت به مقدار اندازه گیری</a:t>
            </a:r>
          </a:p>
          <a:p>
            <a:pPr algn="r" rtl="1"/>
            <a:r>
              <a:rPr lang="fa-IR">
                <a:solidFill>
                  <a:srgbClr val="FFFF00"/>
                </a:solidFill>
                <a:latin typeface="Arial" charset="0"/>
              </a:rPr>
              <a:t> شده در سنجشهای مختلف مقداری است ثابت.</a:t>
            </a:r>
            <a:r>
              <a:rPr lang="fa-IR">
                <a:latin typeface="Arial" charset="0"/>
              </a:rPr>
              <a:t> </a:t>
            </a:r>
          </a:p>
          <a:p>
            <a:pPr algn="r" rtl="1"/>
            <a:r>
              <a:rPr lang="fa-IR">
                <a:latin typeface="Arial" charset="0"/>
              </a:rPr>
              <a:t>یعنی:</a:t>
            </a:r>
          </a:p>
        </p:txBody>
      </p:sp>
      <p:sp>
        <p:nvSpPr>
          <p:cNvPr id="198659" name="Rectangle 10"/>
          <p:cNvSpPr>
            <a:spLocks noChangeArrowheads="1"/>
          </p:cNvSpPr>
          <p:nvPr/>
        </p:nvSpPr>
        <p:spPr bwMode="auto">
          <a:xfrm>
            <a:off x="0" y="2420938"/>
            <a:ext cx="3646488" cy="519112"/>
          </a:xfrm>
          <a:prstGeom prst="rect">
            <a:avLst/>
          </a:prstGeom>
          <a:noFill/>
          <a:ln w="9525">
            <a:noFill/>
            <a:miter lim="800000"/>
            <a:headEnd/>
            <a:tailEnd/>
          </a:ln>
        </p:spPr>
        <p:txBody>
          <a:bodyPr wrap="none" anchor="ctr">
            <a:spAutoFit/>
          </a:bodyPr>
          <a:lstStyle/>
          <a:p>
            <a:pPr algn="r" rtl="1"/>
            <a:r>
              <a:rPr lang="fa-IR" sz="2800">
                <a:solidFill>
                  <a:srgbClr val="66FF33"/>
                </a:solidFill>
                <a:latin typeface="Arial" charset="0"/>
              </a:rPr>
              <a:t>مقدار واقعی کمیت در حالت 1</a:t>
            </a:r>
            <a:r>
              <a:rPr lang="fa-IR" sz="1800">
                <a:solidFill>
                  <a:srgbClr val="66FF33"/>
                </a:solidFill>
                <a:latin typeface="Arial" charset="0"/>
              </a:rPr>
              <a:t> </a:t>
            </a:r>
          </a:p>
        </p:txBody>
      </p:sp>
      <p:sp>
        <p:nvSpPr>
          <p:cNvPr id="198660" name="Rectangle 11"/>
          <p:cNvSpPr>
            <a:spLocks noChangeArrowheads="1"/>
          </p:cNvSpPr>
          <p:nvPr/>
        </p:nvSpPr>
        <p:spPr bwMode="auto">
          <a:xfrm>
            <a:off x="539750" y="3141663"/>
            <a:ext cx="3406775" cy="519112"/>
          </a:xfrm>
          <a:prstGeom prst="rect">
            <a:avLst/>
          </a:prstGeom>
          <a:noFill/>
          <a:ln w="9525">
            <a:noFill/>
            <a:miter lim="800000"/>
            <a:headEnd/>
            <a:tailEnd/>
          </a:ln>
        </p:spPr>
        <p:txBody>
          <a:bodyPr wrap="none" anchor="ctr">
            <a:spAutoFit/>
          </a:bodyPr>
          <a:lstStyle/>
          <a:p>
            <a:pPr algn="r" rtl="1">
              <a:tabLst>
                <a:tab pos="2047875" algn="l"/>
                <a:tab pos="4067175" algn="l"/>
              </a:tabLst>
            </a:pPr>
            <a:r>
              <a:rPr lang="fa-IR" sz="2800">
                <a:solidFill>
                  <a:srgbClr val="66FF33"/>
                </a:solidFill>
                <a:latin typeface="Arial" charset="0"/>
              </a:rPr>
              <a:t>    مقدار سنجش در حالت 1</a:t>
            </a:r>
          </a:p>
        </p:txBody>
      </p:sp>
      <p:sp>
        <p:nvSpPr>
          <p:cNvPr id="198661" name="Line 12"/>
          <p:cNvSpPr>
            <a:spLocks noChangeShapeType="1"/>
          </p:cNvSpPr>
          <p:nvPr/>
        </p:nvSpPr>
        <p:spPr bwMode="auto">
          <a:xfrm>
            <a:off x="323850" y="2989263"/>
            <a:ext cx="3095625" cy="0"/>
          </a:xfrm>
          <a:prstGeom prst="line">
            <a:avLst/>
          </a:prstGeom>
          <a:noFill/>
          <a:ln w="38100">
            <a:solidFill>
              <a:schemeClr val="tx1"/>
            </a:solidFill>
            <a:round/>
            <a:headEnd/>
            <a:tailEnd/>
          </a:ln>
        </p:spPr>
        <p:txBody>
          <a:bodyPr/>
          <a:lstStyle/>
          <a:p>
            <a:endParaRPr lang="en-US"/>
          </a:p>
        </p:txBody>
      </p:sp>
      <p:sp>
        <p:nvSpPr>
          <p:cNvPr id="198662" name="Rectangle 13"/>
          <p:cNvSpPr>
            <a:spLocks noChangeArrowheads="1"/>
          </p:cNvSpPr>
          <p:nvPr/>
        </p:nvSpPr>
        <p:spPr bwMode="auto">
          <a:xfrm>
            <a:off x="3635375" y="2781300"/>
            <a:ext cx="504825" cy="457200"/>
          </a:xfrm>
          <a:prstGeom prst="rect">
            <a:avLst/>
          </a:prstGeom>
          <a:noFill/>
          <a:ln w="9525">
            <a:noFill/>
            <a:miter lim="800000"/>
            <a:headEnd/>
            <a:tailEnd/>
          </a:ln>
        </p:spPr>
        <p:txBody>
          <a:bodyPr anchor="ctr">
            <a:spAutoFit/>
          </a:bodyPr>
          <a:lstStyle/>
          <a:p>
            <a:pPr algn="r" rtl="1"/>
            <a:r>
              <a:rPr lang="fa-IR" sz="2400">
                <a:solidFill>
                  <a:srgbClr val="66FF33"/>
                </a:solidFill>
                <a:latin typeface="Arial" charset="0"/>
                <a:cs typeface="Arial" charset="0"/>
              </a:rPr>
              <a:t>=</a:t>
            </a:r>
            <a:r>
              <a:rPr lang="en-US" sz="2400">
                <a:solidFill>
                  <a:srgbClr val="66FF33"/>
                </a:solidFill>
                <a:latin typeface="Arial" charset="0"/>
                <a:cs typeface="Arial" charset="0"/>
              </a:rPr>
              <a:t> </a:t>
            </a:r>
          </a:p>
        </p:txBody>
      </p:sp>
      <p:sp>
        <p:nvSpPr>
          <p:cNvPr id="198663" name="Rectangle 14"/>
          <p:cNvSpPr>
            <a:spLocks noChangeArrowheads="1"/>
          </p:cNvSpPr>
          <p:nvPr/>
        </p:nvSpPr>
        <p:spPr bwMode="auto">
          <a:xfrm>
            <a:off x="4067175" y="2349500"/>
            <a:ext cx="3887788" cy="519113"/>
          </a:xfrm>
          <a:prstGeom prst="rect">
            <a:avLst/>
          </a:prstGeom>
          <a:noFill/>
          <a:ln w="9525">
            <a:noFill/>
            <a:miter lim="800000"/>
            <a:headEnd/>
            <a:tailEnd/>
          </a:ln>
        </p:spPr>
        <p:txBody>
          <a:bodyPr anchor="ctr">
            <a:spAutoFit/>
          </a:bodyPr>
          <a:lstStyle/>
          <a:p>
            <a:pPr algn="r" rtl="1"/>
            <a:r>
              <a:rPr lang="fa-IR" sz="2800">
                <a:solidFill>
                  <a:srgbClr val="66FF33"/>
                </a:solidFill>
                <a:latin typeface="Arial" charset="0"/>
              </a:rPr>
              <a:t>مقدار واقعی کمیت در حالت 2                 </a:t>
            </a:r>
          </a:p>
        </p:txBody>
      </p:sp>
      <p:sp>
        <p:nvSpPr>
          <p:cNvPr id="198664" name="Rectangle 15"/>
          <p:cNvSpPr>
            <a:spLocks noChangeArrowheads="1"/>
          </p:cNvSpPr>
          <p:nvPr/>
        </p:nvSpPr>
        <p:spPr bwMode="auto">
          <a:xfrm>
            <a:off x="4427538" y="3068638"/>
            <a:ext cx="3013075" cy="519112"/>
          </a:xfrm>
          <a:prstGeom prst="rect">
            <a:avLst/>
          </a:prstGeom>
          <a:noFill/>
          <a:ln w="9525">
            <a:noFill/>
            <a:miter lim="800000"/>
            <a:headEnd/>
            <a:tailEnd/>
          </a:ln>
        </p:spPr>
        <p:txBody>
          <a:bodyPr wrap="none" anchor="ctr">
            <a:spAutoFit/>
          </a:bodyPr>
          <a:lstStyle/>
          <a:p>
            <a:pPr rtl="1">
              <a:tabLst>
                <a:tab pos="2047875" algn="l"/>
                <a:tab pos="4067175" algn="l"/>
              </a:tabLst>
            </a:pPr>
            <a:r>
              <a:rPr lang="fa-IR" sz="2800">
                <a:solidFill>
                  <a:srgbClr val="66FF33"/>
                </a:solidFill>
                <a:latin typeface="Arial" charset="0"/>
              </a:rPr>
              <a:t>مقدار سنجش در حالت 2</a:t>
            </a:r>
            <a:endParaRPr lang="en-US" sz="2800">
              <a:solidFill>
                <a:srgbClr val="66FF33"/>
              </a:solidFill>
              <a:latin typeface="Arial" charset="0"/>
            </a:endParaRPr>
          </a:p>
        </p:txBody>
      </p:sp>
      <p:sp>
        <p:nvSpPr>
          <p:cNvPr id="198665" name="Line 16"/>
          <p:cNvSpPr>
            <a:spLocks noChangeShapeType="1"/>
          </p:cNvSpPr>
          <p:nvPr/>
        </p:nvSpPr>
        <p:spPr bwMode="auto">
          <a:xfrm flipV="1">
            <a:off x="0" y="2997200"/>
            <a:ext cx="3708400" cy="0"/>
          </a:xfrm>
          <a:prstGeom prst="line">
            <a:avLst/>
          </a:prstGeom>
          <a:noFill/>
          <a:ln w="38100">
            <a:solidFill>
              <a:schemeClr val="tx1"/>
            </a:solidFill>
            <a:round/>
            <a:headEnd/>
            <a:tailEnd/>
          </a:ln>
        </p:spPr>
        <p:txBody>
          <a:bodyPr/>
          <a:lstStyle/>
          <a:p>
            <a:endParaRPr lang="en-US"/>
          </a:p>
        </p:txBody>
      </p:sp>
      <p:sp>
        <p:nvSpPr>
          <p:cNvPr id="198666" name="Line 17"/>
          <p:cNvSpPr>
            <a:spLocks noChangeShapeType="1"/>
          </p:cNvSpPr>
          <p:nvPr/>
        </p:nvSpPr>
        <p:spPr bwMode="auto">
          <a:xfrm>
            <a:off x="4211638" y="2997200"/>
            <a:ext cx="3744912" cy="0"/>
          </a:xfrm>
          <a:prstGeom prst="line">
            <a:avLst/>
          </a:prstGeom>
          <a:noFill/>
          <a:ln w="38100">
            <a:solidFill>
              <a:schemeClr val="tx1"/>
            </a:solidFill>
            <a:round/>
            <a:headEnd/>
            <a:tailEnd/>
          </a:ln>
        </p:spPr>
        <p:txBody>
          <a:bodyPr/>
          <a:lstStyle/>
          <a:p>
            <a:endParaRPr lang="en-US"/>
          </a:p>
        </p:txBody>
      </p:sp>
      <p:sp>
        <p:nvSpPr>
          <p:cNvPr id="198667" name="Rectangle 18"/>
          <p:cNvSpPr>
            <a:spLocks noChangeArrowheads="1"/>
          </p:cNvSpPr>
          <p:nvPr/>
        </p:nvSpPr>
        <p:spPr bwMode="auto">
          <a:xfrm>
            <a:off x="179388" y="4275138"/>
            <a:ext cx="8772525" cy="1066800"/>
          </a:xfrm>
          <a:prstGeom prst="rect">
            <a:avLst/>
          </a:prstGeom>
          <a:noFill/>
          <a:ln w="9525">
            <a:noFill/>
            <a:miter lim="800000"/>
            <a:headEnd/>
            <a:tailEnd/>
          </a:ln>
        </p:spPr>
        <p:txBody>
          <a:bodyPr anchor="ctr">
            <a:spAutoFit/>
          </a:bodyPr>
          <a:lstStyle/>
          <a:p>
            <a:pPr algn="just" rtl="1"/>
            <a:r>
              <a:rPr lang="fa-IR">
                <a:solidFill>
                  <a:srgbClr val="FF00FF"/>
                </a:solidFill>
                <a:latin typeface="Arial" charset="0"/>
              </a:rPr>
              <a:t>کمیت کاسته :</a:t>
            </a:r>
            <a:r>
              <a:rPr lang="fa-IR">
                <a:solidFill>
                  <a:srgbClr val="FFFF00"/>
                </a:solidFill>
                <a:latin typeface="Arial" charset="0"/>
              </a:rPr>
              <a:t> خارج قسمت کمیت اندازه گیری شده تقسیم بر کمیت بحرانی و پیروی کننده از قانون حالتهای متناظر</a:t>
            </a: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4" name="Slide Number Placeholder 13"/>
          <p:cNvSpPr>
            <a:spLocks noGrp="1"/>
          </p:cNvSpPr>
          <p:nvPr>
            <p:ph type="sldNum" sz="quarter" idx="12"/>
          </p:nvPr>
        </p:nvSpPr>
        <p:spPr/>
        <p:txBody>
          <a:bodyPr/>
          <a:lstStyle/>
          <a:p>
            <a:pPr>
              <a:defRPr/>
            </a:pPr>
            <a:fld id="{81A2486B-2B60-4083-AEE0-2E48CF2DBEFD}" type="slidenum">
              <a:rPr lang="ar-SA"/>
              <a:pPr>
                <a:defRPr/>
              </a:pPr>
              <a:t>26</a:t>
            </a:fld>
            <a:endParaRPr lang="en-US"/>
          </a:p>
        </p:txBody>
      </p:sp>
    </p:spTree>
  </p:cSld>
  <p:clrMapOvr>
    <a:masterClrMapping/>
  </p:clrMapOvr>
  <p:transition>
    <p:push dir="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485" name="Rectangle 5"/>
          <p:cNvSpPr>
            <a:spLocks noChangeArrowheads="1"/>
          </p:cNvSpPr>
          <p:nvPr/>
        </p:nvSpPr>
        <p:spPr bwMode="auto">
          <a:xfrm>
            <a:off x="495300" y="438150"/>
            <a:ext cx="8086725" cy="641350"/>
          </a:xfrm>
          <a:prstGeom prst="rect">
            <a:avLst/>
          </a:prstGeom>
          <a:noFill/>
          <a:ln w="9525">
            <a:noFill/>
            <a:miter lim="800000"/>
            <a:headEnd/>
            <a:tailEnd/>
          </a:ln>
        </p:spPr>
        <p:txBody>
          <a:bodyPr wrap="none" anchor="ctr">
            <a:spAutoFit/>
          </a:bodyPr>
          <a:lstStyle/>
          <a:p>
            <a:pPr algn="r" rtl="1"/>
            <a:r>
              <a:rPr lang="fa-IR" sz="3600">
                <a:latin typeface="Arial" charset="0"/>
                <a:cs typeface="Times New Roman" pitchFamily="18" charset="0"/>
              </a:rPr>
              <a:t>دمای بویل </a:t>
            </a:r>
            <a:r>
              <a:rPr lang="fa-IR">
                <a:cs typeface="Times New Roman" pitchFamily="18" charset="0"/>
              </a:rPr>
              <a:t>:               دمایی که در آن دما دومین ضریب</a:t>
            </a:r>
          </a:p>
        </p:txBody>
      </p:sp>
      <p:graphicFrame>
        <p:nvGraphicFramePr>
          <p:cNvPr id="20482" name="Object 4"/>
          <p:cNvGraphicFramePr>
            <a:graphicFrameLocks noChangeAspect="1"/>
          </p:cNvGraphicFramePr>
          <p:nvPr/>
        </p:nvGraphicFramePr>
        <p:xfrm>
          <a:off x="5867400" y="433388"/>
          <a:ext cx="1058863" cy="561975"/>
        </p:xfrm>
        <a:graphic>
          <a:graphicData uri="http://schemas.openxmlformats.org/presentationml/2006/ole">
            <mc:AlternateContent xmlns:mc="http://schemas.openxmlformats.org/markup-compatibility/2006">
              <mc:Choice xmlns:v="urn:schemas-microsoft-com:vml" Requires="v">
                <p:oleObj spid="_x0000_s20488" name="Equation" r:id="rId3" imgW="444240" imgH="241200" progId="Equation.3">
                  <p:embed/>
                </p:oleObj>
              </mc:Choice>
              <mc:Fallback>
                <p:oleObj name="Equation" r:id="rId3" imgW="444240" imgH="241200" progId="Equation.3">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67400" y="433388"/>
                        <a:ext cx="1058863" cy="561975"/>
                      </a:xfrm>
                      <a:prstGeom prst="rect">
                        <a:avLst/>
                      </a:prstGeom>
                      <a:solidFill>
                        <a:srgbClr val="FFFF99"/>
                      </a:solidFill>
                    </p:spPr>
                  </p:pic>
                </p:oleObj>
              </mc:Fallback>
            </mc:AlternateContent>
          </a:graphicData>
        </a:graphic>
      </p:graphicFrame>
      <p:sp>
        <p:nvSpPr>
          <p:cNvPr id="20486" name="Rectangle 7"/>
          <p:cNvSpPr>
            <a:spLocks noChangeArrowheads="1"/>
          </p:cNvSpPr>
          <p:nvPr/>
        </p:nvSpPr>
        <p:spPr bwMode="auto">
          <a:xfrm>
            <a:off x="5649913" y="1089025"/>
            <a:ext cx="2954337" cy="579438"/>
          </a:xfrm>
          <a:prstGeom prst="rect">
            <a:avLst/>
          </a:prstGeom>
          <a:noFill/>
          <a:ln w="9525">
            <a:noFill/>
            <a:miter lim="800000"/>
            <a:headEnd/>
            <a:tailEnd/>
          </a:ln>
        </p:spPr>
        <p:txBody>
          <a:bodyPr wrap="none">
            <a:spAutoFit/>
          </a:bodyPr>
          <a:lstStyle/>
          <a:p>
            <a:pPr algn="r" rtl="1"/>
            <a:r>
              <a:rPr lang="fa-IR">
                <a:latin typeface="Arial" charset="0"/>
              </a:rPr>
              <a:t>ویریال برابر صفر باشد .</a:t>
            </a:r>
            <a:endParaRPr lang="en-US">
              <a:latin typeface="Arial" charset="0"/>
            </a:endParaRPr>
          </a:p>
        </p:txBody>
      </p:sp>
      <p:graphicFrame>
        <p:nvGraphicFramePr>
          <p:cNvPr id="20483" name="Object 8"/>
          <p:cNvGraphicFramePr>
            <a:graphicFrameLocks noChangeAspect="1"/>
          </p:cNvGraphicFramePr>
          <p:nvPr/>
        </p:nvGraphicFramePr>
        <p:xfrm>
          <a:off x="827088" y="1844675"/>
          <a:ext cx="2016125" cy="1101725"/>
        </p:xfrm>
        <a:graphic>
          <a:graphicData uri="http://schemas.openxmlformats.org/presentationml/2006/ole">
            <mc:AlternateContent xmlns:mc="http://schemas.openxmlformats.org/markup-compatibility/2006">
              <mc:Choice xmlns:v="urn:schemas-microsoft-com:vml" Requires="v">
                <p:oleObj spid="_x0000_s20489" name="Equation" r:id="rId5" imgW="710891" imgH="393529" progId="Equation.3">
                  <p:embed/>
                </p:oleObj>
              </mc:Choice>
              <mc:Fallback>
                <p:oleObj name="Equation" r:id="rId5" imgW="710891" imgH="393529" progId="Equation.3">
                  <p:embed/>
                  <p:pic>
                    <p:nvPicPr>
                      <p:cNvPr id="0" name="Object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27088" y="1844675"/>
                        <a:ext cx="2016125" cy="1101725"/>
                      </a:xfrm>
                      <a:prstGeom prst="rect">
                        <a:avLst/>
                      </a:prstGeom>
                      <a:solidFill>
                        <a:srgbClr val="FFFF99"/>
                      </a:solidFill>
                    </p:spPr>
                  </p:pic>
                </p:oleObj>
              </mc:Fallback>
            </mc:AlternateContent>
          </a:graphicData>
        </a:graphic>
      </p:graphicFrame>
      <p:sp>
        <p:nvSpPr>
          <p:cNvPr id="20487" name="Rectangle 11"/>
          <p:cNvSpPr>
            <a:spLocks noChangeArrowheads="1"/>
          </p:cNvSpPr>
          <p:nvPr/>
        </p:nvSpPr>
        <p:spPr bwMode="auto">
          <a:xfrm>
            <a:off x="7292975" y="2670175"/>
            <a:ext cx="936625" cy="1006475"/>
          </a:xfrm>
          <a:prstGeom prst="rect">
            <a:avLst/>
          </a:prstGeom>
          <a:noFill/>
          <a:ln w="9525">
            <a:noFill/>
            <a:miter lim="800000"/>
            <a:headEnd/>
            <a:tailEnd/>
          </a:ln>
        </p:spPr>
        <p:txBody>
          <a:bodyPr wrap="none" anchor="ctr">
            <a:spAutoFit/>
          </a:bodyPr>
          <a:lstStyle/>
          <a:p>
            <a:pPr algn="r" rtl="1"/>
            <a:r>
              <a:rPr lang="fa-IR" sz="6000" b="1">
                <a:solidFill>
                  <a:srgbClr val="FF00FF"/>
                </a:solidFill>
                <a:latin typeface="Arial" charset="0"/>
              </a:rPr>
              <a:t>یا:</a:t>
            </a:r>
            <a:r>
              <a:rPr lang="en-US">
                <a:latin typeface="Arial" charset="0"/>
                <a:cs typeface="Arial" charset="0"/>
              </a:rPr>
              <a:t> </a:t>
            </a:r>
          </a:p>
        </p:txBody>
      </p:sp>
      <p:graphicFrame>
        <p:nvGraphicFramePr>
          <p:cNvPr id="20484" name="Object 12"/>
          <p:cNvGraphicFramePr>
            <a:graphicFrameLocks noChangeAspect="1"/>
          </p:cNvGraphicFramePr>
          <p:nvPr/>
        </p:nvGraphicFramePr>
        <p:xfrm>
          <a:off x="827088" y="3314700"/>
          <a:ext cx="1925637" cy="906463"/>
        </p:xfrm>
        <a:graphic>
          <a:graphicData uri="http://schemas.openxmlformats.org/presentationml/2006/ole">
            <mc:AlternateContent xmlns:mc="http://schemas.openxmlformats.org/markup-compatibility/2006">
              <mc:Choice xmlns:v="urn:schemas-microsoft-com:vml" Requires="v">
                <p:oleObj spid="_x0000_s20490" name="Equation" r:id="rId7" imgW="825500" imgH="393700" progId="Equation.3">
                  <p:embed/>
                </p:oleObj>
              </mc:Choice>
              <mc:Fallback>
                <p:oleObj name="Equation" r:id="rId7" imgW="825500" imgH="393700" progId="Equation.3">
                  <p:embed/>
                  <p:pic>
                    <p:nvPicPr>
                      <p:cNvPr id="0" name="Object 1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27088" y="3314700"/>
                        <a:ext cx="1925637" cy="906463"/>
                      </a:xfrm>
                      <a:prstGeom prst="rect">
                        <a:avLst/>
                      </a:prstGeom>
                      <a:solidFill>
                        <a:srgbClr val="FFFF99"/>
                      </a:solidFill>
                    </p:spPr>
                  </p:pic>
                </p:oleObj>
              </mc:Fallback>
            </mc:AlternateContent>
          </a:graphicData>
        </a:graphic>
      </p:graphicFrame>
      <p:sp>
        <p:nvSpPr>
          <p:cNvPr id="20488" name="Rectangle 15"/>
          <p:cNvSpPr>
            <a:spLocks noChangeArrowheads="1"/>
          </p:cNvSpPr>
          <p:nvPr/>
        </p:nvSpPr>
        <p:spPr bwMode="auto">
          <a:xfrm>
            <a:off x="179388" y="4475163"/>
            <a:ext cx="8964612" cy="1554162"/>
          </a:xfrm>
          <a:prstGeom prst="rect">
            <a:avLst/>
          </a:prstGeom>
          <a:noFill/>
          <a:ln w="9525">
            <a:noFill/>
            <a:miter lim="800000"/>
            <a:headEnd/>
            <a:tailEnd/>
          </a:ln>
        </p:spPr>
        <p:txBody>
          <a:bodyPr anchor="ctr">
            <a:spAutoFit/>
          </a:bodyPr>
          <a:lstStyle/>
          <a:p>
            <a:pPr algn="just" rtl="1"/>
            <a:r>
              <a:rPr lang="fa-IR">
                <a:solidFill>
                  <a:srgbClr val="FFFF00"/>
                </a:solidFill>
                <a:latin typeface="Arial" charset="0"/>
              </a:rPr>
              <a:t>مدل جنبشی – مولکولی در گاز ایده آل ( تئوری سینتیک گازها) نیروی حاصل از برخورد مولکولها با توان دوم سرعت متناسب است .</a:t>
            </a: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1" name="Slide Number Placeholder 10"/>
          <p:cNvSpPr>
            <a:spLocks noGrp="1"/>
          </p:cNvSpPr>
          <p:nvPr>
            <p:ph type="sldNum" sz="quarter" idx="12"/>
          </p:nvPr>
        </p:nvSpPr>
        <p:spPr/>
        <p:txBody>
          <a:bodyPr/>
          <a:lstStyle/>
          <a:p>
            <a:pPr>
              <a:defRPr/>
            </a:pPr>
            <a:fld id="{37C3BE2D-B859-4ACE-9193-25A0E1A9CBA9}" type="slidenum">
              <a:rPr lang="ar-SA"/>
              <a:pPr>
                <a:defRPr/>
              </a:pPr>
              <a:t>27</a:t>
            </a:fld>
            <a:endParaRPr lang="en-US"/>
          </a:p>
        </p:txBody>
      </p:sp>
    </p:spTree>
  </p:cSld>
  <p:clrMapOvr>
    <a:masterClrMapping/>
  </p:clrMapOvr>
  <p:transition>
    <p:push/>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9682" name="Rectangle 4"/>
          <p:cNvSpPr>
            <a:spLocks noChangeArrowheads="1"/>
          </p:cNvSpPr>
          <p:nvPr/>
        </p:nvSpPr>
        <p:spPr bwMode="auto">
          <a:xfrm>
            <a:off x="5292725" y="346075"/>
            <a:ext cx="3544888" cy="579438"/>
          </a:xfrm>
          <a:prstGeom prst="rect">
            <a:avLst/>
          </a:prstGeom>
          <a:noFill/>
          <a:ln w="9525">
            <a:noFill/>
            <a:miter lim="800000"/>
            <a:headEnd/>
            <a:tailEnd/>
          </a:ln>
        </p:spPr>
        <p:txBody>
          <a:bodyPr anchor="ctr">
            <a:spAutoFit/>
          </a:bodyPr>
          <a:lstStyle/>
          <a:p>
            <a:pPr algn="r" rtl="1"/>
            <a:r>
              <a:rPr lang="fa-IR">
                <a:solidFill>
                  <a:srgbClr val="FFFF00"/>
                </a:solidFill>
                <a:latin typeface="Arial" charset="0"/>
              </a:rPr>
              <a:t>فرضیات تئوری سینتیک</a:t>
            </a:r>
            <a:r>
              <a:rPr lang="en-US">
                <a:solidFill>
                  <a:srgbClr val="FF99FF"/>
                </a:solidFill>
                <a:latin typeface="Arial" charset="0"/>
              </a:rPr>
              <a:t> </a:t>
            </a:r>
          </a:p>
        </p:txBody>
      </p:sp>
      <p:sp>
        <p:nvSpPr>
          <p:cNvPr id="199683" name="Rectangle 7"/>
          <p:cNvSpPr>
            <a:spLocks noChangeArrowheads="1"/>
          </p:cNvSpPr>
          <p:nvPr/>
        </p:nvSpPr>
        <p:spPr bwMode="auto">
          <a:xfrm>
            <a:off x="179388" y="1895475"/>
            <a:ext cx="8804275" cy="1554163"/>
          </a:xfrm>
          <a:prstGeom prst="rect">
            <a:avLst/>
          </a:prstGeom>
          <a:noFill/>
          <a:ln w="9525">
            <a:noFill/>
            <a:miter lim="800000"/>
            <a:headEnd/>
            <a:tailEnd/>
          </a:ln>
        </p:spPr>
        <p:txBody>
          <a:bodyPr anchor="ctr">
            <a:spAutoFit/>
          </a:bodyPr>
          <a:lstStyle/>
          <a:p>
            <a:pPr algn="just" rtl="1">
              <a:buFontTx/>
              <a:buAutoNum type="arabicPeriod"/>
              <a:tabLst>
                <a:tab pos="457200" algn="l"/>
              </a:tabLst>
            </a:pPr>
            <a:r>
              <a:rPr lang="fa-IR">
                <a:solidFill>
                  <a:srgbClr val="FF6600"/>
                </a:solidFill>
                <a:latin typeface="Arial" charset="0"/>
              </a:rPr>
              <a:t>یک گاز از ذرات بسیار ریزی به نام مولکول تشکیل شده به طوری که قطر مولکولها در مقایسه با فاصله بین آنها بسیار کوچک و ناچیز است .</a:t>
            </a:r>
          </a:p>
        </p:txBody>
      </p:sp>
      <p:sp>
        <p:nvSpPr>
          <p:cNvPr id="199684" name="Rectangle 8"/>
          <p:cNvSpPr>
            <a:spLocks noChangeArrowheads="1"/>
          </p:cNvSpPr>
          <p:nvPr/>
        </p:nvSpPr>
        <p:spPr bwMode="auto">
          <a:xfrm>
            <a:off x="0" y="3979863"/>
            <a:ext cx="8964613" cy="1066800"/>
          </a:xfrm>
          <a:prstGeom prst="rect">
            <a:avLst/>
          </a:prstGeom>
          <a:noFill/>
          <a:ln w="9525">
            <a:noFill/>
            <a:miter lim="800000"/>
            <a:headEnd/>
            <a:tailEnd/>
          </a:ln>
        </p:spPr>
        <p:txBody>
          <a:bodyPr anchor="ctr">
            <a:spAutoFit/>
          </a:bodyPr>
          <a:lstStyle/>
          <a:p>
            <a:pPr algn="r" rtl="1">
              <a:tabLst>
                <a:tab pos="457200" algn="l"/>
              </a:tabLst>
            </a:pPr>
            <a:r>
              <a:rPr lang="fa-IR">
                <a:solidFill>
                  <a:srgbClr val="66FF33"/>
                </a:solidFill>
                <a:latin typeface="Arial" charset="0"/>
              </a:rPr>
              <a:t>2. مولکولها بدون نظم خاصی و به طور اتفاقی در تمامی جهات در حرکتند.</a:t>
            </a: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7" name="Slide Number Placeholder 6"/>
          <p:cNvSpPr>
            <a:spLocks noGrp="1"/>
          </p:cNvSpPr>
          <p:nvPr>
            <p:ph type="sldNum" sz="quarter" idx="12"/>
          </p:nvPr>
        </p:nvSpPr>
        <p:spPr/>
        <p:txBody>
          <a:bodyPr/>
          <a:lstStyle/>
          <a:p>
            <a:pPr>
              <a:defRPr/>
            </a:pPr>
            <a:fld id="{38DD4A9D-5815-4591-A2D8-90A6742E19B2}" type="slidenum">
              <a:rPr lang="ar-SA"/>
              <a:pPr>
                <a:defRPr/>
              </a:pPr>
              <a:t>28</a:t>
            </a:fld>
            <a:endParaRPr lang="en-US"/>
          </a:p>
        </p:txBody>
      </p:sp>
    </p:spTree>
  </p:cSld>
  <p:clrMapOvr>
    <a:masterClrMapping/>
  </p:clrMapOvr>
  <p:transition>
    <p:blinds/>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507" name="Rectangle 4"/>
          <p:cNvSpPr>
            <a:spLocks noChangeArrowheads="1"/>
          </p:cNvSpPr>
          <p:nvPr/>
        </p:nvSpPr>
        <p:spPr bwMode="auto">
          <a:xfrm>
            <a:off x="179388" y="1090613"/>
            <a:ext cx="8964612" cy="1066800"/>
          </a:xfrm>
          <a:prstGeom prst="rect">
            <a:avLst/>
          </a:prstGeom>
          <a:noFill/>
          <a:ln w="9525">
            <a:noFill/>
            <a:miter lim="800000"/>
            <a:headEnd/>
            <a:tailEnd/>
          </a:ln>
        </p:spPr>
        <p:txBody>
          <a:bodyPr anchor="ctr">
            <a:spAutoFit/>
          </a:bodyPr>
          <a:lstStyle/>
          <a:p>
            <a:pPr algn="just" rtl="1">
              <a:tabLst>
                <a:tab pos="457200" algn="l"/>
              </a:tabLst>
            </a:pPr>
            <a:r>
              <a:rPr lang="fa-IR">
                <a:solidFill>
                  <a:srgbClr val="FF6600"/>
                </a:solidFill>
                <a:latin typeface="Arial" charset="0"/>
              </a:rPr>
              <a:t>3. مولکولها مستقل از یکدیگرند و و به جز در زمان برخورد هیچ نیرویی(دافعه یا جاذبه) بر یکدیگر وارد نمی کنند .</a:t>
            </a:r>
          </a:p>
        </p:txBody>
      </p:sp>
      <p:sp>
        <p:nvSpPr>
          <p:cNvPr id="21508" name="Rectangle 6"/>
          <p:cNvSpPr>
            <a:spLocks noChangeArrowheads="1"/>
          </p:cNvSpPr>
          <p:nvPr/>
        </p:nvSpPr>
        <p:spPr bwMode="auto">
          <a:xfrm>
            <a:off x="179388" y="3290888"/>
            <a:ext cx="8967787" cy="1066800"/>
          </a:xfrm>
          <a:prstGeom prst="rect">
            <a:avLst/>
          </a:prstGeom>
          <a:noFill/>
          <a:ln w="9525">
            <a:noFill/>
            <a:miter lim="800000"/>
            <a:headEnd/>
            <a:tailEnd/>
          </a:ln>
        </p:spPr>
        <p:txBody>
          <a:bodyPr anchor="ctr">
            <a:spAutoFit/>
          </a:bodyPr>
          <a:lstStyle/>
          <a:p>
            <a:pPr algn="just" rtl="1"/>
            <a:r>
              <a:rPr lang="fa-IR">
                <a:latin typeface="Arial" charset="0"/>
              </a:rPr>
              <a:t>4</a:t>
            </a:r>
            <a:r>
              <a:rPr lang="fa-IR">
                <a:solidFill>
                  <a:srgbClr val="CCFF33"/>
                </a:solidFill>
                <a:latin typeface="Arial" charset="0"/>
              </a:rPr>
              <a:t>. انرژی جنبشی یک مولکول از رابطه زیر پیروی می کند که در آن </a:t>
            </a:r>
            <a:r>
              <a:rPr lang="en-US">
                <a:solidFill>
                  <a:srgbClr val="CCFF33"/>
                </a:solidFill>
                <a:latin typeface="Times New Roman" pitchFamily="18" charset="0"/>
                <a:cs typeface="Times New Roman" pitchFamily="18" charset="0"/>
              </a:rPr>
              <a:t>K</a:t>
            </a:r>
            <a:r>
              <a:rPr lang="fa-IR">
                <a:solidFill>
                  <a:srgbClr val="CCFF33"/>
                </a:solidFill>
                <a:latin typeface="Arial" charset="0"/>
              </a:rPr>
              <a:t> ثابت بولتسمان و </a:t>
            </a:r>
            <a:r>
              <a:rPr lang="en-US">
                <a:solidFill>
                  <a:srgbClr val="CCFF33"/>
                </a:solidFill>
                <a:latin typeface="Times New Roman" pitchFamily="18" charset="0"/>
                <a:cs typeface="Times New Roman" pitchFamily="18" charset="0"/>
              </a:rPr>
              <a:t>T</a:t>
            </a:r>
            <a:r>
              <a:rPr lang="fa-IR">
                <a:solidFill>
                  <a:srgbClr val="CCFF33"/>
                </a:solidFill>
                <a:latin typeface="Arial" charset="0"/>
              </a:rPr>
              <a:t> دمای گاز بر حسب کلوین می باشد.</a:t>
            </a:r>
            <a:r>
              <a:rPr lang="fa-IR">
                <a:latin typeface="Arial" charset="0"/>
              </a:rPr>
              <a:t> </a:t>
            </a:r>
          </a:p>
        </p:txBody>
      </p:sp>
      <p:sp>
        <p:nvSpPr>
          <p:cNvPr id="21509" name="Rectangle 8"/>
          <p:cNvSpPr>
            <a:spLocks noChangeArrowheads="1"/>
          </p:cNvSpPr>
          <p:nvPr/>
        </p:nvSpPr>
        <p:spPr bwMode="auto">
          <a:xfrm>
            <a:off x="0" y="3167063"/>
            <a:ext cx="9144000" cy="0"/>
          </a:xfrm>
          <a:prstGeom prst="rect">
            <a:avLst/>
          </a:prstGeom>
          <a:noFill/>
          <a:ln w="9525">
            <a:noFill/>
            <a:miter lim="800000"/>
            <a:headEnd/>
            <a:tailEnd/>
          </a:ln>
        </p:spPr>
        <p:txBody>
          <a:bodyPr wrap="none" anchor="ctr">
            <a:spAutoFit/>
          </a:bodyPr>
          <a:lstStyle/>
          <a:p>
            <a:endParaRPr lang="fa-IR"/>
          </a:p>
        </p:txBody>
      </p:sp>
      <p:graphicFrame>
        <p:nvGraphicFramePr>
          <p:cNvPr id="21506" name="Object 7"/>
          <p:cNvGraphicFramePr>
            <a:graphicFrameLocks noChangeAspect="1"/>
          </p:cNvGraphicFramePr>
          <p:nvPr/>
        </p:nvGraphicFramePr>
        <p:xfrm>
          <a:off x="539750" y="4868863"/>
          <a:ext cx="2376488" cy="1125537"/>
        </p:xfrm>
        <a:graphic>
          <a:graphicData uri="http://schemas.openxmlformats.org/presentationml/2006/ole">
            <mc:AlternateContent xmlns:mc="http://schemas.openxmlformats.org/markup-compatibility/2006">
              <mc:Choice xmlns:v="urn:schemas-microsoft-com:vml" Requires="v">
                <p:oleObj spid="_x0000_s21508" name="Equation" r:id="rId3" imgW="672808" imgH="393529" progId="Equation.3">
                  <p:embed/>
                </p:oleObj>
              </mc:Choice>
              <mc:Fallback>
                <p:oleObj name="Equation" r:id="rId3" imgW="672808" imgH="393529" progId="Equation.3">
                  <p:embed/>
                  <p:pic>
                    <p:nvPicPr>
                      <p:cNvPr id="0"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9750" y="4868863"/>
                        <a:ext cx="2376488" cy="1125537"/>
                      </a:xfrm>
                      <a:prstGeom prst="rect">
                        <a:avLst/>
                      </a:prstGeom>
                      <a:solidFill>
                        <a:srgbClr val="FFFF99"/>
                      </a:solidFill>
                    </p:spPr>
                  </p:pic>
                </p:oleObj>
              </mc:Fallback>
            </mc:AlternateContent>
          </a:graphicData>
        </a:graphic>
      </p:graphicFrame>
      <p:sp>
        <p:nvSpPr>
          <p:cNvPr id="21510" name="Rectangle 9"/>
          <p:cNvSpPr>
            <a:spLocks noChangeArrowheads="1"/>
          </p:cNvSpPr>
          <p:nvPr/>
        </p:nvSpPr>
        <p:spPr bwMode="auto">
          <a:xfrm>
            <a:off x="0" y="3690938"/>
            <a:ext cx="9144000" cy="0"/>
          </a:xfrm>
          <a:prstGeom prst="rect">
            <a:avLst/>
          </a:prstGeom>
          <a:noFill/>
          <a:ln w="9525">
            <a:noFill/>
            <a:miter lim="800000"/>
            <a:headEnd/>
            <a:tailEnd/>
          </a:ln>
        </p:spPr>
        <p:txBody>
          <a:bodyPr wrap="none" anchor="ctr">
            <a:spAutoFit/>
          </a:bodyPr>
          <a:lstStyle/>
          <a:p>
            <a:endParaRPr lang="fa-I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9" name="Slide Number Placeholder 8"/>
          <p:cNvSpPr>
            <a:spLocks noGrp="1"/>
          </p:cNvSpPr>
          <p:nvPr>
            <p:ph type="sldNum" sz="quarter" idx="12"/>
          </p:nvPr>
        </p:nvSpPr>
        <p:spPr/>
        <p:txBody>
          <a:bodyPr/>
          <a:lstStyle/>
          <a:p>
            <a:pPr>
              <a:defRPr/>
            </a:pPr>
            <a:fld id="{863A8F85-6B25-4790-9114-6C0F70AA60B0}" type="slidenum">
              <a:rPr lang="ar-SA"/>
              <a:pPr>
                <a:defRPr/>
              </a:pPr>
              <a:t>29</a:t>
            </a:fld>
            <a:endParaRPr lang="en-US"/>
          </a:p>
        </p:txBody>
      </p:sp>
    </p:spTree>
  </p:cSld>
  <p:clrMapOvr>
    <a:masterClrMapping/>
  </p:clrMapOvr>
  <p:transition>
    <p:blinds dir="ver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7" name="Rectangle 5"/>
          <p:cNvSpPr>
            <a:spLocks noChangeArrowheads="1"/>
          </p:cNvSpPr>
          <p:nvPr/>
        </p:nvSpPr>
        <p:spPr bwMode="auto">
          <a:xfrm>
            <a:off x="827088" y="2565400"/>
            <a:ext cx="8029575" cy="1554163"/>
          </a:xfrm>
          <a:prstGeom prst="rect">
            <a:avLst/>
          </a:prstGeom>
          <a:noFill/>
          <a:ln w="9525">
            <a:noFill/>
            <a:miter lim="800000"/>
            <a:headEnd/>
            <a:tailEnd/>
          </a:ln>
        </p:spPr>
        <p:txBody>
          <a:bodyPr anchor="ctr">
            <a:spAutoFit/>
          </a:bodyPr>
          <a:lstStyle/>
          <a:p>
            <a:pPr algn="just" rtl="1"/>
            <a:r>
              <a:rPr lang="fa-IR">
                <a:solidFill>
                  <a:srgbClr val="FFFF00"/>
                </a:solidFill>
                <a:latin typeface="Arial" charset="0"/>
                <a:cs typeface="Times New Roman" pitchFamily="18" charset="0"/>
              </a:rPr>
              <a:t>در یک مقدار معین از یک گاز ، حاصلضرب فشار در حجم،  مقداری است ثابت .</a:t>
            </a:r>
            <a:endParaRPr lang="en-US">
              <a:solidFill>
                <a:srgbClr val="FFFF00"/>
              </a:solidFill>
              <a:latin typeface="Arial" charset="0"/>
              <a:cs typeface="Times New Roman" pitchFamily="18" charset="0"/>
            </a:endParaRPr>
          </a:p>
          <a:p>
            <a:pPr algn="just" eaLnBrk="0" hangingPunct="0"/>
            <a:endParaRPr lang="en-US">
              <a:solidFill>
                <a:srgbClr val="FFFF00"/>
              </a:solidFill>
              <a:latin typeface="Arial" charset="0"/>
              <a:cs typeface="Times New Roman" pitchFamily="18" charset="0"/>
            </a:endParaRPr>
          </a:p>
        </p:txBody>
      </p:sp>
      <p:sp>
        <p:nvSpPr>
          <p:cNvPr id="1028" name="Rectangle 6"/>
          <p:cNvSpPr>
            <a:spLocks noChangeArrowheads="1"/>
          </p:cNvSpPr>
          <p:nvPr/>
        </p:nvSpPr>
        <p:spPr bwMode="auto">
          <a:xfrm>
            <a:off x="3106738" y="4192588"/>
            <a:ext cx="9144000" cy="0"/>
          </a:xfrm>
          <a:prstGeom prst="rect">
            <a:avLst/>
          </a:prstGeom>
          <a:noFill/>
          <a:ln w="9525">
            <a:noFill/>
            <a:miter lim="800000"/>
            <a:headEnd/>
            <a:tailEnd/>
          </a:ln>
        </p:spPr>
        <p:txBody>
          <a:bodyPr wrap="none" anchor="ctr">
            <a:spAutoFit/>
          </a:bodyPr>
          <a:lstStyle/>
          <a:p>
            <a:pPr algn="r" rtl="1"/>
            <a:endParaRPr lang="en-US" sz="1800">
              <a:latin typeface="Arial" charset="0"/>
              <a:cs typeface="Arial" charset="0"/>
            </a:endParaRPr>
          </a:p>
        </p:txBody>
      </p:sp>
      <p:sp>
        <p:nvSpPr>
          <p:cNvPr id="1029" name="Rectangle 7"/>
          <p:cNvSpPr>
            <a:spLocks noChangeArrowheads="1"/>
          </p:cNvSpPr>
          <p:nvPr/>
        </p:nvSpPr>
        <p:spPr bwMode="auto">
          <a:xfrm>
            <a:off x="5881688" y="1019175"/>
            <a:ext cx="2498725" cy="762000"/>
          </a:xfrm>
          <a:prstGeom prst="rect">
            <a:avLst/>
          </a:prstGeom>
          <a:noFill/>
          <a:ln w="9525">
            <a:noFill/>
            <a:miter lim="800000"/>
            <a:headEnd/>
            <a:tailEnd/>
          </a:ln>
        </p:spPr>
        <p:txBody>
          <a:bodyPr wrap="none">
            <a:spAutoFit/>
          </a:bodyPr>
          <a:lstStyle/>
          <a:p>
            <a:pPr algn="r" rtl="1"/>
            <a:r>
              <a:rPr lang="fa-IR" sz="4400" b="1">
                <a:solidFill>
                  <a:srgbClr val="66FF33"/>
                </a:solidFill>
                <a:latin typeface="Arial" charset="0"/>
              </a:rPr>
              <a:t>قانون بویل :</a:t>
            </a:r>
            <a:endParaRPr lang="en-US" sz="4400" b="1">
              <a:solidFill>
                <a:srgbClr val="66FF33"/>
              </a:solidFill>
              <a:latin typeface="Arial" charset="0"/>
            </a:endParaRPr>
          </a:p>
        </p:txBody>
      </p:sp>
      <p:sp>
        <p:nvSpPr>
          <p:cNvPr id="1030" name="Rectangle 9"/>
          <p:cNvSpPr>
            <a:spLocks noChangeArrowheads="1"/>
          </p:cNvSpPr>
          <p:nvPr/>
        </p:nvSpPr>
        <p:spPr bwMode="auto">
          <a:xfrm>
            <a:off x="0" y="3195638"/>
            <a:ext cx="9144000" cy="0"/>
          </a:xfrm>
          <a:prstGeom prst="rect">
            <a:avLst/>
          </a:prstGeom>
          <a:noFill/>
          <a:ln w="9525">
            <a:noFill/>
            <a:miter lim="800000"/>
            <a:headEnd/>
            <a:tailEnd/>
          </a:ln>
        </p:spPr>
        <p:txBody>
          <a:bodyPr wrap="none" anchor="ctr">
            <a:spAutoFit/>
          </a:bodyPr>
          <a:lstStyle/>
          <a:p>
            <a:endParaRPr lang="fa-IR"/>
          </a:p>
        </p:txBody>
      </p:sp>
      <p:graphicFrame>
        <p:nvGraphicFramePr>
          <p:cNvPr id="1026" name="Object 8"/>
          <p:cNvGraphicFramePr>
            <a:graphicFrameLocks noChangeAspect="1"/>
          </p:cNvGraphicFramePr>
          <p:nvPr/>
        </p:nvGraphicFramePr>
        <p:xfrm>
          <a:off x="827088" y="4292600"/>
          <a:ext cx="3673475" cy="752475"/>
        </p:xfrm>
        <a:graphic>
          <a:graphicData uri="http://schemas.openxmlformats.org/presentationml/2006/ole">
            <mc:AlternateContent xmlns:mc="http://schemas.openxmlformats.org/markup-compatibility/2006">
              <mc:Choice xmlns:v="urn:schemas-microsoft-com:vml" Requires="v">
                <p:oleObj spid="_x0000_s1028" name="Equation" r:id="rId4" imgW="1511300" imgH="215900" progId="Equation.3">
                  <p:embed/>
                </p:oleObj>
              </mc:Choice>
              <mc:Fallback>
                <p:oleObj name="Equation" r:id="rId4" imgW="1511300" imgH="215900" progId="Equation.3">
                  <p:embed/>
                  <p:pic>
                    <p:nvPicPr>
                      <p:cNvPr id="0" name="Object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7088" y="4292600"/>
                        <a:ext cx="3673475" cy="752475"/>
                      </a:xfrm>
                      <a:prstGeom prst="rect">
                        <a:avLst/>
                      </a:prstGeom>
                      <a:solidFill>
                        <a:srgbClr val="FFFF99"/>
                      </a:solidFill>
                    </p:spPr>
                  </p:pic>
                </p:oleObj>
              </mc:Fallback>
            </mc:AlternateContent>
          </a:graphicData>
        </a:graphic>
      </p:graphicFrame>
      <p:sp>
        <p:nvSpPr>
          <p:cNvPr id="1031" name="Rectangle 10"/>
          <p:cNvSpPr>
            <a:spLocks noChangeArrowheads="1"/>
          </p:cNvSpPr>
          <p:nvPr/>
        </p:nvSpPr>
        <p:spPr bwMode="auto">
          <a:xfrm>
            <a:off x="0" y="3662363"/>
            <a:ext cx="9144000" cy="0"/>
          </a:xfrm>
          <a:prstGeom prst="rect">
            <a:avLst/>
          </a:prstGeom>
          <a:noFill/>
          <a:ln w="9525">
            <a:noFill/>
            <a:miter lim="800000"/>
            <a:headEnd/>
            <a:tailEnd/>
          </a:ln>
        </p:spPr>
        <p:txBody>
          <a:bodyPr wrap="none" anchor="ctr">
            <a:spAutoFit/>
          </a:bodyPr>
          <a:lstStyle/>
          <a:p>
            <a:endParaRPr lang="fa-I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0" name="Slide Number Placeholder 9"/>
          <p:cNvSpPr>
            <a:spLocks noGrp="1"/>
          </p:cNvSpPr>
          <p:nvPr>
            <p:ph type="sldNum" sz="quarter" idx="12"/>
          </p:nvPr>
        </p:nvSpPr>
        <p:spPr/>
        <p:txBody>
          <a:bodyPr/>
          <a:lstStyle/>
          <a:p>
            <a:pPr>
              <a:defRPr/>
            </a:pPr>
            <a:fld id="{AFAA34E0-A0E6-4FA7-8D92-26B09AD7DFA1}" type="slidenum">
              <a:rPr lang="ar-SA"/>
              <a:pPr>
                <a:defRPr/>
              </a:pPr>
              <a:t>3</a:t>
            </a:fld>
            <a:endParaRPr lang="en-US"/>
          </a:p>
        </p:txBody>
      </p:sp>
    </p:spTree>
  </p:cSld>
  <p:clrMapOvr>
    <a:masterClrMapping/>
  </p:clrMapOvr>
  <p:transition>
    <p:zoom dir="in"/>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0706" name="Rectangle 4"/>
          <p:cNvSpPr>
            <a:spLocks noChangeArrowheads="1"/>
          </p:cNvSpPr>
          <p:nvPr/>
        </p:nvSpPr>
        <p:spPr bwMode="auto">
          <a:xfrm>
            <a:off x="0" y="1401763"/>
            <a:ext cx="9144000" cy="1554162"/>
          </a:xfrm>
          <a:prstGeom prst="rect">
            <a:avLst/>
          </a:prstGeom>
          <a:noFill/>
          <a:ln w="9525">
            <a:noFill/>
            <a:miter lim="800000"/>
            <a:headEnd/>
            <a:tailEnd/>
          </a:ln>
        </p:spPr>
        <p:txBody>
          <a:bodyPr anchor="ctr">
            <a:spAutoFit/>
          </a:bodyPr>
          <a:lstStyle/>
          <a:p>
            <a:pPr marL="342900" indent="-342900" algn="just" rtl="1">
              <a:tabLst>
                <a:tab pos="457200" algn="l"/>
              </a:tabLst>
            </a:pPr>
            <a:r>
              <a:rPr lang="fa-IR">
                <a:solidFill>
                  <a:srgbClr val="99FF33"/>
                </a:solidFill>
                <a:latin typeface="Arial" charset="0"/>
              </a:rPr>
              <a:t>5. برخورد مولکولها با یکدیگر برخوردی است الاستیکی (کشسان) </a:t>
            </a:r>
          </a:p>
          <a:p>
            <a:pPr marL="342900" indent="-342900" algn="just" rtl="1">
              <a:tabLst>
                <a:tab pos="457200" algn="l"/>
              </a:tabLst>
            </a:pPr>
            <a:r>
              <a:rPr lang="fa-IR">
                <a:solidFill>
                  <a:srgbClr val="99FF33"/>
                </a:solidFill>
                <a:latin typeface="Arial" charset="0"/>
              </a:rPr>
              <a:t>به طوری که در برخورد ها انرژی جنبشی کل مولکولهای برخورد </a:t>
            </a:r>
          </a:p>
          <a:p>
            <a:pPr marL="342900" indent="-342900" algn="just" rtl="1">
              <a:tabLst>
                <a:tab pos="457200" algn="l"/>
              </a:tabLst>
            </a:pPr>
            <a:r>
              <a:rPr lang="fa-IR">
                <a:solidFill>
                  <a:srgbClr val="99FF33"/>
                </a:solidFill>
                <a:latin typeface="Arial" charset="0"/>
              </a:rPr>
              <a:t>کننده و اندازه حرکت کل آنها بدون تغییر باقی می ماند .</a:t>
            </a:r>
          </a:p>
        </p:txBody>
      </p:sp>
      <p:sp>
        <p:nvSpPr>
          <p:cNvPr id="200707" name="Rectangle 5"/>
          <p:cNvSpPr>
            <a:spLocks noChangeArrowheads="1"/>
          </p:cNvSpPr>
          <p:nvPr/>
        </p:nvSpPr>
        <p:spPr bwMode="auto">
          <a:xfrm>
            <a:off x="0" y="3976688"/>
            <a:ext cx="9144000" cy="1066800"/>
          </a:xfrm>
          <a:prstGeom prst="rect">
            <a:avLst/>
          </a:prstGeom>
          <a:noFill/>
          <a:ln w="9525">
            <a:noFill/>
            <a:miter lim="800000"/>
            <a:headEnd/>
            <a:tailEnd/>
          </a:ln>
        </p:spPr>
        <p:txBody>
          <a:bodyPr anchor="ctr">
            <a:spAutoFit/>
          </a:bodyPr>
          <a:lstStyle/>
          <a:p>
            <a:pPr algn="r" rtl="1"/>
            <a:r>
              <a:rPr lang="fa-IR">
                <a:solidFill>
                  <a:srgbClr val="FFFF00"/>
                </a:solidFill>
                <a:latin typeface="Arial" charset="0"/>
              </a:rPr>
              <a:t>تئوری سینتیک بیان کننده  برخورد مولکول ها بدون صرف انرژی است.</a:t>
            </a: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6" name="Slide Number Placeholder 5"/>
          <p:cNvSpPr>
            <a:spLocks noGrp="1"/>
          </p:cNvSpPr>
          <p:nvPr>
            <p:ph type="sldNum" sz="quarter" idx="12"/>
          </p:nvPr>
        </p:nvSpPr>
        <p:spPr/>
        <p:txBody>
          <a:bodyPr/>
          <a:lstStyle/>
          <a:p>
            <a:pPr>
              <a:defRPr/>
            </a:pPr>
            <a:fld id="{B52DC5E1-A6CB-4023-AC5E-BC1B2264F45E}" type="slidenum">
              <a:rPr lang="ar-SA"/>
              <a:pPr>
                <a:defRPr/>
              </a:pPr>
              <a:t>30</a:t>
            </a:fld>
            <a:endParaRPr lang="en-US"/>
          </a:p>
        </p:txBody>
      </p:sp>
    </p:spTree>
  </p:cSld>
  <p:clrMapOvr>
    <a:masterClrMapping/>
  </p:clrMapOvr>
  <p:transition>
    <p:zoom dir="in"/>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532" name="Rectangle 4"/>
          <p:cNvSpPr>
            <a:spLocks noChangeArrowheads="1"/>
          </p:cNvSpPr>
          <p:nvPr/>
        </p:nvSpPr>
        <p:spPr bwMode="auto">
          <a:xfrm>
            <a:off x="4064000" y="369888"/>
            <a:ext cx="4851400" cy="579437"/>
          </a:xfrm>
          <a:prstGeom prst="rect">
            <a:avLst/>
          </a:prstGeom>
          <a:noFill/>
          <a:ln w="9525">
            <a:noFill/>
            <a:miter lim="800000"/>
            <a:headEnd/>
            <a:tailEnd/>
          </a:ln>
        </p:spPr>
        <p:txBody>
          <a:bodyPr wrap="none" anchor="ctr">
            <a:spAutoFit/>
          </a:bodyPr>
          <a:lstStyle/>
          <a:p>
            <a:pPr algn="r" rtl="1"/>
            <a:r>
              <a:rPr lang="fa-IR">
                <a:solidFill>
                  <a:srgbClr val="FF99FF"/>
                </a:solidFill>
                <a:latin typeface="Arial" charset="0"/>
              </a:rPr>
              <a:t>قانون گراهام در تدوین تئوری سینتیک </a:t>
            </a:r>
          </a:p>
        </p:txBody>
      </p:sp>
      <p:sp>
        <p:nvSpPr>
          <p:cNvPr id="22533" name="Rectangle 5"/>
          <p:cNvSpPr>
            <a:spLocks noChangeArrowheads="1"/>
          </p:cNvSpPr>
          <p:nvPr/>
        </p:nvSpPr>
        <p:spPr bwMode="auto">
          <a:xfrm>
            <a:off x="250825" y="1268413"/>
            <a:ext cx="8640763" cy="2528887"/>
          </a:xfrm>
          <a:prstGeom prst="rect">
            <a:avLst/>
          </a:prstGeom>
          <a:noFill/>
          <a:ln w="9525">
            <a:noFill/>
            <a:miter lim="800000"/>
            <a:headEnd/>
            <a:tailEnd/>
          </a:ln>
        </p:spPr>
        <p:txBody>
          <a:bodyPr anchor="ctr">
            <a:spAutoFit/>
          </a:bodyPr>
          <a:lstStyle/>
          <a:p>
            <a:pPr algn="just" rtl="1"/>
            <a:r>
              <a:rPr lang="fa-IR">
                <a:solidFill>
                  <a:srgbClr val="66FF33"/>
                </a:solidFill>
                <a:latin typeface="Arial" charset="0"/>
              </a:rPr>
              <a:t>گراهام با انجام آزمایشی نشان داد وجود منفذ ریزی در محفظه مولکول های تحت فشار باعث خروج گاز و سرعت نفوذ گاز ها با جذر جرم مولکولی گاز نسبت عکس دارد و هرچه گاز سبکتر ،سرعت نفوذ بیشتر است .</a:t>
            </a:r>
            <a:endParaRPr lang="en-US">
              <a:solidFill>
                <a:srgbClr val="66FF33"/>
              </a:solidFill>
              <a:latin typeface="Arial" charset="0"/>
            </a:endParaRPr>
          </a:p>
          <a:p>
            <a:pPr algn="just" rtl="1" eaLnBrk="0" hangingPunct="0"/>
            <a:endParaRPr lang="en-US">
              <a:solidFill>
                <a:srgbClr val="66FF33"/>
              </a:solidFill>
              <a:latin typeface="Arial" charset="0"/>
            </a:endParaRPr>
          </a:p>
        </p:txBody>
      </p:sp>
      <p:sp>
        <p:nvSpPr>
          <p:cNvPr id="22534" name="Rectangle 6"/>
          <p:cNvSpPr>
            <a:spLocks noChangeArrowheads="1"/>
          </p:cNvSpPr>
          <p:nvPr/>
        </p:nvSpPr>
        <p:spPr bwMode="auto">
          <a:xfrm>
            <a:off x="755650" y="4005263"/>
            <a:ext cx="2932113" cy="519112"/>
          </a:xfrm>
          <a:prstGeom prst="rect">
            <a:avLst/>
          </a:prstGeom>
          <a:noFill/>
          <a:ln w="9525">
            <a:noFill/>
            <a:miter lim="800000"/>
            <a:headEnd/>
            <a:tailEnd/>
          </a:ln>
        </p:spPr>
        <p:txBody>
          <a:bodyPr wrap="none" anchor="ctr">
            <a:spAutoFit/>
          </a:bodyPr>
          <a:lstStyle/>
          <a:p>
            <a:r>
              <a:rPr lang="fa-IR" sz="2800">
                <a:solidFill>
                  <a:srgbClr val="FFFF00"/>
                </a:solidFill>
                <a:latin typeface="Arial" charset="0"/>
              </a:rPr>
              <a:t>سرعت نفوذ مولکولی</a:t>
            </a:r>
            <a:r>
              <a:rPr lang="en-US" sz="2800">
                <a:latin typeface="Arial" charset="0"/>
              </a:rPr>
              <a:t> = </a:t>
            </a:r>
          </a:p>
        </p:txBody>
      </p:sp>
      <p:graphicFrame>
        <p:nvGraphicFramePr>
          <p:cNvPr id="22530" name="Object 7"/>
          <p:cNvGraphicFramePr>
            <a:graphicFrameLocks noChangeAspect="1"/>
          </p:cNvGraphicFramePr>
          <p:nvPr/>
        </p:nvGraphicFramePr>
        <p:xfrm>
          <a:off x="3708400" y="3716338"/>
          <a:ext cx="1366838" cy="984250"/>
        </p:xfrm>
        <a:graphic>
          <a:graphicData uri="http://schemas.openxmlformats.org/presentationml/2006/ole">
            <mc:AlternateContent xmlns:mc="http://schemas.openxmlformats.org/markup-compatibility/2006">
              <mc:Choice xmlns:v="urn:schemas-microsoft-com:vml" Requires="v">
                <p:oleObj spid="_x0000_s22534" name="Equation" r:id="rId3" imgW="583947" imgH="418918" progId="Equation.3">
                  <p:embed/>
                </p:oleObj>
              </mc:Choice>
              <mc:Fallback>
                <p:oleObj name="Equation" r:id="rId3" imgW="583947" imgH="418918" progId="Equation.3">
                  <p:embed/>
                  <p:pic>
                    <p:nvPicPr>
                      <p:cNvPr id="0"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08400" y="3716338"/>
                        <a:ext cx="1366838" cy="984250"/>
                      </a:xfrm>
                      <a:prstGeom prst="rect">
                        <a:avLst/>
                      </a:prstGeom>
                      <a:solidFill>
                        <a:srgbClr val="FFFF99"/>
                      </a:solidFill>
                    </p:spPr>
                  </p:pic>
                </p:oleObj>
              </mc:Fallback>
            </mc:AlternateContent>
          </a:graphicData>
        </a:graphic>
      </p:graphicFrame>
      <p:sp>
        <p:nvSpPr>
          <p:cNvPr id="22535" name="Rectangle 9"/>
          <p:cNvSpPr>
            <a:spLocks noChangeArrowheads="1"/>
          </p:cNvSpPr>
          <p:nvPr/>
        </p:nvSpPr>
        <p:spPr bwMode="auto">
          <a:xfrm>
            <a:off x="684213" y="5373688"/>
            <a:ext cx="3252787" cy="519112"/>
          </a:xfrm>
          <a:prstGeom prst="rect">
            <a:avLst/>
          </a:prstGeom>
          <a:noFill/>
          <a:ln w="9525">
            <a:noFill/>
            <a:miter lim="800000"/>
            <a:headEnd/>
            <a:tailEnd/>
          </a:ln>
        </p:spPr>
        <p:txBody>
          <a:bodyPr wrap="none" anchor="ctr">
            <a:spAutoFit/>
          </a:bodyPr>
          <a:lstStyle/>
          <a:p>
            <a:r>
              <a:rPr lang="fa-IR" sz="2800">
                <a:solidFill>
                  <a:srgbClr val="FFFF00"/>
                </a:solidFill>
                <a:latin typeface="Arial" charset="0"/>
              </a:rPr>
              <a:t>سرعت متوسط مولکولی</a:t>
            </a:r>
            <a:r>
              <a:rPr lang="en-US" sz="2800">
                <a:latin typeface="Arial" charset="0"/>
              </a:rPr>
              <a:t> = </a:t>
            </a:r>
          </a:p>
        </p:txBody>
      </p:sp>
      <p:sp>
        <p:nvSpPr>
          <p:cNvPr id="22536" name="Rectangle 11"/>
          <p:cNvSpPr>
            <a:spLocks noChangeArrowheads="1"/>
          </p:cNvSpPr>
          <p:nvPr/>
        </p:nvSpPr>
        <p:spPr bwMode="auto">
          <a:xfrm>
            <a:off x="0" y="3248025"/>
            <a:ext cx="9144000" cy="0"/>
          </a:xfrm>
          <a:prstGeom prst="rect">
            <a:avLst/>
          </a:prstGeom>
          <a:noFill/>
          <a:ln w="9525">
            <a:noFill/>
            <a:miter lim="800000"/>
            <a:headEnd/>
            <a:tailEnd/>
          </a:ln>
        </p:spPr>
        <p:txBody>
          <a:bodyPr wrap="none" anchor="ctr">
            <a:spAutoFit/>
          </a:bodyPr>
          <a:lstStyle/>
          <a:p>
            <a:endParaRPr lang="fa-IR"/>
          </a:p>
        </p:txBody>
      </p:sp>
      <p:graphicFrame>
        <p:nvGraphicFramePr>
          <p:cNvPr id="22531" name="Object 10"/>
          <p:cNvGraphicFramePr>
            <a:graphicFrameLocks noChangeAspect="1"/>
          </p:cNvGraphicFramePr>
          <p:nvPr/>
        </p:nvGraphicFramePr>
        <p:xfrm>
          <a:off x="3924300" y="5300663"/>
          <a:ext cx="936625" cy="827087"/>
        </p:xfrm>
        <a:graphic>
          <a:graphicData uri="http://schemas.openxmlformats.org/presentationml/2006/ole">
            <mc:AlternateContent xmlns:mc="http://schemas.openxmlformats.org/markup-compatibility/2006">
              <mc:Choice xmlns:v="urn:schemas-microsoft-com:vml" Requires="v">
                <p:oleObj spid="_x0000_s22535" name="Equation" r:id="rId5" imgW="330057" imgH="241195" progId="Equation.3">
                  <p:embed/>
                </p:oleObj>
              </mc:Choice>
              <mc:Fallback>
                <p:oleObj name="Equation" r:id="rId5" imgW="330057" imgH="241195" progId="Equation.3">
                  <p:embed/>
                  <p:pic>
                    <p:nvPicPr>
                      <p:cNvPr id="0" name="Object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24300" y="5300663"/>
                        <a:ext cx="936625" cy="827087"/>
                      </a:xfrm>
                      <a:prstGeom prst="rect">
                        <a:avLst/>
                      </a:prstGeom>
                      <a:solidFill>
                        <a:srgbClr val="FFFF99"/>
                      </a:solidFill>
                    </p:spPr>
                  </p:pic>
                </p:oleObj>
              </mc:Fallback>
            </mc:AlternateContent>
          </a:graphicData>
        </a:graphic>
      </p:graphicFrame>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1" name="Slide Number Placeholder 10"/>
          <p:cNvSpPr>
            <a:spLocks noGrp="1"/>
          </p:cNvSpPr>
          <p:nvPr>
            <p:ph type="sldNum" sz="quarter" idx="12"/>
          </p:nvPr>
        </p:nvSpPr>
        <p:spPr/>
        <p:txBody>
          <a:bodyPr/>
          <a:lstStyle/>
          <a:p>
            <a:pPr>
              <a:defRPr/>
            </a:pPr>
            <a:fld id="{C9C8F361-89B9-4EB0-B46F-1A1995DEB66B}" type="slidenum">
              <a:rPr lang="ar-SA"/>
              <a:pPr>
                <a:defRPr/>
              </a:pPr>
              <a:t>31</a:t>
            </a:fld>
            <a:endParaRPr lang="en-US"/>
          </a:p>
        </p:txBody>
      </p:sp>
    </p:spTree>
  </p:cSld>
  <p:clrMapOvr>
    <a:masterClrMapping/>
  </p:clrMapOvr>
  <p:transition>
    <p:zoom/>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1730" name="Rectangle 4"/>
          <p:cNvSpPr>
            <a:spLocks noChangeArrowheads="1"/>
          </p:cNvSpPr>
          <p:nvPr/>
        </p:nvSpPr>
        <p:spPr bwMode="auto">
          <a:xfrm>
            <a:off x="0" y="1987550"/>
            <a:ext cx="8893175" cy="1554163"/>
          </a:xfrm>
          <a:prstGeom prst="rect">
            <a:avLst/>
          </a:prstGeom>
          <a:noFill/>
          <a:ln w="9525">
            <a:noFill/>
            <a:miter lim="800000"/>
            <a:headEnd/>
            <a:tailEnd/>
          </a:ln>
        </p:spPr>
        <p:txBody>
          <a:bodyPr anchor="ctr">
            <a:spAutoFit/>
          </a:bodyPr>
          <a:lstStyle/>
          <a:p>
            <a:pPr algn="just" rtl="1">
              <a:tabLst>
                <a:tab pos="5486400" algn="r"/>
              </a:tabLst>
            </a:pPr>
            <a:r>
              <a:rPr lang="fa-IR">
                <a:solidFill>
                  <a:srgbClr val="FFFF00"/>
                </a:solidFill>
                <a:latin typeface="Arial" charset="0"/>
              </a:rPr>
              <a:t>ظرفی محتوی گاز هلیوم تحت فشار </a:t>
            </a:r>
            <a:r>
              <a:rPr lang="fa-IR">
                <a:solidFill>
                  <a:srgbClr val="FFFF00"/>
                </a:solidFill>
                <a:latin typeface="Times New Roman" pitchFamily="18" charset="0"/>
                <a:cs typeface="Times New Roman" pitchFamily="18" charset="0"/>
              </a:rPr>
              <a:t>0.1</a:t>
            </a:r>
            <a:r>
              <a:rPr lang="fa-IR">
                <a:solidFill>
                  <a:srgbClr val="FFFF00"/>
                </a:solidFill>
                <a:latin typeface="Arial" charset="0"/>
              </a:rPr>
              <a:t> پاسکال و دمای </a:t>
            </a:r>
            <a:r>
              <a:rPr lang="en-US">
                <a:solidFill>
                  <a:srgbClr val="FFFF00"/>
                </a:solidFill>
                <a:latin typeface="Times New Roman" pitchFamily="18" charset="0"/>
                <a:cs typeface="Times New Roman" pitchFamily="18" charset="0"/>
              </a:rPr>
              <a:t>T=300k</a:t>
            </a:r>
            <a:r>
              <a:rPr lang="fa-IR">
                <a:solidFill>
                  <a:srgbClr val="FFFF00"/>
                </a:solidFill>
                <a:latin typeface="Arial" charset="0"/>
              </a:rPr>
              <a:t> . تعداد برخورد های گاز را در یک ثانیه بر متر مربع ظرف محاسبه کنید. </a:t>
            </a:r>
          </a:p>
        </p:txBody>
      </p:sp>
      <p:sp>
        <p:nvSpPr>
          <p:cNvPr id="201731" name="Rectangle 5"/>
          <p:cNvSpPr>
            <a:spLocks noChangeArrowheads="1"/>
          </p:cNvSpPr>
          <p:nvPr/>
        </p:nvSpPr>
        <p:spPr bwMode="auto">
          <a:xfrm>
            <a:off x="395288" y="4221163"/>
            <a:ext cx="3671887" cy="641350"/>
          </a:xfrm>
          <a:prstGeom prst="rect">
            <a:avLst/>
          </a:prstGeom>
          <a:noFill/>
          <a:ln w="9525">
            <a:noFill/>
            <a:miter lim="800000"/>
            <a:headEnd/>
            <a:tailEnd/>
          </a:ln>
        </p:spPr>
        <p:txBody>
          <a:bodyPr>
            <a:spAutoFit/>
          </a:bodyPr>
          <a:lstStyle/>
          <a:p>
            <a:pPr algn="r" rtl="1"/>
            <a:r>
              <a:rPr lang="en-US" sz="3600">
                <a:solidFill>
                  <a:srgbClr val="FF00FF"/>
                </a:solidFill>
                <a:latin typeface="Times New Roman" pitchFamily="18" charset="0"/>
                <a:cs typeface="Times New Roman" pitchFamily="18" charset="0"/>
              </a:rPr>
              <a:t>M=0.004kg/mol</a:t>
            </a:r>
          </a:p>
        </p:txBody>
      </p:sp>
      <p:sp>
        <p:nvSpPr>
          <p:cNvPr id="201732" name="Rectangle 12"/>
          <p:cNvSpPr>
            <a:spLocks noChangeArrowheads="1"/>
          </p:cNvSpPr>
          <p:nvPr/>
        </p:nvSpPr>
        <p:spPr bwMode="auto">
          <a:xfrm>
            <a:off x="7827963" y="358775"/>
            <a:ext cx="969962" cy="579438"/>
          </a:xfrm>
          <a:prstGeom prst="rect">
            <a:avLst/>
          </a:prstGeom>
          <a:noFill/>
          <a:ln w="9525">
            <a:noFill/>
            <a:miter lim="800000"/>
            <a:headEnd/>
            <a:tailEnd/>
          </a:ln>
        </p:spPr>
        <p:txBody>
          <a:bodyPr wrap="none">
            <a:spAutoFit/>
          </a:bodyPr>
          <a:lstStyle/>
          <a:p>
            <a:pPr algn="r" rtl="1"/>
            <a:r>
              <a:rPr lang="fa-IR">
                <a:solidFill>
                  <a:srgbClr val="99FF33"/>
                </a:solidFill>
                <a:latin typeface="Arial" charset="0"/>
                <a:cs typeface="B Titr" pitchFamily="2" charset="-78"/>
              </a:rPr>
              <a:t>مثال :</a:t>
            </a:r>
            <a:endParaRPr lang="en-US">
              <a:solidFill>
                <a:srgbClr val="99FF33"/>
              </a:solidFill>
              <a:latin typeface="Arial" charset="0"/>
              <a:cs typeface="B Titr" pitchFamily="2" charset="-78"/>
            </a:endParaRP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7" name="Slide Number Placeholder 6"/>
          <p:cNvSpPr>
            <a:spLocks noGrp="1"/>
          </p:cNvSpPr>
          <p:nvPr>
            <p:ph type="sldNum" sz="quarter" idx="12"/>
          </p:nvPr>
        </p:nvSpPr>
        <p:spPr/>
        <p:txBody>
          <a:bodyPr/>
          <a:lstStyle/>
          <a:p>
            <a:pPr>
              <a:defRPr/>
            </a:pPr>
            <a:fld id="{7E25EE4F-5644-412B-BCA4-EA6DCE665FE5}" type="slidenum">
              <a:rPr lang="ar-SA"/>
              <a:pPr>
                <a:defRPr/>
              </a:pPr>
              <a:t>32</a:t>
            </a:fld>
            <a:endParaRPr lang="en-US"/>
          </a:p>
        </p:txBody>
      </p:sp>
    </p:spTree>
  </p:cSld>
  <p:clrMapOvr>
    <a:masterClrMapping/>
  </p:clrMapOvr>
  <p:transition>
    <p:checke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556" name="Rectangle 4"/>
          <p:cNvSpPr>
            <a:spLocks noChangeArrowheads="1"/>
          </p:cNvSpPr>
          <p:nvPr/>
        </p:nvSpPr>
        <p:spPr bwMode="auto">
          <a:xfrm>
            <a:off x="8051800" y="269875"/>
            <a:ext cx="831850" cy="579438"/>
          </a:xfrm>
          <a:prstGeom prst="rect">
            <a:avLst/>
          </a:prstGeom>
          <a:noFill/>
          <a:ln w="9525">
            <a:noFill/>
            <a:miter lim="800000"/>
            <a:headEnd/>
            <a:tailEnd/>
          </a:ln>
        </p:spPr>
        <p:txBody>
          <a:bodyPr wrap="none">
            <a:spAutoFit/>
          </a:bodyPr>
          <a:lstStyle/>
          <a:p>
            <a:pPr algn="r" rtl="1"/>
            <a:r>
              <a:rPr lang="fa-IR">
                <a:solidFill>
                  <a:srgbClr val="FFFF00"/>
                </a:solidFill>
                <a:latin typeface="Arial" charset="0"/>
                <a:cs typeface="B Titr" pitchFamily="2" charset="-78"/>
              </a:rPr>
              <a:t>حل:</a:t>
            </a:r>
            <a:r>
              <a:rPr lang="fa-IR">
                <a:latin typeface="Arial" charset="0"/>
              </a:rPr>
              <a:t> </a:t>
            </a:r>
            <a:endParaRPr lang="en-US">
              <a:latin typeface="Arial" charset="0"/>
            </a:endParaRPr>
          </a:p>
        </p:txBody>
      </p:sp>
      <p:sp>
        <p:nvSpPr>
          <p:cNvPr id="23557" name="Rectangle 5"/>
          <p:cNvSpPr>
            <a:spLocks noChangeArrowheads="1"/>
          </p:cNvSpPr>
          <p:nvPr/>
        </p:nvSpPr>
        <p:spPr bwMode="auto">
          <a:xfrm>
            <a:off x="1331913" y="1173163"/>
            <a:ext cx="7607300" cy="579437"/>
          </a:xfrm>
          <a:prstGeom prst="rect">
            <a:avLst/>
          </a:prstGeom>
          <a:noFill/>
          <a:ln w="9525">
            <a:noFill/>
            <a:miter lim="800000"/>
            <a:headEnd/>
            <a:tailEnd/>
          </a:ln>
        </p:spPr>
        <p:txBody>
          <a:bodyPr anchor="ctr">
            <a:spAutoFit/>
          </a:bodyPr>
          <a:lstStyle/>
          <a:p>
            <a:pPr algn="ctr" rtl="1">
              <a:tabLst>
                <a:tab pos="5486400" algn="r"/>
              </a:tabLst>
            </a:pPr>
            <a:r>
              <a:rPr lang="fa-IR">
                <a:solidFill>
                  <a:srgbClr val="66FF33"/>
                </a:solidFill>
                <a:latin typeface="Arial" charset="0"/>
              </a:rPr>
              <a:t>الف) محاسبه تعداد مولکولهای گاز در یک متر مربع:</a:t>
            </a:r>
          </a:p>
        </p:txBody>
      </p:sp>
      <p:graphicFrame>
        <p:nvGraphicFramePr>
          <p:cNvPr id="23554" name="Object 6"/>
          <p:cNvGraphicFramePr>
            <a:graphicFrameLocks noGrp="1" noChangeAspect="1"/>
          </p:cNvGraphicFramePr>
          <p:nvPr>
            <p:ph/>
          </p:nvPr>
        </p:nvGraphicFramePr>
        <p:xfrm>
          <a:off x="250825" y="2362200"/>
          <a:ext cx="8642350" cy="917575"/>
        </p:xfrm>
        <a:graphic>
          <a:graphicData uri="http://schemas.openxmlformats.org/presentationml/2006/ole">
            <mc:AlternateContent xmlns:mc="http://schemas.openxmlformats.org/markup-compatibility/2006">
              <mc:Choice xmlns:v="urn:schemas-microsoft-com:vml" Requires="v">
                <p:oleObj spid="_x0000_s23558" name="Equation" r:id="rId3" imgW="3949560" imgH="419040" progId="Equation.3">
                  <p:embed/>
                </p:oleObj>
              </mc:Choice>
              <mc:Fallback>
                <p:oleObj name="Equation" r:id="rId3" imgW="3949560" imgH="419040" progId="Equation.3">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0825" y="2362200"/>
                        <a:ext cx="8642350" cy="917575"/>
                      </a:xfrm>
                      <a:prstGeom prst="rect">
                        <a:avLst/>
                      </a:prstGeom>
                      <a:solidFill>
                        <a:srgbClr val="FFFF99"/>
                      </a:solidFill>
                    </p:spPr>
                  </p:pic>
                </p:oleObj>
              </mc:Fallback>
            </mc:AlternateContent>
          </a:graphicData>
        </a:graphic>
      </p:graphicFrame>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0" name="Slide Number Placeholder 9"/>
          <p:cNvSpPr>
            <a:spLocks noGrp="1"/>
          </p:cNvSpPr>
          <p:nvPr>
            <p:ph type="sldNum" sz="quarter" idx="12"/>
          </p:nvPr>
        </p:nvSpPr>
        <p:spPr/>
        <p:txBody>
          <a:bodyPr/>
          <a:lstStyle/>
          <a:p>
            <a:pPr>
              <a:defRPr/>
            </a:pPr>
            <a:fld id="{2D7D43CF-C765-4CFC-85AA-3950F1448EE0}" type="slidenum">
              <a:rPr lang="ar-SA"/>
              <a:pPr>
                <a:defRPr/>
              </a:pPr>
              <a:t>33</a:t>
            </a:fld>
            <a:endParaRPr lang="en-US"/>
          </a:p>
        </p:txBody>
      </p:sp>
      <p:sp>
        <p:nvSpPr>
          <p:cNvPr id="23558" name="Rectangle 8"/>
          <p:cNvSpPr>
            <a:spLocks noChangeArrowheads="1"/>
          </p:cNvSpPr>
          <p:nvPr/>
        </p:nvSpPr>
        <p:spPr bwMode="auto">
          <a:xfrm>
            <a:off x="3995738" y="3733800"/>
            <a:ext cx="4848225" cy="579438"/>
          </a:xfrm>
          <a:prstGeom prst="rect">
            <a:avLst/>
          </a:prstGeom>
          <a:noFill/>
          <a:ln w="9525">
            <a:noFill/>
            <a:miter lim="800000"/>
            <a:headEnd/>
            <a:tailEnd/>
          </a:ln>
        </p:spPr>
        <p:txBody>
          <a:bodyPr anchor="ctr">
            <a:spAutoFit/>
          </a:bodyPr>
          <a:lstStyle/>
          <a:p>
            <a:pPr algn="r" rtl="1">
              <a:tabLst>
                <a:tab pos="5486400" algn="r"/>
              </a:tabLst>
            </a:pPr>
            <a:r>
              <a:rPr lang="fa-IR">
                <a:solidFill>
                  <a:srgbClr val="66FF33"/>
                </a:solidFill>
                <a:latin typeface="Arial" charset="0"/>
              </a:rPr>
              <a:t>ب) محاسبه سرعت متوسط ملکول</a:t>
            </a:r>
          </a:p>
        </p:txBody>
      </p:sp>
      <p:sp>
        <p:nvSpPr>
          <p:cNvPr id="23559" name="Rectangle 10"/>
          <p:cNvSpPr>
            <a:spLocks noChangeArrowheads="1"/>
          </p:cNvSpPr>
          <p:nvPr/>
        </p:nvSpPr>
        <p:spPr bwMode="auto">
          <a:xfrm>
            <a:off x="0" y="3128963"/>
            <a:ext cx="9144000" cy="0"/>
          </a:xfrm>
          <a:prstGeom prst="rect">
            <a:avLst/>
          </a:prstGeom>
          <a:noFill/>
          <a:ln w="9525">
            <a:noFill/>
            <a:miter lim="800000"/>
            <a:headEnd/>
            <a:tailEnd/>
          </a:ln>
        </p:spPr>
        <p:txBody>
          <a:bodyPr wrap="none" anchor="ctr">
            <a:spAutoFit/>
          </a:bodyPr>
          <a:lstStyle/>
          <a:p>
            <a:endParaRPr lang="fa-IR"/>
          </a:p>
        </p:txBody>
      </p:sp>
      <p:graphicFrame>
        <p:nvGraphicFramePr>
          <p:cNvPr id="23555" name="Object 9"/>
          <p:cNvGraphicFramePr>
            <a:graphicFrameLocks noChangeAspect="1"/>
          </p:cNvGraphicFramePr>
          <p:nvPr/>
        </p:nvGraphicFramePr>
        <p:xfrm>
          <a:off x="395288" y="4581525"/>
          <a:ext cx="6480175" cy="1136650"/>
        </p:xfrm>
        <a:graphic>
          <a:graphicData uri="http://schemas.openxmlformats.org/presentationml/2006/ole">
            <mc:AlternateContent xmlns:mc="http://schemas.openxmlformats.org/markup-compatibility/2006">
              <mc:Choice xmlns:v="urn:schemas-microsoft-com:vml" Requires="v">
                <p:oleObj spid="_x0000_s23559" name="Equation" r:id="rId5" imgW="2540000" imgH="444500" progId="Equation.3">
                  <p:embed/>
                </p:oleObj>
              </mc:Choice>
              <mc:Fallback>
                <p:oleObj name="Equation" r:id="rId5" imgW="2540000" imgH="444500" progId="Equation.3">
                  <p:embed/>
                  <p:pic>
                    <p:nvPicPr>
                      <p:cNvPr id="0" name="Object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5288" y="4581525"/>
                        <a:ext cx="6480175" cy="1136650"/>
                      </a:xfrm>
                      <a:prstGeom prst="rect">
                        <a:avLst/>
                      </a:prstGeom>
                      <a:solidFill>
                        <a:srgbClr val="FFFF99"/>
                      </a:solidFill>
                    </p:spPr>
                  </p:pic>
                </p:oleObj>
              </mc:Fallback>
            </mc:AlternateContent>
          </a:graphicData>
        </a:graphic>
      </p:graphicFrame>
    </p:spTree>
  </p:cSld>
  <p:clrMapOvr>
    <a:masterClrMapping/>
  </p:clrMapOvr>
  <p:transition>
    <p:checker dir="vert"/>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580" name="Rectangle 4"/>
          <p:cNvSpPr>
            <a:spLocks noChangeArrowheads="1"/>
          </p:cNvSpPr>
          <p:nvPr/>
        </p:nvSpPr>
        <p:spPr bwMode="auto">
          <a:xfrm>
            <a:off x="4337050" y="227013"/>
            <a:ext cx="4533900" cy="579437"/>
          </a:xfrm>
          <a:prstGeom prst="rect">
            <a:avLst/>
          </a:prstGeom>
          <a:noFill/>
          <a:ln w="9525">
            <a:noFill/>
            <a:miter lim="800000"/>
            <a:headEnd/>
            <a:tailEnd/>
          </a:ln>
        </p:spPr>
        <p:txBody>
          <a:bodyPr wrap="none" anchor="ctr">
            <a:spAutoFit/>
          </a:bodyPr>
          <a:lstStyle/>
          <a:p>
            <a:pPr algn="r" rtl="1"/>
            <a:r>
              <a:rPr lang="fa-IR">
                <a:solidFill>
                  <a:srgbClr val="FF99FF"/>
                </a:solidFill>
                <a:latin typeface="Arial" charset="0"/>
              </a:rPr>
              <a:t>مسیر آزاد متوسط و فرکانس برخورد</a:t>
            </a:r>
          </a:p>
        </p:txBody>
      </p:sp>
      <p:sp>
        <p:nvSpPr>
          <p:cNvPr id="24581" name="Rectangle 5"/>
          <p:cNvSpPr>
            <a:spLocks noChangeArrowheads="1"/>
          </p:cNvSpPr>
          <p:nvPr/>
        </p:nvSpPr>
        <p:spPr bwMode="auto">
          <a:xfrm>
            <a:off x="0" y="1414463"/>
            <a:ext cx="8893175" cy="1066800"/>
          </a:xfrm>
          <a:prstGeom prst="rect">
            <a:avLst/>
          </a:prstGeom>
          <a:noFill/>
          <a:ln w="9525">
            <a:noFill/>
            <a:miter lim="800000"/>
            <a:headEnd/>
            <a:tailEnd/>
          </a:ln>
        </p:spPr>
        <p:txBody>
          <a:bodyPr anchor="ctr">
            <a:spAutoFit/>
          </a:bodyPr>
          <a:lstStyle/>
          <a:p>
            <a:pPr algn="just" rtl="1"/>
            <a:r>
              <a:rPr lang="fa-IR">
                <a:latin typeface="Arial" charset="0"/>
              </a:rPr>
              <a:t>با افزایش فشار گاز ، دانسیته مولکولی در واحد حجم بیشتر و احتمال برخورد مولکول ها با یکدیگر بیشتر می شود.</a:t>
            </a:r>
          </a:p>
        </p:txBody>
      </p:sp>
      <p:sp>
        <p:nvSpPr>
          <p:cNvPr id="24582" name="Rectangle 12"/>
          <p:cNvSpPr>
            <a:spLocks noChangeArrowheads="1"/>
          </p:cNvSpPr>
          <p:nvPr/>
        </p:nvSpPr>
        <p:spPr bwMode="auto">
          <a:xfrm>
            <a:off x="822325" y="3716338"/>
            <a:ext cx="8094663" cy="579437"/>
          </a:xfrm>
          <a:prstGeom prst="rect">
            <a:avLst/>
          </a:prstGeom>
          <a:noFill/>
          <a:ln w="9525">
            <a:noFill/>
            <a:miter lim="800000"/>
            <a:headEnd/>
            <a:tailEnd/>
          </a:ln>
        </p:spPr>
        <p:txBody>
          <a:bodyPr wrap="none" anchor="ctr">
            <a:spAutoFit/>
          </a:bodyPr>
          <a:lstStyle/>
          <a:p>
            <a:pPr algn="r" rtl="1"/>
            <a:r>
              <a:rPr lang="fa-IR">
                <a:solidFill>
                  <a:srgbClr val="FFFF00"/>
                </a:solidFill>
                <a:latin typeface="Arial" charset="0"/>
              </a:rPr>
              <a:t>مسیر آزاد متوسط یا پویش آزاد                 </a:t>
            </a:r>
            <a:r>
              <a:rPr lang="fa-IR">
                <a:solidFill>
                  <a:srgbClr val="FFFF00"/>
                </a:solidFill>
              </a:rPr>
              <a:t>برابر است </a:t>
            </a:r>
            <a:r>
              <a:rPr lang="fa-IR" b="1">
                <a:solidFill>
                  <a:srgbClr val="FFFF00"/>
                </a:solidFill>
              </a:rPr>
              <a:t>با</a:t>
            </a:r>
            <a:r>
              <a:rPr lang="en-US" sz="1800">
                <a:latin typeface="Arial" charset="0"/>
                <a:cs typeface="Arial" charset="0"/>
              </a:rPr>
              <a:t> :  </a:t>
            </a:r>
          </a:p>
        </p:txBody>
      </p:sp>
      <p:graphicFrame>
        <p:nvGraphicFramePr>
          <p:cNvPr id="24578" name="Object 13"/>
          <p:cNvGraphicFramePr>
            <a:graphicFrameLocks noChangeAspect="1"/>
          </p:cNvGraphicFramePr>
          <p:nvPr/>
        </p:nvGraphicFramePr>
        <p:xfrm>
          <a:off x="0" y="3324225"/>
          <a:ext cx="247650" cy="209550"/>
        </p:xfrm>
        <a:graphic>
          <a:graphicData uri="http://schemas.openxmlformats.org/presentationml/2006/ole">
            <mc:AlternateContent xmlns:mc="http://schemas.openxmlformats.org/markup-compatibility/2006">
              <mc:Choice xmlns:v="urn:schemas-microsoft-com:vml" Requires="v">
                <p:oleObj spid="_x0000_s24582" name="Equation" r:id="rId3" imgW="253670" imgH="177569" progId="Equation.3">
                  <p:embed/>
                </p:oleObj>
              </mc:Choice>
              <mc:Fallback>
                <p:oleObj name="Equation" r:id="rId3" imgW="253670" imgH="177569" progId="Equation.3">
                  <p:embed/>
                  <p:pic>
                    <p:nvPicPr>
                      <p:cNvPr id="0" name="Object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3324225"/>
                        <a:ext cx="247650" cy="2095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4579" name="Object 19"/>
          <p:cNvGraphicFramePr>
            <a:graphicFrameLocks noChangeAspect="1"/>
          </p:cNvGraphicFramePr>
          <p:nvPr/>
        </p:nvGraphicFramePr>
        <p:xfrm>
          <a:off x="3419475" y="3789363"/>
          <a:ext cx="1039813" cy="481012"/>
        </p:xfrm>
        <a:graphic>
          <a:graphicData uri="http://schemas.openxmlformats.org/presentationml/2006/ole">
            <mc:AlternateContent xmlns:mc="http://schemas.openxmlformats.org/markup-compatibility/2006">
              <mc:Choice xmlns:v="urn:schemas-microsoft-com:vml" Requires="v">
                <p:oleObj spid="_x0000_s24583" name="Equation" r:id="rId5" imgW="469800" imgH="215640" progId="Equation.3">
                  <p:embed/>
                </p:oleObj>
              </mc:Choice>
              <mc:Fallback>
                <p:oleObj name="Equation" r:id="rId5" imgW="469800" imgH="215640" progId="Equation.3">
                  <p:embed/>
                  <p:pic>
                    <p:nvPicPr>
                      <p:cNvPr id="0" name="Object 1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419475" y="3789363"/>
                        <a:ext cx="1039813" cy="481012"/>
                      </a:xfrm>
                      <a:prstGeom prst="rect">
                        <a:avLst/>
                      </a:prstGeom>
                      <a:solidFill>
                        <a:srgbClr val="FFFF99"/>
                      </a:solidFill>
                    </p:spPr>
                  </p:pic>
                </p:oleObj>
              </mc:Fallback>
            </mc:AlternateContent>
          </a:graphicData>
        </a:graphic>
      </p:graphicFrame>
      <p:sp>
        <p:nvSpPr>
          <p:cNvPr id="24583" name="Rectangle 21"/>
          <p:cNvSpPr>
            <a:spLocks noChangeArrowheads="1"/>
          </p:cNvSpPr>
          <p:nvPr/>
        </p:nvSpPr>
        <p:spPr bwMode="auto">
          <a:xfrm>
            <a:off x="5580063" y="3429000"/>
            <a:ext cx="9144000" cy="0"/>
          </a:xfrm>
          <a:prstGeom prst="rect">
            <a:avLst/>
          </a:prstGeom>
          <a:solidFill>
            <a:schemeClr val="tx2"/>
          </a:solidFill>
          <a:ln w="9525">
            <a:noFill/>
            <a:miter lim="800000"/>
            <a:headEnd/>
            <a:tailEnd/>
          </a:ln>
        </p:spPr>
        <p:txBody>
          <a:bodyPr wrap="none" anchor="ctr">
            <a:spAutoFit/>
          </a:bodyPr>
          <a:lstStyle/>
          <a:p>
            <a:endParaRPr lang="fa-IR"/>
          </a:p>
        </p:txBody>
      </p:sp>
      <p:sp>
        <p:nvSpPr>
          <p:cNvPr id="24584" name="Rectangle 22"/>
          <p:cNvSpPr>
            <a:spLocks noChangeArrowheads="1"/>
          </p:cNvSpPr>
          <p:nvPr/>
        </p:nvSpPr>
        <p:spPr bwMode="auto">
          <a:xfrm>
            <a:off x="1619250" y="4508500"/>
            <a:ext cx="6421438" cy="579438"/>
          </a:xfrm>
          <a:prstGeom prst="rect">
            <a:avLst/>
          </a:prstGeom>
          <a:noFill/>
          <a:ln w="9525">
            <a:noFill/>
            <a:miter lim="800000"/>
            <a:headEnd/>
            <a:tailEnd/>
          </a:ln>
        </p:spPr>
        <p:txBody>
          <a:bodyPr anchor="ctr">
            <a:spAutoFit/>
          </a:bodyPr>
          <a:lstStyle/>
          <a:p>
            <a:pPr algn="r" rtl="1"/>
            <a:r>
              <a:rPr lang="fa-IR">
                <a:solidFill>
                  <a:srgbClr val="FFFF00"/>
                </a:solidFill>
                <a:latin typeface="Arial" charset="0"/>
              </a:rPr>
              <a:t>فاصلۀ بین دو برخورد متوالی  مولکول در گاز</a:t>
            </a: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1" name="Slide Number Placeholder 10"/>
          <p:cNvSpPr>
            <a:spLocks noGrp="1"/>
          </p:cNvSpPr>
          <p:nvPr>
            <p:ph type="sldNum" sz="quarter" idx="12"/>
          </p:nvPr>
        </p:nvSpPr>
        <p:spPr/>
        <p:txBody>
          <a:bodyPr/>
          <a:lstStyle/>
          <a:p>
            <a:pPr>
              <a:defRPr/>
            </a:pPr>
            <a:fld id="{A90A63D6-3B2E-4F94-8372-21DE7BE5AE3B}" type="slidenum">
              <a:rPr lang="ar-SA"/>
              <a:pPr>
                <a:defRPr/>
              </a:pPr>
              <a:t>34</a:t>
            </a:fld>
            <a:endParaRPr lang="en-US"/>
          </a:p>
        </p:txBody>
      </p:sp>
    </p:spTree>
  </p:cSld>
  <p:clrMapOvr>
    <a:masterClrMapping/>
  </p:clrMapOvr>
  <p:transition>
    <p:comb/>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605" name="Rectangle 4"/>
          <p:cNvSpPr>
            <a:spLocks noChangeArrowheads="1"/>
          </p:cNvSpPr>
          <p:nvPr/>
        </p:nvSpPr>
        <p:spPr bwMode="auto">
          <a:xfrm>
            <a:off x="3335338" y="692150"/>
            <a:ext cx="5588000" cy="579438"/>
          </a:xfrm>
          <a:prstGeom prst="rect">
            <a:avLst/>
          </a:prstGeom>
          <a:noFill/>
          <a:ln w="9525">
            <a:noFill/>
            <a:miter lim="800000"/>
            <a:headEnd/>
            <a:tailEnd/>
          </a:ln>
        </p:spPr>
        <p:txBody>
          <a:bodyPr wrap="none" anchor="ctr">
            <a:spAutoFit/>
          </a:bodyPr>
          <a:lstStyle/>
          <a:p>
            <a:pPr algn="r" rtl="1"/>
            <a:r>
              <a:rPr lang="fa-IR">
                <a:solidFill>
                  <a:srgbClr val="FFFF00"/>
                </a:solidFill>
                <a:latin typeface="Arial" charset="0"/>
              </a:rPr>
              <a:t>تعداد  کل مولکول واقع در یک استوانه :</a:t>
            </a:r>
            <a:r>
              <a:rPr lang="fa-IR">
                <a:latin typeface="Arial" charset="0"/>
              </a:rPr>
              <a:t> </a:t>
            </a:r>
          </a:p>
        </p:txBody>
      </p:sp>
      <p:sp>
        <p:nvSpPr>
          <p:cNvPr id="25606" name="Rectangle 6"/>
          <p:cNvSpPr>
            <a:spLocks noChangeArrowheads="1"/>
          </p:cNvSpPr>
          <p:nvPr/>
        </p:nvSpPr>
        <p:spPr bwMode="auto">
          <a:xfrm>
            <a:off x="0" y="3305175"/>
            <a:ext cx="9144000" cy="0"/>
          </a:xfrm>
          <a:prstGeom prst="rect">
            <a:avLst/>
          </a:prstGeom>
          <a:noFill/>
          <a:ln w="9525">
            <a:noFill/>
            <a:miter lim="800000"/>
            <a:headEnd/>
            <a:tailEnd/>
          </a:ln>
        </p:spPr>
        <p:txBody>
          <a:bodyPr wrap="none" anchor="ctr">
            <a:spAutoFit/>
          </a:bodyPr>
          <a:lstStyle/>
          <a:p>
            <a:endParaRPr lang="fa-IR"/>
          </a:p>
        </p:txBody>
      </p:sp>
      <p:graphicFrame>
        <p:nvGraphicFramePr>
          <p:cNvPr id="25602" name="Object 5"/>
          <p:cNvGraphicFramePr>
            <a:graphicFrameLocks noChangeAspect="1"/>
          </p:cNvGraphicFramePr>
          <p:nvPr/>
        </p:nvGraphicFramePr>
        <p:xfrm>
          <a:off x="1258888" y="620713"/>
          <a:ext cx="2173287" cy="612775"/>
        </p:xfrm>
        <a:graphic>
          <a:graphicData uri="http://schemas.openxmlformats.org/presentationml/2006/ole">
            <mc:AlternateContent xmlns:mc="http://schemas.openxmlformats.org/markup-compatibility/2006">
              <mc:Choice xmlns:v="urn:schemas-microsoft-com:vml" Requires="v">
                <p:oleObj spid="_x0000_s25608" name="Equation" r:id="rId3" imgW="583947" imgH="190417" progId="Equation.3">
                  <p:embed/>
                </p:oleObj>
              </mc:Choice>
              <mc:Fallback>
                <p:oleObj name="Equation" r:id="rId3" imgW="583947" imgH="190417" progId="Equation.3">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58888" y="620713"/>
                        <a:ext cx="2173287" cy="612775"/>
                      </a:xfrm>
                      <a:prstGeom prst="rect">
                        <a:avLst/>
                      </a:prstGeom>
                      <a:solidFill>
                        <a:srgbClr val="FFFF99"/>
                      </a:solidFill>
                    </p:spPr>
                  </p:pic>
                </p:oleObj>
              </mc:Fallback>
            </mc:AlternateContent>
          </a:graphicData>
        </a:graphic>
      </p:graphicFrame>
      <p:sp>
        <p:nvSpPr>
          <p:cNvPr id="25607" name="Rectangle 7"/>
          <p:cNvSpPr>
            <a:spLocks noChangeArrowheads="1"/>
          </p:cNvSpPr>
          <p:nvPr/>
        </p:nvSpPr>
        <p:spPr bwMode="auto">
          <a:xfrm>
            <a:off x="0" y="3552825"/>
            <a:ext cx="9144000" cy="0"/>
          </a:xfrm>
          <a:prstGeom prst="rect">
            <a:avLst/>
          </a:prstGeom>
          <a:noFill/>
          <a:ln w="9525">
            <a:noFill/>
            <a:miter lim="800000"/>
            <a:headEnd/>
            <a:tailEnd/>
          </a:ln>
        </p:spPr>
        <p:txBody>
          <a:bodyPr wrap="none" anchor="ctr">
            <a:spAutoFit/>
          </a:bodyPr>
          <a:lstStyle/>
          <a:p>
            <a:endParaRPr lang="fa-IR"/>
          </a:p>
        </p:txBody>
      </p:sp>
      <p:sp>
        <p:nvSpPr>
          <p:cNvPr id="25608" name="Rectangle 8"/>
          <p:cNvSpPr>
            <a:spLocks noChangeArrowheads="1"/>
          </p:cNvSpPr>
          <p:nvPr/>
        </p:nvSpPr>
        <p:spPr bwMode="auto">
          <a:xfrm>
            <a:off x="4233863" y="2243138"/>
            <a:ext cx="4700587" cy="579437"/>
          </a:xfrm>
          <a:prstGeom prst="rect">
            <a:avLst/>
          </a:prstGeom>
          <a:noFill/>
          <a:ln w="9525">
            <a:noFill/>
            <a:miter lim="800000"/>
            <a:headEnd/>
            <a:tailEnd/>
          </a:ln>
        </p:spPr>
        <p:txBody>
          <a:bodyPr wrap="none" anchor="ctr">
            <a:spAutoFit/>
          </a:bodyPr>
          <a:lstStyle/>
          <a:p>
            <a:pPr algn="r" rtl="1"/>
            <a:r>
              <a:rPr lang="fa-IR">
                <a:latin typeface="Arial" charset="0"/>
              </a:rPr>
              <a:t>تعداد برخورد مولکول ها در هر ثانیه : </a:t>
            </a:r>
          </a:p>
        </p:txBody>
      </p:sp>
      <p:sp>
        <p:nvSpPr>
          <p:cNvPr id="25609" name="Rectangle 10"/>
          <p:cNvSpPr>
            <a:spLocks noChangeArrowheads="1"/>
          </p:cNvSpPr>
          <p:nvPr/>
        </p:nvSpPr>
        <p:spPr bwMode="auto">
          <a:xfrm>
            <a:off x="0" y="3305175"/>
            <a:ext cx="9144000" cy="0"/>
          </a:xfrm>
          <a:prstGeom prst="rect">
            <a:avLst/>
          </a:prstGeom>
          <a:noFill/>
          <a:ln w="9525">
            <a:noFill/>
            <a:miter lim="800000"/>
            <a:headEnd/>
            <a:tailEnd/>
          </a:ln>
        </p:spPr>
        <p:txBody>
          <a:bodyPr wrap="none" anchor="ctr">
            <a:spAutoFit/>
          </a:bodyPr>
          <a:lstStyle/>
          <a:p>
            <a:endParaRPr lang="fa-IR"/>
          </a:p>
        </p:txBody>
      </p:sp>
      <p:graphicFrame>
        <p:nvGraphicFramePr>
          <p:cNvPr id="25603" name="Object 9"/>
          <p:cNvGraphicFramePr>
            <a:graphicFrameLocks noChangeAspect="1"/>
          </p:cNvGraphicFramePr>
          <p:nvPr/>
        </p:nvGraphicFramePr>
        <p:xfrm>
          <a:off x="1258888" y="2205038"/>
          <a:ext cx="2244725" cy="633412"/>
        </p:xfrm>
        <a:graphic>
          <a:graphicData uri="http://schemas.openxmlformats.org/presentationml/2006/ole">
            <mc:AlternateContent xmlns:mc="http://schemas.openxmlformats.org/markup-compatibility/2006">
              <mc:Choice xmlns:v="urn:schemas-microsoft-com:vml" Requires="v">
                <p:oleObj spid="_x0000_s25609" name="Equation" r:id="rId5" imgW="583947" imgH="190417" progId="Equation.3">
                  <p:embed/>
                </p:oleObj>
              </mc:Choice>
              <mc:Fallback>
                <p:oleObj name="Equation" r:id="rId5" imgW="583947" imgH="190417" progId="Equation.3">
                  <p:embed/>
                  <p:pic>
                    <p:nvPicPr>
                      <p:cNvPr id="0" name="Object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58888" y="2205038"/>
                        <a:ext cx="2244725" cy="633412"/>
                      </a:xfrm>
                      <a:prstGeom prst="rect">
                        <a:avLst/>
                      </a:prstGeom>
                      <a:solidFill>
                        <a:srgbClr val="FFFF99"/>
                      </a:solidFill>
                    </p:spPr>
                  </p:pic>
                </p:oleObj>
              </mc:Fallback>
            </mc:AlternateContent>
          </a:graphicData>
        </a:graphic>
      </p:graphicFrame>
      <p:sp>
        <p:nvSpPr>
          <p:cNvPr id="25610" name="Rectangle 12"/>
          <p:cNvSpPr>
            <a:spLocks noChangeArrowheads="1"/>
          </p:cNvSpPr>
          <p:nvPr/>
        </p:nvSpPr>
        <p:spPr bwMode="auto">
          <a:xfrm>
            <a:off x="735013" y="3898900"/>
            <a:ext cx="8167687" cy="579438"/>
          </a:xfrm>
          <a:prstGeom prst="rect">
            <a:avLst/>
          </a:prstGeom>
          <a:noFill/>
          <a:ln w="9525">
            <a:noFill/>
            <a:miter lim="800000"/>
            <a:headEnd/>
            <a:tailEnd/>
          </a:ln>
        </p:spPr>
        <p:txBody>
          <a:bodyPr wrap="none" anchor="ctr">
            <a:spAutoFit/>
          </a:bodyPr>
          <a:lstStyle/>
          <a:p>
            <a:pPr algn="r" rtl="1"/>
            <a:r>
              <a:rPr lang="fa-IR">
                <a:solidFill>
                  <a:srgbClr val="66FF33"/>
                </a:solidFill>
                <a:latin typeface="Arial" charset="0"/>
              </a:rPr>
              <a:t>تعداد برخورد مولکول </a:t>
            </a:r>
            <a:r>
              <a:rPr lang="en-US">
                <a:solidFill>
                  <a:srgbClr val="66FF33"/>
                </a:solidFill>
                <a:latin typeface="Times New Roman" pitchFamily="18" charset="0"/>
                <a:cs typeface="Times New Roman" pitchFamily="18" charset="0"/>
              </a:rPr>
              <a:t>A</a:t>
            </a:r>
            <a:r>
              <a:rPr lang="fa-IR">
                <a:solidFill>
                  <a:srgbClr val="66FF33"/>
                </a:solidFill>
                <a:latin typeface="Arial" charset="0"/>
              </a:rPr>
              <a:t> با کلیه مولکول های داخل استوانه :</a:t>
            </a:r>
            <a:r>
              <a:rPr lang="fa-IR">
                <a:latin typeface="Arial" charset="0"/>
              </a:rPr>
              <a:t> </a:t>
            </a:r>
          </a:p>
        </p:txBody>
      </p:sp>
      <p:sp>
        <p:nvSpPr>
          <p:cNvPr id="25611" name="Rectangle 14"/>
          <p:cNvSpPr>
            <a:spLocks noChangeArrowheads="1"/>
          </p:cNvSpPr>
          <p:nvPr/>
        </p:nvSpPr>
        <p:spPr bwMode="auto">
          <a:xfrm>
            <a:off x="0" y="3281363"/>
            <a:ext cx="9144000" cy="0"/>
          </a:xfrm>
          <a:prstGeom prst="rect">
            <a:avLst/>
          </a:prstGeom>
          <a:noFill/>
          <a:ln w="9525">
            <a:noFill/>
            <a:miter lim="800000"/>
            <a:headEnd/>
            <a:tailEnd/>
          </a:ln>
        </p:spPr>
        <p:txBody>
          <a:bodyPr wrap="none" anchor="ctr">
            <a:spAutoFit/>
          </a:bodyPr>
          <a:lstStyle/>
          <a:p>
            <a:endParaRPr lang="fa-IR"/>
          </a:p>
        </p:txBody>
      </p:sp>
      <p:graphicFrame>
        <p:nvGraphicFramePr>
          <p:cNvPr id="25604" name="Object 13"/>
          <p:cNvGraphicFramePr>
            <a:graphicFrameLocks noChangeAspect="1"/>
          </p:cNvGraphicFramePr>
          <p:nvPr/>
        </p:nvGraphicFramePr>
        <p:xfrm>
          <a:off x="1258888" y="5157788"/>
          <a:ext cx="2736850" cy="690562"/>
        </p:xfrm>
        <a:graphic>
          <a:graphicData uri="http://schemas.openxmlformats.org/presentationml/2006/ole">
            <mc:AlternateContent xmlns:mc="http://schemas.openxmlformats.org/markup-compatibility/2006">
              <mc:Choice xmlns:v="urn:schemas-microsoft-com:vml" Requires="v">
                <p:oleObj spid="_x0000_s25610" name="Equation" r:id="rId7" imgW="901309" imgH="228501" progId="Equation.3">
                  <p:embed/>
                </p:oleObj>
              </mc:Choice>
              <mc:Fallback>
                <p:oleObj name="Equation" r:id="rId7" imgW="901309" imgH="228501" progId="Equation.3">
                  <p:embed/>
                  <p:pic>
                    <p:nvPicPr>
                      <p:cNvPr id="0" name="Object 1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258888" y="5157788"/>
                        <a:ext cx="2736850" cy="690562"/>
                      </a:xfrm>
                      <a:prstGeom prst="rect">
                        <a:avLst/>
                      </a:prstGeom>
                      <a:solidFill>
                        <a:srgbClr val="FFFF99"/>
                      </a:solidFill>
                    </p:spPr>
                  </p:pic>
                </p:oleObj>
              </mc:Fallback>
            </mc:AlternateContent>
          </a:graphicData>
        </a:graphic>
      </p:graphicFrame>
      <p:sp>
        <p:nvSpPr>
          <p:cNvPr id="25612" name="Rectangle 15"/>
          <p:cNvSpPr>
            <a:spLocks noChangeArrowheads="1"/>
          </p:cNvSpPr>
          <p:nvPr/>
        </p:nvSpPr>
        <p:spPr bwMode="auto">
          <a:xfrm>
            <a:off x="0" y="3576638"/>
            <a:ext cx="9144000" cy="0"/>
          </a:xfrm>
          <a:prstGeom prst="rect">
            <a:avLst/>
          </a:prstGeom>
          <a:noFill/>
          <a:ln w="9525">
            <a:noFill/>
            <a:miter lim="800000"/>
            <a:headEnd/>
            <a:tailEnd/>
          </a:ln>
        </p:spPr>
        <p:txBody>
          <a:bodyPr wrap="none" anchor="ctr">
            <a:spAutoFit/>
          </a:bodyPr>
          <a:lstStyle/>
          <a:p>
            <a:endParaRPr lang="fa-I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5" name="Slide Number Placeholder 14"/>
          <p:cNvSpPr>
            <a:spLocks noGrp="1"/>
          </p:cNvSpPr>
          <p:nvPr>
            <p:ph type="sldNum" sz="quarter" idx="12"/>
          </p:nvPr>
        </p:nvSpPr>
        <p:spPr/>
        <p:txBody>
          <a:bodyPr/>
          <a:lstStyle/>
          <a:p>
            <a:pPr>
              <a:defRPr/>
            </a:pPr>
            <a:fld id="{32CA71AE-4021-4B34-AA38-426FB19BF8B7}" type="slidenum">
              <a:rPr lang="ar-SA"/>
              <a:pPr>
                <a:defRPr/>
              </a:pPr>
              <a:t>35</a:t>
            </a:fld>
            <a:endParaRPr lang="en-US"/>
          </a:p>
        </p:txBody>
      </p:sp>
    </p:spTree>
  </p:cSld>
  <p:clrMapOvr>
    <a:masterClrMapping/>
  </p:clrMapOvr>
  <p:transition>
    <p:comb dir="vert"/>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627" name="Rectangle 5"/>
          <p:cNvSpPr>
            <a:spLocks noChangeArrowheads="1"/>
          </p:cNvSpPr>
          <p:nvPr/>
        </p:nvSpPr>
        <p:spPr bwMode="auto">
          <a:xfrm>
            <a:off x="7253288" y="1484313"/>
            <a:ext cx="1741487" cy="579437"/>
          </a:xfrm>
          <a:prstGeom prst="rect">
            <a:avLst/>
          </a:prstGeom>
          <a:noFill/>
          <a:ln w="9525">
            <a:noFill/>
            <a:miter lim="800000"/>
            <a:headEnd/>
            <a:tailEnd/>
          </a:ln>
        </p:spPr>
        <p:txBody>
          <a:bodyPr wrap="none" anchor="ctr">
            <a:spAutoFit/>
          </a:bodyPr>
          <a:lstStyle/>
          <a:p>
            <a:pPr algn="r" rtl="1"/>
            <a:r>
              <a:rPr lang="fa-IR">
                <a:solidFill>
                  <a:srgbClr val="FF00FF"/>
                </a:solidFill>
                <a:latin typeface="Arial" charset="0"/>
                <a:cs typeface="Times New Roman" pitchFamily="18" charset="0"/>
              </a:rPr>
              <a:t>از آنجا که؛</a:t>
            </a:r>
            <a:r>
              <a:rPr lang="fa-IR">
                <a:latin typeface="Arial" charset="0"/>
                <a:cs typeface="Times New Roman" pitchFamily="18" charset="0"/>
              </a:rPr>
              <a:t> </a:t>
            </a:r>
          </a:p>
        </p:txBody>
      </p:sp>
      <p:sp>
        <p:nvSpPr>
          <p:cNvPr id="26628" name="Rectangle 6"/>
          <p:cNvSpPr>
            <a:spLocks noChangeArrowheads="1"/>
          </p:cNvSpPr>
          <p:nvPr/>
        </p:nvSpPr>
        <p:spPr bwMode="auto">
          <a:xfrm>
            <a:off x="179388" y="2625725"/>
            <a:ext cx="8693150" cy="1677988"/>
          </a:xfrm>
          <a:prstGeom prst="rect">
            <a:avLst/>
          </a:prstGeom>
          <a:noFill/>
          <a:ln w="9525">
            <a:noFill/>
            <a:miter lim="800000"/>
            <a:headEnd/>
            <a:tailEnd/>
          </a:ln>
        </p:spPr>
        <p:txBody>
          <a:bodyPr anchor="ctr">
            <a:spAutoFit/>
          </a:bodyPr>
          <a:lstStyle/>
          <a:p>
            <a:pPr algn="just" rtl="1"/>
            <a:r>
              <a:rPr lang="fa-IR" sz="3600">
                <a:latin typeface="Arial" charset="0"/>
                <a:cs typeface="Times New Roman" pitchFamily="18" charset="0"/>
              </a:rPr>
              <a:t>        </a:t>
            </a:r>
            <a:r>
              <a:rPr lang="fa-IR" sz="3600">
                <a:solidFill>
                  <a:srgbClr val="FFFF00"/>
                </a:solidFill>
                <a:latin typeface="Arial" charset="0"/>
                <a:cs typeface="Times New Roman" pitchFamily="18" charset="0"/>
              </a:rPr>
              <a:t>در اثر برخورد مولکولها بایکدیگر دائماً درحال تغییر است، </a:t>
            </a:r>
            <a:r>
              <a:rPr lang="fa-IR">
                <a:solidFill>
                  <a:srgbClr val="FFFF00"/>
                </a:solidFill>
                <a:cs typeface="Times New Roman" pitchFamily="18" charset="0"/>
              </a:rPr>
              <a:t>لذا در محاسبات  باید به جای سرعت متوسط ، سرعت نسبی مولکولها را در نظر گرفت.</a:t>
            </a:r>
            <a:endParaRPr lang="en-US" sz="3600">
              <a:solidFill>
                <a:srgbClr val="FFFF00"/>
              </a:solidFill>
              <a:latin typeface="Arial" charset="0"/>
              <a:cs typeface="Times New Roman" pitchFamily="18" charset="0"/>
            </a:endParaRPr>
          </a:p>
        </p:txBody>
      </p:sp>
      <p:graphicFrame>
        <p:nvGraphicFramePr>
          <p:cNvPr id="26626" name="Object 7"/>
          <p:cNvGraphicFramePr>
            <a:graphicFrameLocks noChangeAspect="1"/>
          </p:cNvGraphicFramePr>
          <p:nvPr/>
        </p:nvGraphicFramePr>
        <p:xfrm>
          <a:off x="8027988" y="2708275"/>
          <a:ext cx="504825" cy="569913"/>
        </p:xfrm>
        <a:graphic>
          <a:graphicData uri="http://schemas.openxmlformats.org/presentationml/2006/ole">
            <mc:AlternateContent xmlns:mc="http://schemas.openxmlformats.org/markup-compatibility/2006">
              <mc:Choice xmlns:v="urn:schemas-microsoft-com:vml" Requires="v">
                <p:oleObj spid="_x0000_s26628" name="Equation" r:id="rId3" imgW="177480" imgH="203040" progId="Equation.3">
                  <p:embed/>
                </p:oleObj>
              </mc:Choice>
              <mc:Fallback>
                <p:oleObj name="Equation" r:id="rId3" imgW="177480" imgH="203040" progId="Equation.3">
                  <p:embed/>
                  <p:pic>
                    <p:nvPicPr>
                      <p:cNvPr id="0"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27988" y="2708275"/>
                        <a:ext cx="504825" cy="569913"/>
                      </a:xfrm>
                      <a:prstGeom prst="rect">
                        <a:avLst/>
                      </a:prstGeom>
                      <a:solidFill>
                        <a:srgbClr val="FFFF99"/>
                      </a:solidFill>
                    </p:spPr>
                  </p:pic>
                </p:oleObj>
              </mc:Fallback>
            </mc:AlternateContent>
          </a:graphicData>
        </a:graphic>
      </p:graphicFrame>
      <p:sp>
        <p:nvSpPr>
          <p:cNvPr id="26629" name="Rectangle 9"/>
          <p:cNvSpPr>
            <a:spLocks noChangeArrowheads="1"/>
          </p:cNvSpPr>
          <p:nvPr/>
        </p:nvSpPr>
        <p:spPr bwMode="auto">
          <a:xfrm>
            <a:off x="0" y="3548063"/>
            <a:ext cx="9144000" cy="0"/>
          </a:xfrm>
          <a:prstGeom prst="rect">
            <a:avLst/>
          </a:prstGeom>
          <a:noFill/>
          <a:ln w="9525">
            <a:noFill/>
            <a:miter lim="800000"/>
            <a:headEnd/>
            <a:tailEnd/>
          </a:ln>
        </p:spPr>
        <p:txBody>
          <a:bodyPr wrap="none" anchor="ctr">
            <a:spAutoFit/>
          </a:bodyPr>
          <a:lstStyle/>
          <a:p>
            <a:endParaRPr lang="fa-IR"/>
          </a:p>
        </p:txBody>
      </p:sp>
      <p:sp>
        <p:nvSpPr>
          <p:cNvPr id="26630" name="Rectangle 17"/>
          <p:cNvSpPr>
            <a:spLocks noChangeArrowheads="1"/>
          </p:cNvSpPr>
          <p:nvPr/>
        </p:nvSpPr>
        <p:spPr bwMode="auto">
          <a:xfrm>
            <a:off x="0" y="2895600"/>
            <a:ext cx="9144000" cy="0"/>
          </a:xfrm>
          <a:prstGeom prst="rect">
            <a:avLst/>
          </a:prstGeom>
          <a:noFill/>
          <a:ln w="9525">
            <a:noFill/>
            <a:miter lim="800000"/>
            <a:headEnd/>
            <a:tailEnd/>
          </a:ln>
        </p:spPr>
        <p:txBody>
          <a:bodyPr wrap="none" anchor="ctr">
            <a:spAutoFit/>
          </a:bodyPr>
          <a:lstStyle/>
          <a:p>
            <a:endParaRPr lang="fa-I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9" name="Slide Number Placeholder 8"/>
          <p:cNvSpPr>
            <a:spLocks noGrp="1"/>
          </p:cNvSpPr>
          <p:nvPr>
            <p:ph type="sldNum" sz="quarter" idx="12"/>
          </p:nvPr>
        </p:nvSpPr>
        <p:spPr/>
        <p:txBody>
          <a:bodyPr/>
          <a:lstStyle/>
          <a:p>
            <a:pPr>
              <a:defRPr/>
            </a:pPr>
            <a:fld id="{FDECD460-3716-402A-84D9-7CBF1757A530}" type="slidenum">
              <a:rPr lang="ar-SA"/>
              <a:pPr>
                <a:defRPr/>
              </a:pPr>
              <a:t>36</a:t>
            </a:fld>
            <a:endParaRPr lang="en-US"/>
          </a:p>
        </p:txBody>
      </p:sp>
    </p:spTree>
  </p:cSld>
  <p:clrMapOvr>
    <a:masterClrMapping/>
  </p:clrMapOvr>
  <p:transition>
    <p:cover dir="d"/>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652" name="Rectangle 4"/>
          <p:cNvSpPr>
            <a:spLocks noChangeArrowheads="1"/>
          </p:cNvSpPr>
          <p:nvPr/>
        </p:nvSpPr>
        <p:spPr bwMode="auto">
          <a:xfrm>
            <a:off x="4635500" y="4106863"/>
            <a:ext cx="4267200" cy="579437"/>
          </a:xfrm>
          <a:prstGeom prst="rect">
            <a:avLst/>
          </a:prstGeom>
          <a:noFill/>
          <a:ln w="9525">
            <a:noFill/>
            <a:miter lim="800000"/>
            <a:headEnd/>
            <a:tailEnd/>
          </a:ln>
        </p:spPr>
        <p:txBody>
          <a:bodyPr wrap="none" anchor="ctr">
            <a:spAutoFit/>
          </a:bodyPr>
          <a:lstStyle/>
          <a:p>
            <a:pPr algn="r" rtl="1"/>
            <a:r>
              <a:rPr lang="fa-IR">
                <a:solidFill>
                  <a:srgbClr val="FF00FF"/>
                </a:solidFill>
                <a:latin typeface="Arial" charset="0"/>
              </a:rPr>
              <a:t>ب)  </a:t>
            </a:r>
            <a:r>
              <a:rPr lang="fa-IR">
                <a:solidFill>
                  <a:srgbClr val="FFFF00"/>
                </a:solidFill>
                <a:latin typeface="Arial" charset="0"/>
              </a:rPr>
              <a:t>برخورد مطابق شکل زیر:</a:t>
            </a:r>
          </a:p>
        </p:txBody>
      </p:sp>
      <p:graphicFrame>
        <p:nvGraphicFramePr>
          <p:cNvPr id="27650" name="Object 7"/>
          <p:cNvGraphicFramePr>
            <a:graphicFrameLocks noGrp="1" noChangeAspect="1"/>
          </p:cNvGraphicFramePr>
          <p:nvPr>
            <p:ph/>
          </p:nvPr>
        </p:nvGraphicFramePr>
        <p:xfrm>
          <a:off x="1273175" y="4873625"/>
          <a:ext cx="2573338" cy="709613"/>
        </p:xfrm>
        <a:graphic>
          <a:graphicData uri="http://schemas.openxmlformats.org/presentationml/2006/ole">
            <mc:AlternateContent xmlns:mc="http://schemas.openxmlformats.org/markup-compatibility/2006">
              <mc:Choice xmlns:v="urn:schemas-microsoft-com:vml" Requires="v">
                <p:oleObj spid="_x0000_s27654" name="Visio" r:id="rId3" imgW="1416406" imgH="390449" progId="">
                  <p:embed/>
                </p:oleObj>
              </mc:Choice>
              <mc:Fallback>
                <p:oleObj name="Visio" r:id="rId3" imgW="1416406" imgH="390449" progId="">
                  <p:embed/>
                  <p:pic>
                    <p:nvPicPr>
                      <p:cNvPr id="0"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73175" y="4873625"/>
                        <a:ext cx="2573338" cy="709613"/>
                      </a:xfrm>
                      <a:prstGeom prst="rect">
                        <a:avLst/>
                      </a:prstGeom>
                      <a:solidFill>
                        <a:schemeClr val="fo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2" name="Slide Number Placeholder 11"/>
          <p:cNvSpPr>
            <a:spLocks noGrp="1"/>
          </p:cNvSpPr>
          <p:nvPr>
            <p:ph type="sldNum" sz="quarter" idx="12"/>
          </p:nvPr>
        </p:nvSpPr>
        <p:spPr/>
        <p:txBody>
          <a:bodyPr/>
          <a:lstStyle/>
          <a:p>
            <a:pPr>
              <a:defRPr/>
            </a:pPr>
            <a:fld id="{FECCBDB5-406E-431A-B836-81E016295A60}" type="slidenum">
              <a:rPr lang="ar-SA"/>
              <a:pPr>
                <a:defRPr/>
              </a:pPr>
              <a:t>37</a:t>
            </a:fld>
            <a:endParaRPr lang="en-US"/>
          </a:p>
        </p:txBody>
      </p:sp>
      <p:sp>
        <p:nvSpPr>
          <p:cNvPr id="27653" name="Rectangle 13"/>
          <p:cNvSpPr>
            <a:spLocks noChangeArrowheads="1"/>
          </p:cNvSpPr>
          <p:nvPr/>
        </p:nvSpPr>
        <p:spPr bwMode="auto">
          <a:xfrm>
            <a:off x="0" y="3571875"/>
            <a:ext cx="9144000" cy="0"/>
          </a:xfrm>
          <a:prstGeom prst="rect">
            <a:avLst/>
          </a:prstGeom>
          <a:noFill/>
          <a:ln w="9525">
            <a:noFill/>
            <a:miter lim="800000"/>
            <a:headEnd/>
            <a:tailEnd/>
          </a:ln>
        </p:spPr>
        <p:txBody>
          <a:bodyPr wrap="none" anchor="ctr">
            <a:spAutoFit/>
          </a:bodyPr>
          <a:lstStyle/>
          <a:p>
            <a:endParaRPr lang="fa-IR"/>
          </a:p>
        </p:txBody>
      </p:sp>
      <p:sp>
        <p:nvSpPr>
          <p:cNvPr id="27654" name="Rectangle 16"/>
          <p:cNvSpPr>
            <a:spLocks noChangeArrowheads="1"/>
          </p:cNvSpPr>
          <p:nvPr/>
        </p:nvSpPr>
        <p:spPr bwMode="auto">
          <a:xfrm>
            <a:off x="0" y="3286125"/>
            <a:ext cx="9144000" cy="0"/>
          </a:xfrm>
          <a:prstGeom prst="rect">
            <a:avLst/>
          </a:prstGeom>
          <a:noFill/>
          <a:ln w="9525">
            <a:noFill/>
            <a:miter lim="800000"/>
            <a:headEnd/>
            <a:tailEnd/>
          </a:ln>
        </p:spPr>
        <p:txBody>
          <a:bodyPr wrap="none" anchor="ctr">
            <a:spAutoFit/>
          </a:bodyPr>
          <a:lstStyle/>
          <a:p>
            <a:endParaRPr lang="fa-IR"/>
          </a:p>
        </p:txBody>
      </p:sp>
      <p:sp>
        <p:nvSpPr>
          <p:cNvPr id="27655" name="Rectangle 17"/>
          <p:cNvSpPr>
            <a:spLocks noChangeArrowheads="1"/>
          </p:cNvSpPr>
          <p:nvPr/>
        </p:nvSpPr>
        <p:spPr bwMode="auto">
          <a:xfrm>
            <a:off x="0" y="3571875"/>
            <a:ext cx="9144000" cy="0"/>
          </a:xfrm>
          <a:prstGeom prst="rect">
            <a:avLst/>
          </a:prstGeom>
          <a:noFill/>
          <a:ln w="9525">
            <a:noFill/>
            <a:miter lim="800000"/>
            <a:headEnd/>
            <a:tailEnd/>
          </a:ln>
        </p:spPr>
        <p:txBody>
          <a:bodyPr wrap="none" anchor="ctr">
            <a:spAutoFit/>
          </a:bodyPr>
          <a:lstStyle/>
          <a:p>
            <a:endParaRPr lang="fa-IR"/>
          </a:p>
        </p:txBody>
      </p:sp>
      <p:sp>
        <p:nvSpPr>
          <p:cNvPr id="27656" name="Rectangle 19"/>
          <p:cNvSpPr>
            <a:spLocks noChangeArrowheads="1"/>
          </p:cNvSpPr>
          <p:nvPr/>
        </p:nvSpPr>
        <p:spPr bwMode="auto">
          <a:xfrm>
            <a:off x="8015288" y="363538"/>
            <a:ext cx="954087" cy="579437"/>
          </a:xfrm>
          <a:prstGeom prst="rect">
            <a:avLst/>
          </a:prstGeom>
          <a:noFill/>
          <a:ln w="9525">
            <a:noFill/>
            <a:miter lim="800000"/>
            <a:headEnd/>
            <a:tailEnd/>
          </a:ln>
        </p:spPr>
        <p:txBody>
          <a:bodyPr wrap="none" anchor="ctr">
            <a:spAutoFit/>
          </a:bodyPr>
          <a:lstStyle/>
          <a:p>
            <a:pPr algn="r" rtl="1"/>
            <a:r>
              <a:rPr lang="fa-IR">
                <a:solidFill>
                  <a:srgbClr val="FF00FF"/>
                </a:solidFill>
                <a:latin typeface="Arial" charset="0"/>
              </a:rPr>
              <a:t>داریم:</a:t>
            </a:r>
          </a:p>
        </p:txBody>
      </p:sp>
      <p:sp>
        <p:nvSpPr>
          <p:cNvPr id="27657" name="Rectangle 20"/>
          <p:cNvSpPr>
            <a:spLocks noChangeArrowheads="1"/>
          </p:cNvSpPr>
          <p:nvPr/>
        </p:nvSpPr>
        <p:spPr bwMode="auto">
          <a:xfrm>
            <a:off x="2462213" y="1012825"/>
            <a:ext cx="6515100" cy="579438"/>
          </a:xfrm>
          <a:prstGeom prst="rect">
            <a:avLst/>
          </a:prstGeom>
          <a:noFill/>
          <a:ln w="9525">
            <a:noFill/>
            <a:miter lim="800000"/>
            <a:headEnd/>
            <a:tailEnd/>
          </a:ln>
        </p:spPr>
        <p:txBody>
          <a:bodyPr wrap="none" anchor="ctr">
            <a:spAutoFit/>
          </a:bodyPr>
          <a:lstStyle/>
          <a:p>
            <a:pPr algn="r" rtl="1"/>
            <a:r>
              <a:rPr lang="fa-IR">
                <a:solidFill>
                  <a:srgbClr val="FF00FF"/>
                </a:solidFill>
                <a:latin typeface="Arial" charset="0"/>
              </a:rPr>
              <a:t>الف) </a:t>
            </a:r>
            <a:r>
              <a:rPr lang="fa-IR">
                <a:latin typeface="Arial" charset="0"/>
              </a:rPr>
              <a:t> </a:t>
            </a:r>
            <a:r>
              <a:rPr lang="fa-IR">
                <a:solidFill>
                  <a:srgbClr val="FFFF00"/>
                </a:solidFill>
                <a:latin typeface="Arial" charset="0"/>
              </a:rPr>
              <a:t>برخورد تحت زاویه = سرعت نسبی صفر</a:t>
            </a:r>
          </a:p>
        </p:txBody>
      </p:sp>
      <p:graphicFrame>
        <p:nvGraphicFramePr>
          <p:cNvPr id="27651" name="Object 21"/>
          <p:cNvGraphicFramePr>
            <a:graphicFrameLocks noChangeAspect="1"/>
          </p:cNvGraphicFramePr>
          <p:nvPr/>
        </p:nvGraphicFramePr>
        <p:xfrm>
          <a:off x="706438" y="1909763"/>
          <a:ext cx="1944687" cy="1501775"/>
        </p:xfrm>
        <a:graphic>
          <a:graphicData uri="http://schemas.openxmlformats.org/presentationml/2006/ole">
            <mc:AlternateContent xmlns:mc="http://schemas.openxmlformats.org/markup-compatibility/2006">
              <mc:Choice xmlns:v="urn:schemas-microsoft-com:vml" Requires="v">
                <p:oleObj spid="_x0000_s27655" name="Visio" r:id="rId5" imgW="1380439" imgH="1062533" progId="">
                  <p:embed/>
                </p:oleObj>
              </mc:Choice>
              <mc:Fallback>
                <p:oleObj name="Visio" r:id="rId5" imgW="1380439" imgH="1062533" progId="">
                  <p:embed/>
                  <p:pic>
                    <p:nvPicPr>
                      <p:cNvPr id="0" name="Object 2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6438" y="1909763"/>
                        <a:ext cx="1944687" cy="1501775"/>
                      </a:xfrm>
                      <a:prstGeom prst="rect">
                        <a:avLst/>
                      </a:prstGeom>
                      <a:solidFill>
                        <a:schemeClr val="folHlink"/>
                      </a:solidFill>
                    </p:spPr>
                  </p:pic>
                </p:oleObj>
              </mc:Fallback>
            </mc:AlternateContent>
          </a:graphicData>
        </a:graphic>
      </p:graphicFrame>
    </p:spTree>
  </p:cSld>
  <p:clrMapOvr>
    <a:masterClrMapping/>
  </p:clrMapOvr>
  <p:transition>
    <p:cove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678" name="Rectangle 4"/>
          <p:cNvSpPr>
            <a:spLocks noChangeArrowheads="1"/>
          </p:cNvSpPr>
          <p:nvPr/>
        </p:nvSpPr>
        <p:spPr bwMode="auto">
          <a:xfrm>
            <a:off x="7151688" y="2667000"/>
            <a:ext cx="1835150" cy="579438"/>
          </a:xfrm>
          <a:prstGeom prst="rect">
            <a:avLst/>
          </a:prstGeom>
          <a:noFill/>
          <a:ln w="9525">
            <a:noFill/>
            <a:miter lim="800000"/>
            <a:headEnd/>
            <a:tailEnd/>
          </a:ln>
        </p:spPr>
        <p:txBody>
          <a:bodyPr wrap="none" anchor="ctr">
            <a:spAutoFit/>
          </a:bodyPr>
          <a:lstStyle/>
          <a:p>
            <a:pPr algn="r" rtl="1"/>
            <a:r>
              <a:rPr lang="fa-IR">
                <a:latin typeface="Arial" charset="0"/>
              </a:rPr>
              <a:t>پویش آزاد = </a:t>
            </a:r>
          </a:p>
        </p:txBody>
      </p:sp>
      <p:sp>
        <p:nvSpPr>
          <p:cNvPr id="28679" name="Rectangle 5"/>
          <p:cNvSpPr>
            <a:spLocks noChangeArrowheads="1"/>
          </p:cNvSpPr>
          <p:nvPr/>
        </p:nvSpPr>
        <p:spPr bwMode="auto">
          <a:xfrm>
            <a:off x="6961188" y="434975"/>
            <a:ext cx="2011362" cy="579438"/>
          </a:xfrm>
          <a:prstGeom prst="rect">
            <a:avLst/>
          </a:prstGeom>
          <a:noFill/>
          <a:ln w="9525">
            <a:noFill/>
            <a:miter lim="800000"/>
            <a:headEnd/>
            <a:tailEnd/>
          </a:ln>
        </p:spPr>
        <p:txBody>
          <a:bodyPr wrap="none" anchor="ctr">
            <a:spAutoFit/>
          </a:bodyPr>
          <a:lstStyle/>
          <a:p>
            <a:pPr algn="r" rtl="1"/>
            <a:r>
              <a:rPr lang="fa-IR">
                <a:latin typeface="Arial" charset="0"/>
              </a:rPr>
              <a:t>سرعت نسبی = </a:t>
            </a:r>
          </a:p>
        </p:txBody>
      </p:sp>
      <p:graphicFrame>
        <p:nvGraphicFramePr>
          <p:cNvPr id="28674" name="Object 6"/>
          <p:cNvGraphicFramePr>
            <a:graphicFrameLocks noChangeAspect="1"/>
          </p:cNvGraphicFramePr>
          <p:nvPr/>
        </p:nvGraphicFramePr>
        <p:xfrm>
          <a:off x="5724525" y="333375"/>
          <a:ext cx="803275" cy="617538"/>
        </p:xfrm>
        <a:graphic>
          <a:graphicData uri="http://schemas.openxmlformats.org/presentationml/2006/ole">
            <mc:AlternateContent xmlns:mc="http://schemas.openxmlformats.org/markup-compatibility/2006">
              <mc:Choice xmlns:v="urn:schemas-microsoft-com:vml" Requires="v">
                <p:oleObj spid="_x0000_s28682" name="Equation" r:id="rId3" imgW="253780" imgH="203024" progId="Equation.3">
                  <p:embed/>
                </p:oleObj>
              </mc:Choice>
              <mc:Fallback>
                <p:oleObj name="Equation" r:id="rId3" imgW="253780" imgH="203024" progId="Equation.3">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24525" y="333375"/>
                        <a:ext cx="803275" cy="617538"/>
                      </a:xfrm>
                      <a:prstGeom prst="rect">
                        <a:avLst/>
                      </a:prstGeom>
                      <a:solidFill>
                        <a:srgbClr val="FFFF99"/>
                      </a:solidFill>
                    </p:spPr>
                  </p:pic>
                </p:oleObj>
              </mc:Fallback>
            </mc:AlternateContent>
          </a:graphicData>
        </a:graphic>
      </p:graphicFrame>
      <p:sp>
        <p:nvSpPr>
          <p:cNvPr id="28680" name="Rectangle 7"/>
          <p:cNvSpPr>
            <a:spLocks noChangeArrowheads="1"/>
          </p:cNvSpPr>
          <p:nvPr/>
        </p:nvSpPr>
        <p:spPr bwMode="auto">
          <a:xfrm>
            <a:off x="6069013" y="1443038"/>
            <a:ext cx="2927350" cy="579437"/>
          </a:xfrm>
          <a:prstGeom prst="rect">
            <a:avLst/>
          </a:prstGeom>
          <a:noFill/>
          <a:ln w="9525">
            <a:noFill/>
            <a:miter lim="800000"/>
            <a:headEnd/>
            <a:tailEnd/>
          </a:ln>
        </p:spPr>
        <p:txBody>
          <a:bodyPr wrap="none" anchor="ctr">
            <a:spAutoFit/>
          </a:bodyPr>
          <a:lstStyle/>
          <a:p>
            <a:pPr algn="r" rtl="1"/>
            <a:r>
              <a:rPr lang="fa-IR">
                <a:latin typeface="Arial" charset="0"/>
              </a:rPr>
              <a:t>متوسط سرعت نسبی = </a:t>
            </a:r>
          </a:p>
        </p:txBody>
      </p:sp>
      <p:graphicFrame>
        <p:nvGraphicFramePr>
          <p:cNvPr id="28675" name="Object 8"/>
          <p:cNvGraphicFramePr>
            <a:graphicFrameLocks noChangeAspect="1"/>
          </p:cNvGraphicFramePr>
          <p:nvPr/>
        </p:nvGraphicFramePr>
        <p:xfrm>
          <a:off x="4211638" y="1341438"/>
          <a:ext cx="1368425" cy="631825"/>
        </p:xfrm>
        <a:graphic>
          <a:graphicData uri="http://schemas.openxmlformats.org/presentationml/2006/ole">
            <mc:AlternateContent xmlns:mc="http://schemas.openxmlformats.org/markup-compatibility/2006">
              <mc:Choice xmlns:v="urn:schemas-microsoft-com:vml" Requires="v">
                <p:oleObj spid="_x0000_s28683" name="Equation" r:id="rId5" imgW="355292" imgH="215713" progId="Equation.3">
                  <p:embed/>
                </p:oleObj>
              </mc:Choice>
              <mc:Fallback>
                <p:oleObj name="Equation" r:id="rId5" imgW="355292" imgH="215713" progId="Equation.3">
                  <p:embed/>
                  <p:pic>
                    <p:nvPicPr>
                      <p:cNvPr id="0" name="Object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211638" y="1341438"/>
                        <a:ext cx="1368425" cy="631825"/>
                      </a:xfrm>
                      <a:prstGeom prst="rect">
                        <a:avLst/>
                      </a:prstGeom>
                      <a:solidFill>
                        <a:srgbClr val="FFFF99"/>
                      </a:solidFill>
                    </p:spPr>
                  </p:pic>
                </p:oleObj>
              </mc:Fallback>
            </mc:AlternateContent>
          </a:graphicData>
        </a:graphic>
      </p:graphicFrame>
      <p:graphicFrame>
        <p:nvGraphicFramePr>
          <p:cNvPr id="28676" name="Object 9"/>
          <p:cNvGraphicFramePr>
            <a:graphicFrameLocks noChangeAspect="1"/>
          </p:cNvGraphicFramePr>
          <p:nvPr/>
        </p:nvGraphicFramePr>
        <p:xfrm>
          <a:off x="4356100" y="2452688"/>
          <a:ext cx="2663825" cy="1047750"/>
        </p:xfrm>
        <a:graphic>
          <a:graphicData uri="http://schemas.openxmlformats.org/presentationml/2006/ole">
            <mc:AlternateContent xmlns:mc="http://schemas.openxmlformats.org/markup-compatibility/2006">
              <mc:Choice xmlns:v="urn:schemas-microsoft-com:vml" Requires="v">
                <p:oleObj spid="_x0000_s28684" name="Equation" r:id="rId7" imgW="939800" imgH="419100" progId="Equation.3">
                  <p:embed/>
                </p:oleObj>
              </mc:Choice>
              <mc:Fallback>
                <p:oleObj name="Equation" r:id="rId7" imgW="939800" imgH="419100" progId="Equation.3">
                  <p:embed/>
                  <p:pic>
                    <p:nvPicPr>
                      <p:cNvPr id="0" name="Object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356100" y="2452688"/>
                        <a:ext cx="2663825" cy="1047750"/>
                      </a:xfrm>
                      <a:prstGeom prst="rect">
                        <a:avLst/>
                      </a:prstGeom>
                      <a:solidFill>
                        <a:srgbClr val="FFFF99"/>
                      </a:solidFill>
                    </p:spPr>
                  </p:pic>
                </p:oleObj>
              </mc:Fallback>
            </mc:AlternateContent>
          </a:graphicData>
        </a:graphic>
      </p:graphicFrame>
      <p:sp>
        <p:nvSpPr>
          <p:cNvPr id="28681" name="Rectangle 12"/>
          <p:cNvSpPr>
            <a:spLocks noChangeArrowheads="1"/>
          </p:cNvSpPr>
          <p:nvPr/>
        </p:nvSpPr>
        <p:spPr bwMode="auto">
          <a:xfrm>
            <a:off x="323850" y="4481513"/>
            <a:ext cx="8640763" cy="1066800"/>
          </a:xfrm>
          <a:prstGeom prst="rect">
            <a:avLst/>
          </a:prstGeom>
          <a:noFill/>
          <a:ln w="9525">
            <a:noFill/>
            <a:miter lim="800000"/>
            <a:headEnd/>
            <a:tailEnd/>
          </a:ln>
        </p:spPr>
        <p:txBody>
          <a:bodyPr anchor="ctr">
            <a:spAutoFit/>
          </a:bodyPr>
          <a:lstStyle/>
          <a:p>
            <a:pPr algn="r" rtl="1"/>
            <a:r>
              <a:rPr lang="fa-IR">
                <a:solidFill>
                  <a:srgbClr val="66FF33"/>
                </a:solidFill>
                <a:latin typeface="Arial" charset="0"/>
              </a:rPr>
              <a:t>تعداد برخورد انجام شده  در واحد حجم گاز ( یک متر مکعب ) در یک ثانیه</a:t>
            </a:r>
          </a:p>
        </p:txBody>
      </p:sp>
      <p:sp>
        <p:nvSpPr>
          <p:cNvPr id="28682" name="Rectangle 13"/>
          <p:cNvSpPr>
            <a:spLocks noChangeArrowheads="1"/>
          </p:cNvSpPr>
          <p:nvPr/>
        </p:nvSpPr>
        <p:spPr bwMode="auto">
          <a:xfrm>
            <a:off x="5524500" y="4010025"/>
            <a:ext cx="3489325" cy="579438"/>
          </a:xfrm>
          <a:prstGeom prst="rect">
            <a:avLst/>
          </a:prstGeom>
          <a:noFill/>
          <a:ln w="9525">
            <a:noFill/>
            <a:miter lim="800000"/>
            <a:headEnd/>
            <a:tailEnd/>
          </a:ln>
        </p:spPr>
        <p:txBody>
          <a:bodyPr wrap="none">
            <a:spAutoFit/>
          </a:bodyPr>
          <a:lstStyle/>
          <a:p>
            <a:pPr algn="r" rtl="1"/>
            <a:r>
              <a:rPr lang="fa-IR">
                <a:solidFill>
                  <a:srgbClr val="FFFF00"/>
                </a:solidFill>
                <a:latin typeface="Arial" charset="0"/>
              </a:rPr>
              <a:t>فرکانس برخورد ( </a:t>
            </a:r>
            <a:r>
              <a:rPr lang="en-US">
                <a:solidFill>
                  <a:srgbClr val="FFFF00"/>
                </a:solidFill>
                <a:latin typeface="Times New Roman" pitchFamily="18" charset="0"/>
                <a:cs typeface="Times New Roman" pitchFamily="18" charset="0"/>
              </a:rPr>
              <a:t>Z2</a:t>
            </a:r>
            <a:r>
              <a:rPr lang="en-US">
                <a:solidFill>
                  <a:srgbClr val="FFFF00"/>
                </a:solidFill>
                <a:latin typeface="Arial" charset="0"/>
              </a:rPr>
              <a:t> </a:t>
            </a:r>
            <a:r>
              <a:rPr lang="fa-IR">
                <a:solidFill>
                  <a:srgbClr val="FFFF00"/>
                </a:solidFill>
                <a:latin typeface="Arial" charset="0"/>
              </a:rPr>
              <a:t>):</a:t>
            </a:r>
            <a:endParaRPr lang="en-US">
              <a:solidFill>
                <a:srgbClr val="FFFF00"/>
              </a:solidFill>
              <a:latin typeface="Arial" charset="0"/>
            </a:endParaRPr>
          </a:p>
        </p:txBody>
      </p:sp>
      <p:sp>
        <p:nvSpPr>
          <p:cNvPr id="28683" name="Rectangle 15"/>
          <p:cNvSpPr>
            <a:spLocks noChangeArrowheads="1"/>
          </p:cNvSpPr>
          <p:nvPr/>
        </p:nvSpPr>
        <p:spPr bwMode="auto">
          <a:xfrm>
            <a:off x="0" y="3109913"/>
            <a:ext cx="9144000" cy="0"/>
          </a:xfrm>
          <a:prstGeom prst="rect">
            <a:avLst/>
          </a:prstGeom>
          <a:noFill/>
          <a:ln w="9525">
            <a:noFill/>
            <a:miter lim="800000"/>
            <a:headEnd/>
            <a:tailEnd/>
          </a:ln>
        </p:spPr>
        <p:txBody>
          <a:bodyPr wrap="none" anchor="ctr">
            <a:spAutoFit/>
          </a:bodyPr>
          <a:lstStyle/>
          <a:p>
            <a:endParaRPr lang="fa-IR"/>
          </a:p>
        </p:txBody>
      </p:sp>
      <p:graphicFrame>
        <p:nvGraphicFramePr>
          <p:cNvPr id="28677" name="Object 14"/>
          <p:cNvGraphicFramePr>
            <a:graphicFrameLocks noChangeAspect="1"/>
          </p:cNvGraphicFramePr>
          <p:nvPr/>
        </p:nvGraphicFramePr>
        <p:xfrm>
          <a:off x="323850" y="5373688"/>
          <a:ext cx="3816350" cy="1062037"/>
        </p:xfrm>
        <a:graphic>
          <a:graphicData uri="http://schemas.openxmlformats.org/presentationml/2006/ole">
            <mc:AlternateContent xmlns:mc="http://schemas.openxmlformats.org/markup-compatibility/2006">
              <mc:Choice xmlns:v="urn:schemas-microsoft-com:vml" Requires="v">
                <p:oleObj spid="_x0000_s28685" name="Equation" r:id="rId9" imgW="1244600" imgH="393700" progId="Equation.3">
                  <p:embed/>
                </p:oleObj>
              </mc:Choice>
              <mc:Fallback>
                <p:oleObj name="Equation" r:id="rId9" imgW="1244600" imgH="393700" progId="Equation.3">
                  <p:embed/>
                  <p:pic>
                    <p:nvPicPr>
                      <p:cNvPr id="0" name="Object 1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23850" y="5373688"/>
                        <a:ext cx="3816350" cy="1062037"/>
                      </a:xfrm>
                      <a:prstGeom prst="rect">
                        <a:avLst/>
                      </a:prstGeom>
                      <a:solidFill>
                        <a:srgbClr val="FFFF99"/>
                      </a:solidFill>
                    </p:spPr>
                  </p:pic>
                </p:oleObj>
              </mc:Fallback>
            </mc:AlternateContent>
          </a:graphicData>
        </a:graphic>
      </p:graphicFrame>
      <p:sp>
        <p:nvSpPr>
          <p:cNvPr id="28684" name="Rectangle 16"/>
          <p:cNvSpPr>
            <a:spLocks noChangeArrowheads="1"/>
          </p:cNvSpPr>
          <p:nvPr/>
        </p:nvSpPr>
        <p:spPr bwMode="auto">
          <a:xfrm>
            <a:off x="0" y="3748088"/>
            <a:ext cx="9144000" cy="0"/>
          </a:xfrm>
          <a:prstGeom prst="rect">
            <a:avLst/>
          </a:prstGeom>
          <a:noFill/>
          <a:ln w="9525">
            <a:noFill/>
            <a:miter lim="800000"/>
            <a:headEnd/>
            <a:tailEnd/>
          </a:ln>
        </p:spPr>
        <p:txBody>
          <a:bodyPr wrap="none" anchor="ctr">
            <a:spAutoFit/>
          </a:bodyPr>
          <a:lstStyle/>
          <a:p>
            <a:endParaRPr lang="fa-I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5" name="Slide Number Placeholder 14"/>
          <p:cNvSpPr>
            <a:spLocks noGrp="1"/>
          </p:cNvSpPr>
          <p:nvPr>
            <p:ph type="sldNum" sz="quarter" idx="12"/>
          </p:nvPr>
        </p:nvSpPr>
        <p:spPr/>
        <p:txBody>
          <a:bodyPr/>
          <a:lstStyle/>
          <a:p>
            <a:pPr>
              <a:defRPr/>
            </a:pPr>
            <a:fld id="{90053CC0-8C9B-468D-8810-677072D619B7}" type="slidenum">
              <a:rPr lang="ar-SA"/>
              <a:pPr>
                <a:defRPr/>
              </a:pPr>
              <a:t>38</a:t>
            </a:fld>
            <a:endParaRPr lang="en-US"/>
          </a:p>
        </p:txBody>
      </p:sp>
    </p:spTree>
  </p:cSld>
  <p:clrMapOvr>
    <a:masterClrMapping/>
  </p:clrMapOvr>
  <p:transition>
    <p:cover dir="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9701" name="Rectangle 4"/>
          <p:cNvSpPr>
            <a:spLocks noChangeArrowheads="1"/>
          </p:cNvSpPr>
          <p:nvPr/>
        </p:nvSpPr>
        <p:spPr bwMode="auto">
          <a:xfrm>
            <a:off x="4557713" y="300038"/>
            <a:ext cx="4392612" cy="579437"/>
          </a:xfrm>
          <a:prstGeom prst="rect">
            <a:avLst/>
          </a:prstGeom>
          <a:noFill/>
          <a:ln w="9525">
            <a:noFill/>
            <a:miter lim="800000"/>
            <a:headEnd/>
            <a:tailEnd/>
          </a:ln>
        </p:spPr>
        <p:txBody>
          <a:bodyPr wrap="none" anchor="ctr">
            <a:spAutoFit/>
          </a:bodyPr>
          <a:lstStyle/>
          <a:p>
            <a:pPr algn="justLow" rtl="1"/>
            <a:r>
              <a:rPr lang="fa-IR" b="1">
                <a:solidFill>
                  <a:srgbClr val="FF99FF"/>
                </a:solidFill>
                <a:latin typeface="Arial" charset="0"/>
              </a:rPr>
              <a:t>محاسبه سرعت متوسط گاز ها:</a:t>
            </a:r>
          </a:p>
        </p:txBody>
      </p:sp>
      <p:sp>
        <p:nvSpPr>
          <p:cNvPr id="29702" name="Rectangle 6"/>
          <p:cNvSpPr>
            <a:spLocks noChangeArrowheads="1"/>
          </p:cNvSpPr>
          <p:nvPr/>
        </p:nvSpPr>
        <p:spPr bwMode="auto">
          <a:xfrm>
            <a:off x="0" y="3152775"/>
            <a:ext cx="9144000" cy="0"/>
          </a:xfrm>
          <a:prstGeom prst="rect">
            <a:avLst/>
          </a:prstGeom>
          <a:noFill/>
          <a:ln w="9525">
            <a:noFill/>
            <a:miter lim="800000"/>
            <a:headEnd/>
            <a:tailEnd/>
          </a:ln>
        </p:spPr>
        <p:txBody>
          <a:bodyPr wrap="none" anchor="ctr">
            <a:spAutoFit/>
          </a:bodyPr>
          <a:lstStyle/>
          <a:p>
            <a:endParaRPr lang="fa-IR"/>
          </a:p>
        </p:txBody>
      </p:sp>
      <p:graphicFrame>
        <p:nvGraphicFramePr>
          <p:cNvPr id="29698" name="Object 5"/>
          <p:cNvGraphicFramePr>
            <a:graphicFrameLocks noChangeAspect="1"/>
          </p:cNvGraphicFramePr>
          <p:nvPr/>
        </p:nvGraphicFramePr>
        <p:xfrm>
          <a:off x="3851275" y="1125538"/>
          <a:ext cx="1944688" cy="936625"/>
        </p:xfrm>
        <a:graphic>
          <a:graphicData uri="http://schemas.openxmlformats.org/presentationml/2006/ole">
            <mc:AlternateContent xmlns:mc="http://schemas.openxmlformats.org/markup-compatibility/2006">
              <mc:Choice xmlns:v="urn:schemas-microsoft-com:vml" Requires="v">
                <p:oleObj spid="_x0000_s29704" name="Equation" r:id="rId3" imgW="748975" imgH="444307" progId="Equation.3">
                  <p:embed/>
                </p:oleObj>
              </mc:Choice>
              <mc:Fallback>
                <p:oleObj name="Equation" r:id="rId3" imgW="748975" imgH="444307" progId="Equation.3">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51275" y="1125538"/>
                        <a:ext cx="1944688" cy="936625"/>
                      </a:xfrm>
                      <a:prstGeom prst="rect">
                        <a:avLst/>
                      </a:prstGeom>
                      <a:solidFill>
                        <a:srgbClr val="FFFF99"/>
                      </a:solidFill>
                    </p:spPr>
                  </p:pic>
                </p:oleObj>
              </mc:Fallback>
            </mc:AlternateContent>
          </a:graphicData>
        </a:graphic>
      </p:graphicFrame>
      <p:sp>
        <p:nvSpPr>
          <p:cNvPr id="29703" name="Rectangle 7"/>
          <p:cNvSpPr>
            <a:spLocks noChangeArrowheads="1"/>
          </p:cNvSpPr>
          <p:nvPr/>
        </p:nvSpPr>
        <p:spPr bwMode="auto">
          <a:xfrm>
            <a:off x="0" y="3705225"/>
            <a:ext cx="9144000" cy="0"/>
          </a:xfrm>
          <a:prstGeom prst="rect">
            <a:avLst/>
          </a:prstGeom>
          <a:noFill/>
          <a:ln w="9525">
            <a:noFill/>
            <a:miter lim="800000"/>
            <a:headEnd/>
            <a:tailEnd/>
          </a:ln>
        </p:spPr>
        <p:txBody>
          <a:bodyPr wrap="none" anchor="ctr">
            <a:spAutoFit/>
          </a:bodyPr>
          <a:lstStyle/>
          <a:p>
            <a:endParaRPr lang="fa-IR"/>
          </a:p>
        </p:txBody>
      </p:sp>
      <p:sp>
        <p:nvSpPr>
          <p:cNvPr id="29704" name="Rectangle 9"/>
          <p:cNvSpPr>
            <a:spLocks noChangeArrowheads="1"/>
          </p:cNvSpPr>
          <p:nvPr/>
        </p:nvSpPr>
        <p:spPr bwMode="auto">
          <a:xfrm>
            <a:off x="0" y="3138488"/>
            <a:ext cx="9144000" cy="0"/>
          </a:xfrm>
          <a:prstGeom prst="rect">
            <a:avLst/>
          </a:prstGeom>
          <a:noFill/>
          <a:ln w="9525">
            <a:noFill/>
            <a:miter lim="800000"/>
            <a:headEnd/>
            <a:tailEnd/>
          </a:ln>
        </p:spPr>
        <p:txBody>
          <a:bodyPr wrap="none" anchor="ctr">
            <a:spAutoFit/>
          </a:bodyPr>
          <a:lstStyle/>
          <a:p>
            <a:endParaRPr lang="fa-IR"/>
          </a:p>
        </p:txBody>
      </p:sp>
      <p:graphicFrame>
        <p:nvGraphicFramePr>
          <p:cNvPr id="29699" name="Object 8"/>
          <p:cNvGraphicFramePr>
            <a:graphicFrameLocks noChangeAspect="1"/>
          </p:cNvGraphicFramePr>
          <p:nvPr/>
        </p:nvGraphicFramePr>
        <p:xfrm>
          <a:off x="2484438" y="2781300"/>
          <a:ext cx="4608512" cy="952500"/>
        </p:xfrm>
        <a:graphic>
          <a:graphicData uri="http://schemas.openxmlformats.org/presentationml/2006/ole">
            <mc:AlternateContent xmlns:mc="http://schemas.openxmlformats.org/markup-compatibility/2006">
              <mc:Choice xmlns:v="urn:schemas-microsoft-com:vml" Requires="v">
                <p:oleObj spid="_x0000_s29705" name="Equation" r:id="rId5" imgW="2222500" imgH="444500" progId="Equation.3">
                  <p:embed/>
                </p:oleObj>
              </mc:Choice>
              <mc:Fallback>
                <p:oleObj name="Equation" r:id="rId5" imgW="2222500" imgH="444500" progId="Equation.3">
                  <p:embed/>
                  <p:pic>
                    <p:nvPicPr>
                      <p:cNvPr id="0" name="Object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84438" y="2781300"/>
                        <a:ext cx="4608512" cy="952500"/>
                      </a:xfrm>
                      <a:prstGeom prst="rect">
                        <a:avLst/>
                      </a:prstGeom>
                      <a:solidFill>
                        <a:srgbClr val="FFFF99"/>
                      </a:solidFill>
                    </p:spPr>
                  </p:pic>
                </p:oleObj>
              </mc:Fallback>
            </mc:AlternateContent>
          </a:graphicData>
        </a:graphic>
      </p:graphicFrame>
      <p:sp>
        <p:nvSpPr>
          <p:cNvPr id="29705" name="Rectangle 10"/>
          <p:cNvSpPr>
            <a:spLocks noChangeArrowheads="1"/>
          </p:cNvSpPr>
          <p:nvPr/>
        </p:nvSpPr>
        <p:spPr bwMode="auto">
          <a:xfrm>
            <a:off x="0" y="3719513"/>
            <a:ext cx="9144000" cy="0"/>
          </a:xfrm>
          <a:prstGeom prst="rect">
            <a:avLst/>
          </a:prstGeom>
          <a:noFill/>
          <a:ln w="9525">
            <a:noFill/>
            <a:miter lim="800000"/>
            <a:headEnd/>
            <a:tailEnd/>
          </a:ln>
        </p:spPr>
        <p:txBody>
          <a:bodyPr wrap="none" anchor="ctr">
            <a:spAutoFit/>
          </a:bodyPr>
          <a:lstStyle/>
          <a:p>
            <a:endParaRPr lang="fa-IR"/>
          </a:p>
        </p:txBody>
      </p:sp>
      <p:sp>
        <p:nvSpPr>
          <p:cNvPr id="29706" name="Rectangle 12"/>
          <p:cNvSpPr>
            <a:spLocks noChangeArrowheads="1"/>
          </p:cNvSpPr>
          <p:nvPr/>
        </p:nvSpPr>
        <p:spPr bwMode="auto">
          <a:xfrm>
            <a:off x="0" y="3143250"/>
            <a:ext cx="9144000" cy="0"/>
          </a:xfrm>
          <a:prstGeom prst="rect">
            <a:avLst/>
          </a:prstGeom>
          <a:noFill/>
          <a:ln w="9525">
            <a:noFill/>
            <a:miter lim="800000"/>
            <a:headEnd/>
            <a:tailEnd/>
          </a:ln>
        </p:spPr>
        <p:txBody>
          <a:bodyPr wrap="none" anchor="ctr">
            <a:spAutoFit/>
          </a:bodyPr>
          <a:lstStyle/>
          <a:p>
            <a:endParaRPr lang="fa-IR"/>
          </a:p>
        </p:txBody>
      </p:sp>
      <p:graphicFrame>
        <p:nvGraphicFramePr>
          <p:cNvPr id="29700" name="Object 11"/>
          <p:cNvGraphicFramePr>
            <a:graphicFrameLocks noChangeAspect="1"/>
          </p:cNvGraphicFramePr>
          <p:nvPr/>
        </p:nvGraphicFramePr>
        <p:xfrm>
          <a:off x="2555875" y="4797425"/>
          <a:ext cx="4968875" cy="1035050"/>
        </p:xfrm>
        <a:graphic>
          <a:graphicData uri="http://schemas.openxmlformats.org/presentationml/2006/ole">
            <mc:AlternateContent xmlns:mc="http://schemas.openxmlformats.org/markup-compatibility/2006">
              <mc:Choice xmlns:v="urn:schemas-microsoft-com:vml" Requires="v">
                <p:oleObj spid="_x0000_s29706" name="Equation" r:id="rId7" imgW="2324100" imgH="444500" progId="Equation.3">
                  <p:embed/>
                </p:oleObj>
              </mc:Choice>
              <mc:Fallback>
                <p:oleObj name="Equation" r:id="rId7" imgW="2324100" imgH="444500" progId="Equation.3">
                  <p:embed/>
                  <p:pic>
                    <p:nvPicPr>
                      <p:cNvPr id="0" name="Object 1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555875" y="4797425"/>
                        <a:ext cx="4968875" cy="1035050"/>
                      </a:xfrm>
                      <a:prstGeom prst="rect">
                        <a:avLst/>
                      </a:prstGeom>
                      <a:solidFill>
                        <a:srgbClr val="FFFF99"/>
                      </a:solidFill>
                    </p:spPr>
                  </p:pic>
                </p:oleObj>
              </mc:Fallback>
            </mc:AlternateContent>
          </a:graphicData>
        </a:graphic>
      </p:graphicFrame>
      <p:sp>
        <p:nvSpPr>
          <p:cNvPr id="29707" name="Rectangle 13"/>
          <p:cNvSpPr>
            <a:spLocks noChangeArrowheads="1"/>
          </p:cNvSpPr>
          <p:nvPr/>
        </p:nvSpPr>
        <p:spPr bwMode="auto">
          <a:xfrm>
            <a:off x="0" y="3714750"/>
            <a:ext cx="9144000" cy="0"/>
          </a:xfrm>
          <a:prstGeom prst="rect">
            <a:avLst/>
          </a:prstGeom>
          <a:noFill/>
          <a:ln w="9525">
            <a:noFill/>
            <a:miter lim="800000"/>
            <a:headEnd/>
            <a:tailEnd/>
          </a:ln>
        </p:spPr>
        <p:txBody>
          <a:bodyPr wrap="none" anchor="ctr">
            <a:spAutoFit/>
          </a:bodyPr>
          <a:lstStyle/>
          <a:p>
            <a:endParaRPr lang="fa-I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4" name="Slide Number Placeholder 13"/>
          <p:cNvSpPr>
            <a:spLocks noGrp="1"/>
          </p:cNvSpPr>
          <p:nvPr>
            <p:ph type="sldNum" sz="quarter" idx="12"/>
          </p:nvPr>
        </p:nvSpPr>
        <p:spPr/>
        <p:txBody>
          <a:bodyPr/>
          <a:lstStyle/>
          <a:p>
            <a:pPr>
              <a:defRPr/>
            </a:pPr>
            <a:fld id="{D4C86469-698D-4023-A70F-3403953EE5EF}" type="slidenum">
              <a:rPr lang="ar-SA"/>
              <a:pPr>
                <a:defRPr/>
              </a:pPr>
              <a:t>39</a:t>
            </a:fld>
            <a:endParaRPr lang="en-US"/>
          </a:p>
        </p:txBody>
      </p:sp>
    </p:spTree>
  </p:cSld>
  <p:clrMapOvr>
    <a:masterClrMapping/>
  </p:clrMapOvr>
  <p:transition>
    <p:cover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52" name="Rectangle 4"/>
          <p:cNvSpPr>
            <a:spLocks noChangeArrowheads="1"/>
          </p:cNvSpPr>
          <p:nvPr/>
        </p:nvSpPr>
        <p:spPr bwMode="auto">
          <a:xfrm>
            <a:off x="5194300" y="585788"/>
            <a:ext cx="2878138" cy="579437"/>
          </a:xfrm>
          <a:prstGeom prst="rect">
            <a:avLst/>
          </a:prstGeom>
          <a:noFill/>
          <a:ln w="9525">
            <a:noFill/>
            <a:miter lim="800000"/>
            <a:headEnd/>
            <a:tailEnd/>
          </a:ln>
        </p:spPr>
        <p:txBody>
          <a:bodyPr wrap="none" anchor="ctr">
            <a:spAutoFit/>
          </a:bodyPr>
          <a:lstStyle/>
          <a:p>
            <a:pPr algn="r" rtl="1"/>
            <a:r>
              <a:rPr lang="fa-IR" b="1">
                <a:solidFill>
                  <a:srgbClr val="FF00FF"/>
                </a:solidFill>
                <a:latin typeface="Arial" charset="0"/>
              </a:rPr>
              <a:t>واحد های فشار(</a:t>
            </a:r>
            <a:r>
              <a:rPr lang="en-US" b="1">
                <a:solidFill>
                  <a:srgbClr val="FF00FF"/>
                </a:solidFill>
                <a:latin typeface="Arial" charset="0"/>
              </a:rPr>
              <a:t>p</a:t>
            </a:r>
            <a:r>
              <a:rPr lang="fa-IR" b="1">
                <a:solidFill>
                  <a:srgbClr val="FF00FF"/>
                </a:solidFill>
                <a:latin typeface="Arial" charset="0"/>
              </a:rPr>
              <a:t>)</a:t>
            </a:r>
            <a:r>
              <a:rPr lang="en-US" b="1">
                <a:solidFill>
                  <a:srgbClr val="FF00FF"/>
                </a:solidFill>
                <a:latin typeface="Arial" charset="0"/>
              </a:rPr>
              <a:t>:</a:t>
            </a:r>
          </a:p>
        </p:txBody>
      </p:sp>
      <p:sp>
        <p:nvSpPr>
          <p:cNvPr id="2053" name="Rectangle 5"/>
          <p:cNvSpPr>
            <a:spLocks noChangeArrowheads="1"/>
          </p:cNvSpPr>
          <p:nvPr/>
        </p:nvSpPr>
        <p:spPr bwMode="auto">
          <a:xfrm>
            <a:off x="1781175" y="1363663"/>
            <a:ext cx="6762750" cy="1066800"/>
          </a:xfrm>
          <a:prstGeom prst="rect">
            <a:avLst/>
          </a:prstGeom>
          <a:noFill/>
          <a:ln w="9525">
            <a:noFill/>
            <a:miter lim="800000"/>
            <a:headEnd/>
            <a:tailEnd/>
          </a:ln>
        </p:spPr>
        <p:txBody>
          <a:bodyPr wrap="none" anchor="ctr">
            <a:spAutoFit/>
          </a:bodyPr>
          <a:lstStyle/>
          <a:p>
            <a:pPr algn="r" rtl="1"/>
            <a:r>
              <a:rPr lang="fa-IR">
                <a:solidFill>
                  <a:srgbClr val="FFFF00"/>
                </a:solidFill>
                <a:latin typeface="Times New Roman" pitchFamily="18" charset="0"/>
              </a:rPr>
              <a:t>الف: پاسکال(</a:t>
            </a:r>
            <a:r>
              <a:rPr lang="en-US">
                <a:solidFill>
                  <a:srgbClr val="FFFF00"/>
                </a:solidFill>
                <a:latin typeface="Times New Roman" pitchFamily="18" charset="0"/>
              </a:rPr>
              <a:t>Pa</a:t>
            </a:r>
            <a:r>
              <a:rPr lang="fa-IR">
                <a:solidFill>
                  <a:srgbClr val="FFFF00"/>
                </a:solidFill>
                <a:latin typeface="Times New Roman" pitchFamily="18" charset="0"/>
              </a:rPr>
              <a:t>) : یک پاسکال عبارت است از</a:t>
            </a:r>
          </a:p>
          <a:p>
            <a:pPr algn="r" rtl="1"/>
            <a:r>
              <a:rPr lang="fa-IR">
                <a:solidFill>
                  <a:srgbClr val="FFFF00"/>
                </a:solidFill>
                <a:latin typeface="Times New Roman" pitchFamily="18" charset="0"/>
              </a:rPr>
              <a:t>فشار حاصل از نیروی یک نیوتون بر متر مربع .</a:t>
            </a:r>
            <a:r>
              <a:rPr lang="fa-IR">
                <a:latin typeface="Times New Roman" pitchFamily="18" charset="0"/>
              </a:rPr>
              <a:t> </a:t>
            </a:r>
          </a:p>
        </p:txBody>
      </p:sp>
      <p:sp>
        <p:nvSpPr>
          <p:cNvPr id="2054" name="Rectangle 7"/>
          <p:cNvSpPr>
            <a:spLocks noChangeArrowheads="1"/>
          </p:cNvSpPr>
          <p:nvPr/>
        </p:nvSpPr>
        <p:spPr bwMode="auto">
          <a:xfrm>
            <a:off x="11188700" y="4964113"/>
            <a:ext cx="277813" cy="274637"/>
          </a:xfrm>
          <a:prstGeom prst="rect">
            <a:avLst/>
          </a:prstGeom>
          <a:noFill/>
          <a:ln w="9525">
            <a:noFill/>
            <a:miter lim="800000"/>
            <a:headEnd/>
            <a:tailEnd/>
          </a:ln>
        </p:spPr>
        <p:txBody>
          <a:bodyPr wrap="none" anchor="ctr">
            <a:spAutoFit/>
          </a:bodyPr>
          <a:lstStyle/>
          <a:p>
            <a:pPr algn="r" rtl="1"/>
            <a:r>
              <a:rPr lang="en-US" sz="1200" b="1">
                <a:latin typeface="Arial" charset="0"/>
                <a:cs typeface="Times New Roman" pitchFamily="18" charset="0"/>
              </a:rPr>
              <a:t> </a:t>
            </a:r>
            <a:r>
              <a:rPr lang="fa-IR" sz="1200" b="1">
                <a:latin typeface="Arial" charset="0"/>
                <a:cs typeface="Times New Roman" pitchFamily="18" charset="0"/>
              </a:rPr>
              <a:t>(</a:t>
            </a:r>
            <a:endParaRPr lang="fa-IR" sz="1800">
              <a:latin typeface="Arial" charset="0"/>
              <a:cs typeface="Arial" charset="0"/>
            </a:endParaRPr>
          </a:p>
        </p:txBody>
      </p:sp>
      <p:graphicFrame>
        <p:nvGraphicFramePr>
          <p:cNvPr id="2050" name="Object 6"/>
          <p:cNvGraphicFramePr>
            <a:graphicFrameLocks noChangeAspect="1"/>
          </p:cNvGraphicFramePr>
          <p:nvPr/>
        </p:nvGraphicFramePr>
        <p:xfrm>
          <a:off x="1116013" y="2708275"/>
          <a:ext cx="3887787" cy="587375"/>
        </p:xfrm>
        <a:graphic>
          <a:graphicData uri="http://schemas.openxmlformats.org/presentationml/2006/ole">
            <mc:AlternateContent xmlns:mc="http://schemas.openxmlformats.org/markup-compatibility/2006">
              <mc:Choice xmlns:v="urn:schemas-microsoft-com:vml" Requires="v">
                <p:oleObj spid="_x0000_s2054" name="Equation" r:id="rId3" imgW="1498600" imgH="228600" progId="Equation.3">
                  <p:embed/>
                </p:oleObj>
              </mc:Choice>
              <mc:Fallback>
                <p:oleObj name="Equation" r:id="rId3" imgW="1498600" imgH="228600" progId="Equation.3">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6013" y="2708275"/>
                        <a:ext cx="3887787" cy="587375"/>
                      </a:xfrm>
                      <a:prstGeom prst="rect">
                        <a:avLst/>
                      </a:prstGeom>
                      <a:solidFill>
                        <a:srgbClr val="FFFF99"/>
                      </a:solidFill>
                    </p:spPr>
                  </p:pic>
                </p:oleObj>
              </mc:Fallback>
            </mc:AlternateContent>
          </a:graphicData>
        </a:graphic>
      </p:graphicFrame>
      <p:sp>
        <p:nvSpPr>
          <p:cNvPr id="2055" name="Rectangle 10"/>
          <p:cNvSpPr>
            <a:spLocks noChangeArrowheads="1"/>
          </p:cNvSpPr>
          <p:nvPr/>
        </p:nvSpPr>
        <p:spPr bwMode="auto">
          <a:xfrm>
            <a:off x="2471738" y="5935663"/>
            <a:ext cx="184150" cy="366712"/>
          </a:xfrm>
          <a:prstGeom prst="rect">
            <a:avLst/>
          </a:prstGeom>
          <a:noFill/>
          <a:ln w="9525">
            <a:noFill/>
            <a:miter lim="800000"/>
            <a:headEnd/>
            <a:tailEnd/>
          </a:ln>
        </p:spPr>
        <p:txBody>
          <a:bodyPr wrap="none" anchor="ctr">
            <a:spAutoFit/>
          </a:bodyPr>
          <a:lstStyle/>
          <a:p>
            <a:pPr algn="r" rtl="1"/>
            <a:endParaRPr lang="fa-IR" sz="1800" b="1">
              <a:latin typeface="Arial" charset="0"/>
              <a:cs typeface="Arial" charset="0"/>
            </a:endParaRPr>
          </a:p>
        </p:txBody>
      </p:sp>
      <p:sp>
        <p:nvSpPr>
          <p:cNvPr id="2056" name="Rectangle 11"/>
          <p:cNvSpPr>
            <a:spLocks noChangeArrowheads="1"/>
          </p:cNvSpPr>
          <p:nvPr/>
        </p:nvSpPr>
        <p:spPr bwMode="auto">
          <a:xfrm>
            <a:off x="331788" y="3778250"/>
            <a:ext cx="8135937" cy="1066800"/>
          </a:xfrm>
          <a:prstGeom prst="rect">
            <a:avLst/>
          </a:prstGeom>
          <a:noFill/>
          <a:ln w="9525">
            <a:noFill/>
            <a:miter lim="800000"/>
            <a:headEnd/>
            <a:tailEnd/>
          </a:ln>
        </p:spPr>
        <p:txBody>
          <a:bodyPr wrap="none" anchor="ctr">
            <a:spAutoFit/>
          </a:bodyPr>
          <a:lstStyle/>
          <a:p>
            <a:pPr algn="r" rtl="1"/>
            <a:r>
              <a:rPr lang="fa-IR">
                <a:solidFill>
                  <a:srgbClr val="66FF33"/>
                </a:solidFill>
                <a:latin typeface="Arial" charset="0"/>
              </a:rPr>
              <a:t>ب: اتمسفر: واحد فشار در اندازه گیری های عملی که عبارت</a:t>
            </a:r>
          </a:p>
          <a:p>
            <a:pPr algn="r" rtl="1"/>
            <a:r>
              <a:rPr lang="fa-IR">
                <a:solidFill>
                  <a:srgbClr val="66FF33"/>
                </a:solidFill>
                <a:latin typeface="Arial" charset="0"/>
              </a:rPr>
              <a:t> است از فشار ستونی از جیوه برابر 76 سانتیمتر جیوه.</a:t>
            </a:r>
          </a:p>
        </p:txBody>
      </p:sp>
      <p:sp>
        <p:nvSpPr>
          <p:cNvPr id="2057" name="Rectangle 13"/>
          <p:cNvSpPr>
            <a:spLocks noChangeArrowheads="1"/>
          </p:cNvSpPr>
          <p:nvPr/>
        </p:nvSpPr>
        <p:spPr bwMode="auto">
          <a:xfrm>
            <a:off x="1042988" y="5229225"/>
            <a:ext cx="3529012" cy="528638"/>
          </a:xfrm>
          <a:prstGeom prst="rect">
            <a:avLst/>
          </a:prstGeom>
          <a:solidFill>
            <a:srgbClr val="FFFF99"/>
          </a:solidFill>
          <a:ln w="9525">
            <a:solidFill>
              <a:srgbClr val="000014"/>
            </a:solidFill>
            <a:miter lim="800000"/>
            <a:headEnd/>
            <a:tailEnd/>
          </a:ln>
        </p:spPr>
        <p:txBody>
          <a:bodyPr anchor="ctr">
            <a:spAutoFit/>
          </a:bodyPr>
          <a:lstStyle/>
          <a:p>
            <a:pPr algn="r" rtl="1"/>
            <a:r>
              <a:rPr lang="en-US" sz="2800" b="1">
                <a:solidFill>
                  <a:srgbClr val="000014"/>
                </a:solidFill>
                <a:latin typeface="Times New Roman" pitchFamily="18" charset="0"/>
                <a:cs typeface="Times New Roman" pitchFamily="18" charset="0"/>
              </a:rPr>
              <a:t>=10.325kPa</a:t>
            </a:r>
            <a:r>
              <a:rPr lang="fa-IR" sz="2800" b="1">
                <a:solidFill>
                  <a:srgbClr val="000014"/>
                </a:solidFill>
                <a:latin typeface="Times New Roman" pitchFamily="18" charset="0"/>
                <a:cs typeface="2  Zar" pitchFamily="2" charset="-78"/>
              </a:rPr>
              <a:t>یک اتمسفر</a:t>
            </a:r>
            <a:r>
              <a:rPr lang="fa-IR" sz="2800" b="1">
                <a:solidFill>
                  <a:srgbClr val="000014"/>
                </a:solidFill>
                <a:latin typeface="Times New Roman" pitchFamily="18" charset="0"/>
                <a:cs typeface="Times New Roman" pitchFamily="18" charset="0"/>
              </a:rPr>
              <a:t> </a:t>
            </a:r>
          </a:p>
        </p:txBody>
      </p:sp>
      <p:graphicFrame>
        <p:nvGraphicFramePr>
          <p:cNvPr id="2051" name="Object 12"/>
          <p:cNvGraphicFramePr>
            <a:graphicFrameLocks noChangeAspect="1"/>
          </p:cNvGraphicFramePr>
          <p:nvPr/>
        </p:nvGraphicFramePr>
        <p:xfrm>
          <a:off x="2974975" y="5210175"/>
          <a:ext cx="114300" cy="219075"/>
        </p:xfrm>
        <a:graphic>
          <a:graphicData uri="http://schemas.openxmlformats.org/presentationml/2006/ole">
            <mc:AlternateContent xmlns:mc="http://schemas.openxmlformats.org/markup-compatibility/2006">
              <mc:Choice xmlns:v="urn:schemas-microsoft-com:vml" Requires="v">
                <p:oleObj spid="_x0000_s2055" name="Equation" r:id="rId5" imgW="114151" imgH="215619" progId="Equation.3">
                  <p:embed/>
                </p:oleObj>
              </mc:Choice>
              <mc:Fallback>
                <p:oleObj name="Equation" r:id="rId5" imgW="114151" imgH="215619" progId="Equation.3">
                  <p:embed/>
                  <p:pic>
                    <p:nvPicPr>
                      <p:cNvPr id="0" name="Object 1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74975" y="5210175"/>
                        <a:ext cx="114300" cy="2190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2" name="Slide Number Placeholder 11"/>
          <p:cNvSpPr>
            <a:spLocks noGrp="1"/>
          </p:cNvSpPr>
          <p:nvPr>
            <p:ph type="sldNum" sz="quarter" idx="12"/>
          </p:nvPr>
        </p:nvSpPr>
        <p:spPr/>
        <p:txBody>
          <a:bodyPr/>
          <a:lstStyle/>
          <a:p>
            <a:pPr>
              <a:defRPr/>
            </a:pPr>
            <a:fld id="{D9A5958E-69F6-4C90-A31B-EB20E000805C}" type="slidenum">
              <a:rPr lang="ar-SA"/>
              <a:pPr>
                <a:defRPr/>
              </a:pPr>
              <a:t>4</a:t>
            </a:fld>
            <a:endParaRPr lang="en-US"/>
          </a:p>
        </p:txBody>
      </p:sp>
    </p:spTree>
  </p:cSld>
  <p:clrMapOvr>
    <a:masterClrMapping/>
  </p:clrMapOvr>
  <p:transition>
    <p:checke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2754" name="Rectangle 4"/>
          <p:cNvSpPr>
            <a:spLocks noChangeArrowheads="1"/>
          </p:cNvSpPr>
          <p:nvPr/>
        </p:nvSpPr>
        <p:spPr bwMode="auto">
          <a:xfrm>
            <a:off x="468313" y="1052513"/>
            <a:ext cx="7991475" cy="1920875"/>
          </a:xfrm>
          <a:prstGeom prst="rect">
            <a:avLst/>
          </a:prstGeom>
          <a:noFill/>
          <a:ln w="9525">
            <a:noFill/>
            <a:miter lim="800000"/>
            <a:headEnd/>
            <a:tailEnd/>
          </a:ln>
        </p:spPr>
        <p:txBody>
          <a:bodyPr anchor="ctr">
            <a:spAutoFit/>
          </a:bodyPr>
          <a:lstStyle/>
          <a:p>
            <a:pPr algn="justLow" rtl="1"/>
            <a:endParaRPr lang="fa-IR" sz="4000">
              <a:latin typeface="Arial" charset="0"/>
            </a:endParaRPr>
          </a:p>
          <a:p>
            <a:pPr algn="justLow" rtl="1"/>
            <a:r>
              <a:rPr lang="fa-IR" sz="4000">
                <a:latin typeface="Arial" charset="0"/>
              </a:rPr>
              <a:t>سرعت متوسط مولکولهای هیدروژن =4برابر سرعت متوسط مولکولهای اکسیژن</a:t>
            </a:r>
          </a:p>
        </p:txBody>
      </p:sp>
      <p:sp>
        <p:nvSpPr>
          <p:cNvPr id="202755" name="Rectangle 5"/>
          <p:cNvSpPr>
            <a:spLocks noChangeArrowheads="1"/>
          </p:cNvSpPr>
          <p:nvPr/>
        </p:nvSpPr>
        <p:spPr bwMode="auto">
          <a:xfrm>
            <a:off x="468313" y="3873500"/>
            <a:ext cx="8064500" cy="1311275"/>
          </a:xfrm>
          <a:prstGeom prst="rect">
            <a:avLst/>
          </a:prstGeom>
          <a:noFill/>
          <a:ln w="9525">
            <a:noFill/>
            <a:miter lim="800000"/>
            <a:headEnd/>
            <a:tailEnd/>
          </a:ln>
        </p:spPr>
        <p:txBody>
          <a:bodyPr anchor="ctr">
            <a:spAutoFit/>
          </a:bodyPr>
          <a:lstStyle/>
          <a:p>
            <a:pPr algn="r" rtl="1"/>
            <a:r>
              <a:rPr lang="fa-IR" sz="4000">
                <a:solidFill>
                  <a:srgbClr val="FFFF00"/>
                </a:solidFill>
                <a:latin typeface="Arial" charset="0"/>
              </a:rPr>
              <a:t>نکته: سرعت متوسط مولکولها با جذر جرم گاز نسبت عکس دارد.</a:t>
            </a: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6" name="Slide Number Placeholder 5"/>
          <p:cNvSpPr>
            <a:spLocks noGrp="1"/>
          </p:cNvSpPr>
          <p:nvPr>
            <p:ph type="sldNum" sz="quarter" idx="12"/>
          </p:nvPr>
        </p:nvSpPr>
        <p:spPr/>
        <p:txBody>
          <a:bodyPr/>
          <a:lstStyle/>
          <a:p>
            <a:pPr>
              <a:defRPr/>
            </a:pPr>
            <a:fld id="{161F1013-039B-4B69-8EAF-AED3DEE760DB}" type="slidenum">
              <a:rPr lang="ar-SA"/>
              <a:pPr>
                <a:defRPr/>
              </a:pPr>
              <a:t>40</a:t>
            </a:fld>
            <a:endParaRPr lang="en-US"/>
          </a:p>
        </p:txBody>
      </p:sp>
    </p:spTree>
  </p:cSld>
  <p:clrMapOvr>
    <a:masterClrMapping/>
  </p:clrMapOvr>
  <p:transition>
    <p:pull dir="ld"/>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23" name="Rectangle 4"/>
          <p:cNvSpPr>
            <a:spLocks noChangeArrowheads="1"/>
          </p:cNvSpPr>
          <p:nvPr/>
        </p:nvSpPr>
        <p:spPr bwMode="auto">
          <a:xfrm>
            <a:off x="5213350" y="298450"/>
            <a:ext cx="3762375" cy="579438"/>
          </a:xfrm>
          <a:prstGeom prst="rect">
            <a:avLst/>
          </a:prstGeom>
          <a:noFill/>
          <a:ln w="9525">
            <a:noFill/>
            <a:miter lim="800000"/>
            <a:headEnd/>
            <a:tailEnd/>
          </a:ln>
        </p:spPr>
        <p:txBody>
          <a:bodyPr wrap="none" anchor="ctr">
            <a:spAutoFit/>
          </a:bodyPr>
          <a:lstStyle/>
          <a:p>
            <a:pPr algn="r" rtl="1"/>
            <a:r>
              <a:rPr lang="fa-IR" b="1">
                <a:solidFill>
                  <a:srgbClr val="FF99FF"/>
                </a:solidFill>
                <a:latin typeface="Arial" charset="0"/>
              </a:rPr>
              <a:t>توزیع انرژی در مولکول:</a:t>
            </a:r>
          </a:p>
        </p:txBody>
      </p:sp>
      <p:sp>
        <p:nvSpPr>
          <p:cNvPr id="30724" name="Rectangle 5"/>
          <p:cNvSpPr>
            <a:spLocks noChangeArrowheads="1"/>
          </p:cNvSpPr>
          <p:nvPr/>
        </p:nvSpPr>
        <p:spPr bwMode="auto">
          <a:xfrm>
            <a:off x="611188" y="1125538"/>
            <a:ext cx="8350250" cy="579437"/>
          </a:xfrm>
          <a:prstGeom prst="rect">
            <a:avLst/>
          </a:prstGeom>
          <a:noFill/>
          <a:ln w="9525">
            <a:noFill/>
            <a:miter lim="800000"/>
            <a:headEnd/>
            <a:tailEnd/>
          </a:ln>
        </p:spPr>
        <p:txBody>
          <a:bodyPr wrap="none" anchor="ctr">
            <a:spAutoFit/>
          </a:bodyPr>
          <a:lstStyle/>
          <a:p>
            <a:pPr algn="r" rtl="1"/>
            <a:r>
              <a:rPr lang="fa-IR">
                <a:latin typeface="Arial" charset="0"/>
              </a:rPr>
              <a:t>انرژی درونی گاز: مجموعۀ انرژی مولکولهای تشکیل دهندۀ آن گاز .</a:t>
            </a:r>
          </a:p>
        </p:txBody>
      </p:sp>
      <p:sp>
        <p:nvSpPr>
          <p:cNvPr id="30725" name="Rectangle 7"/>
          <p:cNvSpPr>
            <a:spLocks noChangeArrowheads="1"/>
          </p:cNvSpPr>
          <p:nvPr/>
        </p:nvSpPr>
        <p:spPr bwMode="auto">
          <a:xfrm>
            <a:off x="0" y="3152775"/>
            <a:ext cx="9144000" cy="0"/>
          </a:xfrm>
          <a:prstGeom prst="rect">
            <a:avLst/>
          </a:prstGeom>
          <a:noFill/>
          <a:ln w="9525">
            <a:noFill/>
            <a:miter lim="800000"/>
            <a:headEnd/>
            <a:tailEnd/>
          </a:ln>
        </p:spPr>
        <p:txBody>
          <a:bodyPr wrap="none" anchor="ctr">
            <a:spAutoFit/>
          </a:bodyPr>
          <a:lstStyle/>
          <a:p>
            <a:endParaRPr lang="fa-IR"/>
          </a:p>
        </p:txBody>
      </p:sp>
      <p:graphicFrame>
        <p:nvGraphicFramePr>
          <p:cNvPr id="30722" name="Object 6"/>
          <p:cNvGraphicFramePr>
            <a:graphicFrameLocks noChangeAspect="1"/>
          </p:cNvGraphicFramePr>
          <p:nvPr/>
        </p:nvGraphicFramePr>
        <p:xfrm>
          <a:off x="539750" y="1916113"/>
          <a:ext cx="1800225" cy="900112"/>
        </p:xfrm>
        <a:graphic>
          <a:graphicData uri="http://schemas.openxmlformats.org/presentationml/2006/ole">
            <mc:AlternateContent xmlns:mc="http://schemas.openxmlformats.org/markup-compatibility/2006">
              <mc:Choice xmlns:v="urn:schemas-microsoft-com:vml" Requires="v">
                <p:oleObj spid="_x0000_s30724" name="Equation" r:id="rId3" imgW="723586" imgH="393529" progId="Equation.3">
                  <p:embed/>
                </p:oleObj>
              </mc:Choice>
              <mc:Fallback>
                <p:oleObj name="Equation" r:id="rId3" imgW="723586" imgH="393529" progId="Equation.3">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9750" y="1916113"/>
                        <a:ext cx="1800225" cy="900112"/>
                      </a:xfrm>
                      <a:prstGeom prst="rect">
                        <a:avLst/>
                      </a:prstGeom>
                      <a:solidFill>
                        <a:srgbClr val="FFFF99"/>
                      </a:solidFill>
                    </p:spPr>
                  </p:pic>
                </p:oleObj>
              </mc:Fallback>
            </mc:AlternateContent>
          </a:graphicData>
        </a:graphic>
      </p:graphicFrame>
      <p:sp>
        <p:nvSpPr>
          <p:cNvPr id="30726" name="Rectangle 9"/>
          <p:cNvSpPr>
            <a:spLocks noChangeArrowheads="1"/>
          </p:cNvSpPr>
          <p:nvPr/>
        </p:nvSpPr>
        <p:spPr bwMode="auto">
          <a:xfrm>
            <a:off x="3708400" y="2924175"/>
            <a:ext cx="5102225" cy="579438"/>
          </a:xfrm>
          <a:prstGeom prst="rect">
            <a:avLst/>
          </a:prstGeom>
          <a:noFill/>
          <a:ln w="9525">
            <a:noFill/>
            <a:miter lim="800000"/>
            <a:headEnd/>
            <a:tailEnd/>
          </a:ln>
        </p:spPr>
        <p:txBody>
          <a:bodyPr wrap="none" anchor="ctr">
            <a:spAutoFit/>
          </a:bodyPr>
          <a:lstStyle/>
          <a:p>
            <a:pPr algn="r" rtl="1"/>
            <a:r>
              <a:rPr lang="fa-IR" b="1">
                <a:solidFill>
                  <a:srgbClr val="FF99FF"/>
                </a:solidFill>
                <a:latin typeface="Arial" charset="0"/>
              </a:rPr>
              <a:t>انرژی مولکولهای دو یا چند اتمی :</a:t>
            </a:r>
          </a:p>
        </p:txBody>
      </p:sp>
      <p:sp>
        <p:nvSpPr>
          <p:cNvPr id="30727" name="Rectangle 11"/>
          <p:cNvSpPr>
            <a:spLocks noChangeArrowheads="1"/>
          </p:cNvSpPr>
          <p:nvPr/>
        </p:nvSpPr>
        <p:spPr bwMode="auto">
          <a:xfrm>
            <a:off x="344488" y="3716338"/>
            <a:ext cx="8756650" cy="579437"/>
          </a:xfrm>
          <a:prstGeom prst="rect">
            <a:avLst/>
          </a:prstGeom>
          <a:noFill/>
          <a:ln w="9525">
            <a:noFill/>
            <a:miter lim="800000"/>
            <a:headEnd/>
            <a:tailEnd/>
          </a:ln>
        </p:spPr>
        <p:txBody>
          <a:bodyPr wrap="none" anchor="ctr">
            <a:spAutoFit/>
          </a:bodyPr>
          <a:lstStyle/>
          <a:p>
            <a:pPr algn="ctr" rtl="1"/>
            <a:r>
              <a:rPr lang="fa-IR">
                <a:solidFill>
                  <a:srgbClr val="FF00FF"/>
                </a:solidFill>
                <a:latin typeface="Arial" charset="0"/>
              </a:rPr>
              <a:t>1.</a:t>
            </a:r>
            <a:r>
              <a:rPr lang="fa-IR">
                <a:latin typeface="Arial" charset="0"/>
              </a:rPr>
              <a:t> انرژی انتقالی یا </a:t>
            </a:r>
            <a:r>
              <a:rPr lang="en-US">
                <a:latin typeface="Arial" charset="0"/>
              </a:rPr>
              <a:t>Ec </a:t>
            </a:r>
            <a:r>
              <a:rPr lang="fa-IR">
                <a:latin typeface="Arial" charset="0"/>
              </a:rPr>
              <a:t> و در ارتباط با انتقال مرکز ثقل مولکول.</a:t>
            </a:r>
            <a:endParaRPr lang="en-US">
              <a:latin typeface="Arial" charset="0"/>
            </a:endParaRPr>
          </a:p>
        </p:txBody>
      </p:sp>
      <p:sp>
        <p:nvSpPr>
          <p:cNvPr id="30728" name="Rectangle 12"/>
          <p:cNvSpPr>
            <a:spLocks noChangeArrowheads="1"/>
          </p:cNvSpPr>
          <p:nvPr/>
        </p:nvSpPr>
        <p:spPr bwMode="auto">
          <a:xfrm>
            <a:off x="6721475" y="4508500"/>
            <a:ext cx="2386013" cy="579438"/>
          </a:xfrm>
          <a:prstGeom prst="rect">
            <a:avLst/>
          </a:prstGeom>
          <a:noFill/>
          <a:ln w="9525">
            <a:noFill/>
            <a:miter lim="800000"/>
            <a:headEnd/>
            <a:tailEnd/>
          </a:ln>
        </p:spPr>
        <p:txBody>
          <a:bodyPr wrap="none" anchor="ctr">
            <a:spAutoFit/>
          </a:bodyPr>
          <a:lstStyle/>
          <a:p>
            <a:pPr algn="ctr" rtl="1"/>
            <a:r>
              <a:rPr lang="fa-IR">
                <a:solidFill>
                  <a:srgbClr val="FF00FF"/>
                </a:solidFill>
                <a:latin typeface="Arial" charset="0"/>
              </a:rPr>
              <a:t>2.</a:t>
            </a:r>
            <a:r>
              <a:rPr lang="fa-IR">
                <a:latin typeface="Arial" charset="0"/>
              </a:rPr>
              <a:t> انرژی دوران</a:t>
            </a:r>
            <a:endParaRPr lang="en-US">
              <a:latin typeface="Arial" charset="0"/>
            </a:endParaRPr>
          </a:p>
        </p:txBody>
      </p:sp>
      <p:sp>
        <p:nvSpPr>
          <p:cNvPr id="30729" name="Rectangle 13"/>
          <p:cNvSpPr>
            <a:spLocks noChangeArrowheads="1"/>
          </p:cNvSpPr>
          <p:nvPr/>
        </p:nvSpPr>
        <p:spPr bwMode="auto">
          <a:xfrm>
            <a:off x="6597650" y="5373688"/>
            <a:ext cx="2546350" cy="579437"/>
          </a:xfrm>
          <a:prstGeom prst="rect">
            <a:avLst/>
          </a:prstGeom>
          <a:noFill/>
          <a:ln w="9525">
            <a:noFill/>
            <a:miter lim="800000"/>
            <a:headEnd/>
            <a:tailEnd/>
          </a:ln>
        </p:spPr>
        <p:txBody>
          <a:bodyPr wrap="none" anchor="ctr">
            <a:spAutoFit/>
          </a:bodyPr>
          <a:lstStyle/>
          <a:p>
            <a:pPr algn="ctr" rtl="1"/>
            <a:r>
              <a:rPr lang="fa-IR">
                <a:solidFill>
                  <a:srgbClr val="FF00FF"/>
                </a:solidFill>
                <a:latin typeface="Arial" charset="0"/>
              </a:rPr>
              <a:t>3.</a:t>
            </a:r>
            <a:r>
              <a:rPr lang="fa-IR">
                <a:latin typeface="Arial" charset="0"/>
              </a:rPr>
              <a:t> انرژی ارتعاش</a:t>
            </a:r>
            <a:endParaRPr lang="en-US">
              <a:latin typeface="Arial" charset="0"/>
            </a:endParaRP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2" name="Slide Number Placeholder 11"/>
          <p:cNvSpPr>
            <a:spLocks noGrp="1"/>
          </p:cNvSpPr>
          <p:nvPr>
            <p:ph type="sldNum" sz="quarter" idx="12"/>
          </p:nvPr>
        </p:nvSpPr>
        <p:spPr/>
        <p:txBody>
          <a:bodyPr/>
          <a:lstStyle/>
          <a:p>
            <a:pPr>
              <a:defRPr/>
            </a:pPr>
            <a:fld id="{D4D8A97C-E139-40C6-A3A0-13E7CD6E780E}" type="slidenum">
              <a:rPr lang="ar-SA"/>
              <a:pPr>
                <a:defRPr/>
              </a:pPr>
              <a:t>41</a:t>
            </a:fld>
            <a:endParaRPr lang="en-US"/>
          </a:p>
        </p:txBody>
      </p:sp>
    </p:spTree>
  </p:cSld>
  <p:clrMapOvr>
    <a:masterClrMapping/>
  </p:clrMapOvr>
  <p:transition>
    <p:push dir="d"/>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1749" name="Rectangle 4"/>
          <p:cNvSpPr>
            <a:spLocks noChangeArrowheads="1"/>
          </p:cNvSpPr>
          <p:nvPr/>
        </p:nvSpPr>
        <p:spPr bwMode="auto">
          <a:xfrm>
            <a:off x="0" y="555625"/>
            <a:ext cx="8783638" cy="1066800"/>
          </a:xfrm>
          <a:prstGeom prst="rect">
            <a:avLst/>
          </a:prstGeom>
          <a:noFill/>
          <a:ln w="9525">
            <a:noFill/>
            <a:miter lim="800000"/>
            <a:headEnd/>
            <a:tailEnd/>
          </a:ln>
        </p:spPr>
        <p:txBody>
          <a:bodyPr anchor="ctr">
            <a:spAutoFit/>
          </a:bodyPr>
          <a:lstStyle/>
          <a:p>
            <a:pPr algn="r" rtl="1"/>
            <a:r>
              <a:rPr lang="fa-IR">
                <a:solidFill>
                  <a:srgbClr val="FFFF00"/>
                </a:solidFill>
                <a:latin typeface="Agency FB" pitchFamily="34" charset="0"/>
              </a:rPr>
              <a:t>هر مولکول </a:t>
            </a:r>
            <a:r>
              <a:rPr lang="en-US" b="1">
                <a:solidFill>
                  <a:srgbClr val="FFFF00"/>
                </a:solidFill>
                <a:latin typeface="Times New Roman" pitchFamily="18" charset="0"/>
                <a:cs typeface="Times New Roman" pitchFamily="18" charset="0"/>
              </a:rPr>
              <a:t>N</a:t>
            </a:r>
            <a:r>
              <a:rPr lang="fa-IR">
                <a:solidFill>
                  <a:srgbClr val="FFFF00"/>
                </a:solidFill>
                <a:latin typeface="Agency FB" pitchFamily="34" charset="0"/>
              </a:rPr>
              <a:t> اتمی دارای </a:t>
            </a:r>
            <a:r>
              <a:rPr lang="en-US" b="1">
                <a:solidFill>
                  <a:srgbClr val="FFFF00"/>
                </a:solidFill>
                <a:latin typeface="Times New Roman" pitchFamily="18" charset="0"/>
                <a:cs typeface="Times New Roman" pitchFamily="18" charset="0"/>
              </a:rPr>
              <a:t>3N</a:t>
            </a:r>
            <a:r>
              <a:rPr lang="fa-IR">
                <a:solidFill>
                  <a:srgbClr val="FFFF00"/>
                </a:solidFill>
                <a:latin typeface="Agency FB" pitchFamily="34" charset="0"/>
              </a:rPr>
              <a:t> درجه آزادی که با توجه به مختصات دکارتی تعیین می گردد.</a:t>
            </a:r>
          </a:p>
        </p:txBody>
      </p:sp>
      <p:sp>
        <p:nvSpPr>
          <p:cNvPr id="31750" name="Rectangle 5"/>
          <p:cNvSpPr>
            <a:spLocks noChangeArrowheads="1"/>
          </p:cNvSpPr>
          <p:nvPr/>
        </p:nvSpPr>
        <p:spPr bwMode="auto">
          <a:xfrm>
            <a:off x="4814888" y="1773238"/>
            <a:ext cx="4056062" cy="579437"/>
          </a:xfrm>
          <a:prstGeom prst="rect">
            <a:avLst/>
          </a:prstGeom>
          <a:noFill/>
          <a:ln w="9525">
            <a:noFill/>
            <a:miter lim="800000"/>
            <a:headEnd/>
            <a:tailEnd/>
          </a:ln>
        </p:spPr>
        <p:txBody>
          <a:bodyPr wrap="none" anchor="ctr">
            <a:spAutoFit/>
          </a:bodyPr>
          <a:lstStyle/>
          <a:p>
            <a:pPr algn="r" rtl="1"/>
            <a:r>
              <a:rPr lang="fa-IR" b="1">
                <a:solidFill>
                  <a:srgbClr val="FF99FF"/>
                </a:solidFill>
                <a:latin typeface="Arial" charset="0"/>
              </a:rPr>
              <a:t>انرژی های موجود در جسم :</a:t>
            </a:r>
          </a:p>
        </p:txBody>
      </p:sp>
      <p:sp>
        <p:nvSpPr>
          <p:cNvPr id="31751" name="Rectangle 6"/>
          <p:cNvSpPr>
            <a:spLocks noChangeArrowheads="1"/>
          </p:cNvSpPr>
          <p:nvPr/>
        </p:nvSpPr>
        <p:spPr bwMode="auto">
          <a:xfrm>
            <a:off x="4994275" y="2492375"/>
            <a:ext cx="3681413" cy="2041525"/>
          </a:xfrm>
          <a:prstGeom prst="rect">
            <a:avLst/>
          </a:prstGeom>
          <a:noFill/>
          <a:ln w="9525">
            <a:noFill/>
            <a:miter lim="800000"/>
            <a:headEnd/>
            <a:tailEnd/>
          </a:ln>
        </p:spPr>
        <p:txBody>
          <a:bodyPr wrap="none" anchor="ctr">
            <a:spAutoFit/>
          </a:bodyPr>
          <a:lstStyle/>
          <a:p>
            <a:pPr algn="r" rtl="1"/>
            <a:r>
              <a:rPr lang="fa-IR">
                <a:solidFill>
                  <a:srgbClr val="FF00FF"/>
                </a:solidFill>
                <a:latin typeface="Arial" charset="0"/>
              </a:rPr>
              <a:t>1.  </a:t>
            </a:r>
            <a:r>
              <a:rPr lang="fa-IR">
                <a:latin typeface="Arial" charset="0"/>
              </a:rPr>
              <a:t>انرژی انتقال</a:t>
            </a:r>
            <a:endParaRPr lang="en-US">
              <a:latin typeface="Arial" charset="0"/>
            </a:endParaRPr>
          </a:p>
          <a:p>
            <a:pPr algn="r" rtl="1"/>
            <a:r>
              <a:rPr lang="fa-IR">
                <a:solidFill>
                  <a:srgbClr val="FF00FF"/>
                </a:solidFill>
              </a:rPr>
              <a:t>2.</a:t>
            </a:r>
            <a:r>
              <a:rPr lang="fa-IR"/>
              <a:t>  انرژی ارتعاش</a:t>
            </a:r>
            <a:r>
              <a:rPr lang="en-US">
                <a:latin typeface="Arial" charset="0"/>
              </a:rPr>
              <a:t> </a:t>
            </a:r>
          </a:p>
          <a:p>
            <a:pPr algn="r" rtl="1"/>
            <a:r>
              <a:rPr lang="fa-IR">
                <a:solidFill>
                  <a:srgbClr val="FF00FF"/>
                </a:solidFill>
              </a:rPr>
              <a:t>3.</a:t>
            </a:r>
            <a:r>
              <a:rPr lang="fa-IR"/>
              <a:t>   انرژی دوران</a:t>
            </a:r>
          </a:p>
          <a:p>
            <a:pPr algn="r" rtl="1"/>
            <a:r>
              <a:rPr lang="fa-IR">
                <a:solidFill>
                  <a:srgbClr val="FF00FF"/>
                </a:solidFill>
              </a:rPr>
              <a:t>4.</a:t>
            </a:r>
            <a:r>
              <a:rPr lang="fa-IR"/>
              <a:t>   انرژی پتانسیل درونی</a:t>
            </a:r>
            <a:endParaRPr lang="en-US">
              <a:latin typeface="Arial" charset="0"/>
            </a:endParaRPr>
          </a:p>
        </p:txBody>
      </p:sp>
      <p:sp>
        <p:nvSpPr>
          <p:cNvPr id="31752" name="Rectangle 10"/>
          <p:cNvSpPr>
            <a:spLocks noChangeArrowheads="1"/>
          </p:cNvSpPr>
          <p:nvPr/>
        </p:nvSpPr>
        <p:spPr bwMode="auto">
          <a:xfrm>
            <a:off x="4859338" y="4724400"/>
            <a:ext cx="3889375" cy="579438"/>
          </a:xfrm>
          <a:prstGeom prst="rect">
            <a:avLst/>
          </a:prstGeom>
          <a:noFill/>
          <a:ln w="9525">
            <a:noFill/>
            <a:miter lim="800000"/>
            <a:headEnd/>
            <a:tailEnd/>
          </a:ln>
        </p:spPr>
        <p:txBody>
          <a:bodyPr wrap="none" anchor="ctr">
            <a:spAutoFit/>
          </a:bodyPr>
          <a:lstStyle/>
          <a:p>
            <a:pPr algn="r" rtl="1"/>
            <a:r>
              <a:rPr lang="fa-IR">
                <a:solidFill>
                  <a:srgbClr val="66FF33"/>
                </a:solidFill>
                <a:latin typeface="Arial" charset="0"/>
              </a:rPr>
              <a:t>متغیر های انرژی دوران</a:t>
            </a:r>
            <a:r>
              <a:rPr lang="fa-IR">
                <a:latin typeface="Arial" charset="0"/>
              </a:rPr>
              <a:t> = </a:t>
            </a:r>
          </a:p>
        </p:txBody>
      </p:sp>
      <p:graphicFrame>
        <p:nvGraphicFramePr>
          <p:cNvPr id="31746" name="Object 11"/>
          <p:cNvGraphicFramePr>
            <a:graphicFrameLocks noChangeAspect="1"/>
          </p:cNvGraphicFramePr>
          <p:nvPr/>
        </p:nvGraphicFramePr>
        <p:xfrm>
          <a:off x="4067175" y="4797425"/>
          <a:ext cx="903288" cy="538163"/>
        </p:xfrm>
        <a:graphic>
          <a:graphicData uri="http://schemas.openxmlformats.org/presentationml/2006/ole">
            <mc:AlternateContent xmlns:mc="http://schemas.openxmlformats.org/markup-compatibility/2006">
              <mc:Choice xmlns:v="urn:schemas-microsoft-com:vml" Requires="v">
                <p:oleObj spid="_x0000_s31752" name="Equation" r:id="rId3" imgW="330057" imgH="203112" progId="Equation.3">
                  <p:embed/>
                </p:oleObj>
              </mc:Choice>
              <mc:Fallback>
                <p:oleObj name="Equation" r:id="rId3" imgW="330057" imgH="203112" progId="Equation.3">
                  <p:embed/>
                  <p:pic>
                    <p:nvPicPr>
                      <p:cNvPr id="0" name="Object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67175" y="4797425"/>
                        <a:ext cx="903288" cy="538163"/>
                      </a:xfrm>
                      <a:prstGeom prst="rect">
                        <a:avLst/>
                      </a:prstGeom>
                      <a:solidFill>
                        <a:srgbClr val="FFFF99"/>
                      </a:solidFill>
                    </p:spPr>
                  </p:pic>
                </p:oleObj>
              </mc:Fallback>
            </mc:AlternateContent>
          </a:graphicData>
        </a:graphic>
      </p:graphicFrame>
      <p:sp>
        <p:nvSpPr>
          <p:cNvPr id="31753" name="Rectangle 13"/>
          <p:cNvSpPr>
            <a:spLocks noChangeArrowheads="1"/>
          </p:cNvSpPr>
          <p:nvPr/>
        </p:nvSpPr>
        <p:spPr bwMode="auto">
          <a:xfrm>
            <a:off x="0" y="3590925"/>
            <a:ext cx="9144000" cy="0"/>
          </a:xfrm>
          <a:prstGeom prst="rect">
            <a:avLst/>
          </a:prstGeom>
          <a:noFill/>
          <a:ln w="9525">
            <a:noFill/>
            <a:miter lim="800000"/>
            <a:headEnd/>
            <a:tailEnd/>
          </a:ln>
        </p:spPr>
        <p:txBody>
          <a:bodyPr wrap="none" anchor="ctr">
            <a:spAutoFit/>
          </a:bodyPr>
          <a:lstStyle/>
          <a:p>
            <a:endParaRPr lang="fa-IR"/>
          </a:p>
        </p:txBody>
      </p:sp>
      <p:sp>
        <p:nvSpPr>
          <p:cNvPr id="31754" name="Rectangle 15"/>
          <p:cNvSpPr>
            <a:spLocks noChangeArrowheads="1"/>
          </p:cNvSpPr>
          <p:nvPr/>
        </p:nvSpPr>
        <p:spPr bwMode="auto">
          <a:xfrm>
            <a:off x="5576888" y="5805488"/>
            <a:ext cx="3402012" cy="579437"/>
          </a:xfrm>
          <a:prstGeom prst="rect">
            <a:avLst/>
          </a:prstGeom>
          <a:noFill/>
          <a:ln w="9525">
            <a:noFill/>
            <a:miter lim="800000"/>
            <a:headEnd/>
            <a:tailEnd/>
          </a:ln>
        </p:spPr>
        <p:txBody>
          <a:bodyPr wrap="none" anchor="ctr">
            <a:spAutoFit/>
          </a:bodyPr>
          <a:lstStyle/>
          <a:p>
            <a:pPr algn="r" rtl="1"/>
            <a:r>
              <a:rPr lang="fa-IR">
                <a:solidFill>
                  <a:srgbClr val="66FF33"/>
                </a:solidFill>
                <a:latin typeface="Arial" charset="0"/>
                <a:cs typeface="Times New Roman" pitchFamily="18" charset="0"/>
              </a:rPr>
              <a:t>متغیر انرژی ارتعاش</a:t>
            </a:r>
            <a:r>
              <a:rPr lang="fa-IR">
                <a:latin typeface="Arial" charset="0"/>
                <a:cs typeface="Times New Roman" pitchFamily="18" charset="0"/>
              </a:rPr>
              <a:t> = </a:t>
            </a:r>
          </a:p>
        </p:txBody>
      </p:sp>
      <p:graphicFrame>
        <p:nvGraphicFramePr>
          <p:cNvPr id="31747" name="Object 14"/>
          <p:cNvGraphicFramePr>
            <a:graphicFrameLocks noChangeAspect="1"/>
          </p:cNvGraphicFramePr>
          <p:nvPr/>
        </p:nvGraphicFramePr>
        <p:xfrm>
          <a:off x="0" y="3455988"/>
          <a:ext cx="190500" cy="219075"/>
        </p:xfrm>
        <a:graphic>
          <a:graphicData uri="http://schemas.openxmlformats.org/presentationml/2006/ole">
            <mc:AlternateContent xmlns:mc="http://schemas.openxmlformats.org/markup-compatibility/2006">
              <mc:Choice xmlns:v="urn:schemas-microsoft-com:vml" Requires="v">
                <p:oleObj spid="_x0000_s31753" name="Equation" r:id="rId5" imgW="126835" imgH="139518" progId="Equation.3">
                  <p:embed/>
                </p:oleObj>
              </mc:Choice>
              <mc:Fallback>
                <p:oleObj name="Equation" r:id="rId5" imgW="126835" imgH="139518" progId="Equation.3">
                  <p:embed/>
                  <p:pic>
                    <p:nvPicPr>
                      <p:cNvPr id="0" name="Object 1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3455988"/>
                        <a:ext cx="190500" cy="2190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1748" name="Object 17"/>
          <p:cNvGraphicFramePr>
            <a:graphicFrameLocks noChangeAspect="1"/>
          </p:cNvGraphicFramePr>
          <p:nvPr/>
        </p:nvGraphicFramePr>
        <p:xfrm>
          <a:off x="5292725" y="5876925"/>
          <a:ext cx="376238" cy="431800"/>
        </p:xfrm>
        <a:graphic>
          <a:graphicData uri="http://schemas.openxmlformats.org/presentationml/2006/ole">
            <mc:AlternateContent xmlns:mc="http://schemas.openxmlformats.org/markup-compatibility/2006">
              <mc:Choice xmlns:v="urn:schemas-microsoft-com:vml" Requires="v">
                <p:oleObj spid="_x0000_s31754" name="Equation" r:id="rId7" imgW="126835" imgH="139518" progId="Equation.3">
                  <p:embed/>
                </p:oleObj>
              </mc:Choice>
              <mc:Fallback>
                <p:oleObj name="Equation" r:id="rId7" imgW="126835" imgH="139518" progId="Equation.3">
                  <p:embed/>
                  <p:pic>
                    <p:nvPicPr>
                      <p:cNvPr id="0" name="Object 1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92725" y="5876925"/>
                        <a:ext cx="376238" cy="431800"/>
                      </a:xfrm>
                      <a:prstGeom prst="rect">
                        <a:avLst/>
                      </a:prstGeom>
                      <a:solidFill>
                        <a:srgbClr val="FFFF99"/>
                      </a:solidFill>
                    </p:spPr>
                  </p:pic>
                </p:oleObj>
              </mc:Fallback>
            </mc:AlternateContent>
          </a:graphicData>
        </a:graphic>
      </p:graphicFrame>
      <p:sp>
        <p:nvSpPr>
          <p:cNvPr id="31755" name="Rectangle 19"/>
          <p:cNvSpPr>
            <a:spLocks noChangeArrowheads="1"/>
          </p:cNvSpPr>
          <p:nvPr/>
        </p:nvSpPr>
        <p:spPr bwMode="auto">
          <a:xfrm>
            <a:off x="0" y="3538538"/>
            <a:ext cx="9144000" cy="0"/>
          </a:xfrm>
          <a:prstGeom prst="rect">
            <a:avLst/>
          </a:prstGeom>
          <a:noFill/>
          <a:ln w="9525">
            <a:noFill/>
            <a:miter lim="800000"/>
            <a:headEnd/>
            <a:tailEnd/>
          </a:ln>
        </p:spPr>
        <p:txBody>
          <a:bodyPr wrap="none" anchor="ctr">
            <a:spAutoFit/>
          </a:bodyPr>
          <a:lstStyle/>
          <a:p>
            <a:endParaRPr lang="fa-I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4" name="Slide Number Placeholder 13"/>
          <p:cNvSpPr>
            <a:spLocks noGrp="1"/>
          </p:cNvSpPr>
          <p:nvPr>
            <p:ph type="sldNum" sz="quarter" idx="12"/>
          </p:nvPr>
        </p:nvSpPr>
        <p:spPr/>
        <p:txBody>
          <a:bodyPr/>
          <a:lstStyle/>
          <a:p>
            <a:pPr>
              <a:defRPr/>
            </a:pPr>
            <a:fld id="{164CC45A-B5F9-40FA-8550-024346928AF9}" type="slidenum">
              <a:rPr lang="ar-SA"/>
              <a:pPr>
                <a:defRPr/>
              </a:pPr>
              <a:t>42</a:t>
            </a:fld>
            <a:endParaRPr lang="en-US"/>
          </a:p>
        </p:txBody>
      </p:sp>
    </p:spTree>
  </p:cSld>
  <p:clrMapOvr>
    <a:masterClrMapping/>
  </p:clrMapOvr>
  <p:transition>
    <p:randomBa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2773" name="Rectangle 4"/>
          <p:cNvSpPr>
            <a:spLocks noChangeArrowheads="1"/>
          </p:cNvSpPr>
          <p:nvPr/>
        </p:nvSpPr>
        <p:spPr bwMode="auto">
          <a:xfrm>
            <a:off x="5346700" y="227013"/>
            <a:ext cx="3509963" cy="579437"/>
          </a:xfrm>
          <a:prstGeom prst="rect">
            <a:avLst/>
          </a:prstGeom>
          <a:noFill/>
          <a:ln w="9525">
            <a:noFill/>
            <a:miter lim="800000"/>
            <a:headEnd/>
            <a:tailEnd/>
          </a:ln>
        </p:spPr>
        <p:txBody>
          <a:bodyPr wrap="none" anchor="ctr">
            <a:spAutoFit/>
          </a:bodyPr>
          <a:lstStyle/>
          <a:p>
            <a:pPr algn="r" rtl="1"/>
            <a:r>
              <a:rPr lang="fa-IR" b="1">
                <a:solidFill>
                  <a:srgbClr val="FF99FF"/>
                </a:solidFill>
                <a:latin typeface="Arial" charset="0"/>
              </a:rPr>
              <a:t>محاسبه مقدار کل انرژی:</a:t>
            </a:r>
          </a:p>
        </p:txBody>
      </p:sp>
      <p:sp>
        <p:nvSpPr>
          <p:cNvPr id="32774" name="Rectangle 5"/>
          <p:cNvSpPr>
            <a:spLocks noChangeArrowheads="1"/>
          </p:cNvSpPr>
          <p:nvPr/>
        </p:nvSpPr>
        <p:spPr bwMode="auto">
          <a:xfrm>
            <a:off x="0" y="1924050"/>
            <a:ext cx="8950325" cy="1066800"/>
          </a:xfrm>
          <a:prstGeom prst="rect">
            <a:avLst/>
          </a:prstGeom>
          <a:noFill/>
          <a:ln w="9525">
            <a:noFill/>
            <a:miter lim="800000"/>
            <a:headEnd/>
            <a:tailEnd/>
          </a:ln>
        </p:spPr>
        <p:txBody>
          <a:bodyPr anchor="ctr">
            <a:spAutoFit/>
          </a:bodyPr>
          <a:lstStyle/>
          <a:p>
            <a:pPr algn="r" rtl="1"/>
            <a:r>
              <a:rPr lang="fa-IR">
                <a:latin typeface="Arial" charset="0"/>
              </a:rPr>
              <a:t>تنها دارای انرژی انتقال و انرژی انتقال دارای 3 درجه آزادی است.</a:t>
            </a:r>
          </a:p>
        </p:txBody>
      </p:sp>
      <p:sp>
        <p:nvSpPr>
          <p:cNvPr id="32775" name="Rectangle 6"/>
          <p:cNvSpPr>
            <a:spLocks noChangeArrowheads="1"/>
          </p:cNvSpPr>
          <p:nvPr/>
        </p:nvSpPr>
        <p:spPr bwMode="auto">
          <a:xfrm>
            <a:off x="179388" y="2924175"/>
            <a:ext cx="8770937" cy="1554163"/>
          </a:xfrm>
          <a:prstGeom prst="rect">
            <a:avLst/>
          </a:prstGeom>
          <a:noFill/>
          <a:ln w="9525">
            <a:noFill/>
            <a:miter lim="800000"/>
            <a:headEnd/>
            <a:tailEnd/>
          </a:ln>
        </p:spPr>
        <p:txBody>
          <a:bodyPr anchor="ctr">
            <a:spAutoFit/>
          </a:bodyPr>
          <a:lstStyle/>
          <a:p>
            <a:pPr algn="r" rtl="1"/>
            <a:r>
              <a:rPr lang="fa-IR">
                <a:solidFill>
                  <a:srgbClr val="FFFF00"/>
                </a:solidFill>
                <a:latin typeface="Arial" charset="0"/>
              </a:rPr>
              <a:t>تعلق         </a:t>
            </a:r>
            <a:r>
              <a:rPr lang="fa-IR">
                <a:solidFill>
                  <a:srgbClr val="FFFF00"/>
                </a:solidFill>
              </a:rPr>
              <a:t>انرژی به هر درجه آزادی بر اساس تئوری سینتیک</a:t>
            </a:r>
          </a:p>
          <a:p>
            <a:pPr algn="r" rtl="1"/>
            <a:endParaRPr lang="fa-IR">
              <a:solidFill>
                <a:srgbClr val="FFFF00"/>
              </a:solidFill>
            </a:endParaRPr>
          </a:p>
          <a:p>
            <a:pPr algn="r" rtl="1"/>
            <a:r>
              <a:rPr lang="fa-IR">
                <a:solidFill>
                  <a:srgbClr val="FFFF00"/>
                </a:solidFill>
              </a:rPr>
              <a:t> گاز ها .</a:t>
            </a:r>
            <a:r>
              <a:rPr lang="en-US">
                <a:solidFill>
                  <a:srgbClr val="FFFF00"/>
                </a:solidFill>
              </a:rPr>
              <a:t> </a:t>
            </a:r>
            <a:r>
              <a:rPr lang="en-US" sz="1800">
                <a:solidFill>
                  <a:srgbClr val="FFFF00"/>
                </a:solidFill>
                <a:latin typeface="Arial" charset="0"/>
                <a:cs typeface="Arial" charset="0"/>
              </a:rPr>
              <a:t> </a:t>
            </a:r>
          </a:p>
        </p:txBody>
      </p:sp>
      <p:sp>
        <p:nvSpPr>
          <p:cNvPr id="32776" name="Rectangle 8"/>
          <p:cNvSpPr>
            <a:spLocks noChangeArrowheads="1"/>
          </p:cNvSpPr>
          <p:nvPr/>
        </p:nvSpPr>
        <p:spPr bwMode="auto">
          <a:xfrm>
            <a:off x="0" y="3157538"/>
            <a:ext cx="9144000" cy="0"/>
          </a:xfrm>
          <a:prstGeom prst="rect">
            <a:avLst/>
          </a:prstGeom>
          <a:noFill/>
          <a:ln w="9525">
            <a:noFill/>
            <a:miter lim="800000"/>
            <a:headEnd/>
            <a:tailEnd/>
          </a:ln>
        </p:spPr>
        <p:txBody>
          <a:bodyPr wrap="none" anchor="ctr">
            <a:spAutoFit/>
          </a:bodyPr>
          <a:lstStyle/>
          <a:p>
            <a:endParaRPr lang="fa-IR"/>
          </a:p>
        </p:txBody>
      </p:sp>
      <p:graphicFrame>
        <p:nvGraphicFramePr>
          <p:cNvPr id="32770" name="Object 7"/>
          <p:cNvGraphicFramePr>
            <a:graphicFrameLocks noChangeAspect="1"/>
          </p:cNvGraphicFramePr>
          <p:nvPr/>
        </p:nvGraphicFramePr>
        <p:xfrm>
          <a:off x="7451725" y="2924175"/>
          <a:ext cx="720725" cy="690563"/>
        </p:xfrm>
        <a:graphic>
          <a:graphicData uri="http://schemas.openxmlformats.org/presentationml/2006/ole">
            <mc:AlternateContent xmlns:mc="http://schemas.openxmlformats.org/markup-compatibility/2006">
              <mc:Choice xmlns:v="urn:schemas-microsoft-com:vml" Requires="v">
                <p:oleObj spid="_x0000_s32776" name="Equation" r:id="rId3" imgW="342751" imgH="393529" progId="Equation.3">
                  <p:embed/>
                </p:oleObj>
              </mc:Choice>
              <mc:Fallback>
                <p:oleObj name="Equation" r:id="rId3" imgW="342751" imgH="393529" progId="Equation.3">
                  <p:embed/>
                  <p:pic>
                    <p:nvPicPr>
                      <p:cNvPr id="0"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51725" y="2924175"/>
                        <a:ext cx="720725" cy="690563"/>
                      </a:xfrm>
                      <a:prstGeom prst="rect">
                        <a:avLst/>
                      </a:prstGeom>
                      <a:solidFill>
                        <a:srgbClr val="FFFF99"/>
                      </a:solidFill>
                    </p:spPr>
                  </p:pic>
                </p:oleObj>
              </mc:Fallback>
            </mc:AlternateContent>
          </a:graphicData>
        </a:graphic>
      </p:graphicFrame>
      <p:sp>
        <p:nvSpPr>
          <p:cNvPr id="32777" name="Rectangle 12"/>
          <p:cNvSpPr>
            <a:spLocks noChangeArrowheads="1"/>
          </p:cNvSpPr>
          <p:nvPr/>
        </p:nvSpPr>
        <p:spPr bwMode="auto">
          <a:xfrm>
            <a:off x="0" y="3143250"/>
            <a:ext cx="9144000" cy="0"/>
          </a:xfrm>
          <a:prstGeom prst="rect">
            <a:avLst/>
          </a:prstGeom>
          <a:noFill/>
          <a:ln w="9525">
            <a:noFill/>
            <a:miter lim="800000"/>
            <a:headEnd/>
            <a:tailEnd/>
          </a:ln>
        </p:spPr>
        <p:txBody>
          <a:bodyPr wrap="none" anchor="ctr">
            <a:spAutoFit/>
          </a:bodyPr>
          <a:lstStyle/>
          <a:p>
            <a:endParaRPr lang="fa-IR"/>
          </a:p>
        </p:txBody>
      </p:sp>
      <p:graphicFrame>
        <p:nvGraphicFramePr>
          <p:cNvPr id="32771" name="Object 11"/>
          <p:cNvGraphicFramePr>
            <a:graphicFrameLocks noChangeAspect="1"/>
          </p:cNvGraphicFramePr>
          <p:nvPr/>
        </p:nvGraphicFramePr>
        <p:xfrm>
          <a:off x="1547813" y="4292600"/>
          <a:ext cx="1655762" cy="912813"/>
        </p:xfrm>
        <a:graphic>
          <a:graphicData uri="http://schemas.openxmlformats.org/presentationml/2006/ole">
            <mc:AlternateContent xmlns:mc="http://schemas.openxmlformats.org/markup-compatibility/2006">
              <mc:Choice xmlns:v="urn:schemas-microsoft-com:vml" Requires="v">
                <p:oleObj spid="_x0000_s32777" name="Equation" r:id="rId5" imgW="609336" imgH="393529" progId="Equation.3">
                  <p:embed/>
                </p:oleObj>
              </mc:Choice>
              <mc:Fallback>
                <p:oleObj name="Equation" r:id="rId5" imgW="609336" imgH="393529" progId="Equation.3">
                  <p:embed/>
                  <p:pic>
                    <p:nvPicPr>
                      <p:cNvPr id="0" name="Object 1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47813" y="4292600"/>
                        <a:ext cx="1655762" cy="912813"/>
                      </a:xfrm>
                      <a:prstGeom prst="rect">
                        <a:avLst/>
                      </a:prstGeom>
                      <a:solidFill>
                        <a:srgbClr val="FFFF99"/>
                      </a:solidFill>
                    </p:spPr>
                  </p:pic>
                </p:oleObj>
              </mc:Fallback>
            </mc:AlternateContent>
          </a:graphicData>
        </a:graphic>
      </p:graphicFrame>
      <p:sp>
        <p:nvSpPr>
          <p:cNvPr id="32778" name="Rectangle 13"/>
          <p:cNvSpPr>
            <a:spLocks noChangeArrowheads="1"/>
          </p:cNvSpPr>
          <p:nvPr/>
        </p:nvSpPr>
        <p:spPr bwMode="auto">
          <a:xfrm>
            <a:off x="0" y="3714750"/>
            <a:ext cx="9144000" cy="0"/>
          </a:xfrm>
          <a:prstGeom prst="rect">
            <a:avLst/>
          </a:prstGeom>
          <a:noFill/>
          <a:ln w="9525">
            <a:noFill/>
            <a:miter lim="800000"/>
            <a:headEnd/>
            <a:tailEnd/>
          </a:ln>
        </p:spPr>
        <p:txBody>
          <a:bodyPr wrap="none" anchor="ctr">
            <a:spAutoFit/>
          </a:bodyPr>
          <a:lstStyle/>
          <a:p>
            <a:endParaRPr lang="fa-IR"/>
          </a:p>
        </p:txBody>
      </p:sp>
      <p:sp>
        <p:nvSpPr>
          <p:cNvPr id="32779" name="Rectangle 14"/>
          <p:cNvSpPr>
            <a:spLocks noChangeArrowheads="1"/>
          </p:cNvSpPr>
          <p:nvPr/>
        </p:nvSpPr>
        <p:spPr bwMode="auto">
          <a:xfrm>
            <a:off x="1157288" y="5373688"/>
            <a:ext cx="2338387" cy="457200"/>
          </a:xfrm>
          <a:prstGeom prst="rect">
            <a:avLst/>
          </a:prstGeom>
          <a:noFill/>
          <a:ln w="9525">
            <a:noFill/>
            <a:miter lim="800000"/>
            <a:headEnd/>
            <a:tailEnd/>
          </a:ln>
        </p:spPr>
        <p:txBody>
          <a:bodyPr wrap="none" anchor="ctr">
            <a:spAutoFit/>
          </a:bodyPr>
          <a:lstStyle/>
          <a:p>
            <a:pPr algn="r" rtl="1"/>
            <a:r>
              <a:rPr lang="fa-IR" sz="2400" b="1">
                <a:solidFill>
                  <a:srgbClr val="66FF33"/>
                </a:solidFill>
                <a:latin typeface="Arial" charset="0"/>
              </a:rPr>
              <a:t>(  برای هر مولکول)</a:t>
            </a:r>
            <a:r>
              <a:rPr lang="en-US" sz="2400" b="1">
                <a:latin typeface="Arial" charset="0"/>
              </a:rPr>
              <a:t> </a:t>
            </a:r>
          </a:p>
        </p:txBody>
      </p:sp>
      <p:sp>
        <p:nvSpPr>
          <p:cNvPr id="32780" name="Rectangle 16"/>
          <p:cNvSpPr>
            <a:spLocks noChangeArrowheads="1"/>
          </p:cNvSpPr>
          <p:nvPr/>
        </p:nvSpPr>
        <p:spPr bwMode="auto">
          <a:xfrm>
            <a:off x="0" y="3143250"/>
            <a:ext cx="9144000" cy="0"/>
          </a:xfrm>
          <a:prstGeom prst="rect">
            <a:avLst/>
          </a:prstGeom>
          <a:noFill/>
          <a:ln w="9525">
            <a:noFill/>
            <a:miter lim="800000"/>
            <a:headEnd/>
            <a:tailEnd/>
          </a:ln>
        </p:spPr>
        <p:txBody>
          <a:bodyPr wrap="none" anchor="ctr">
            <a:spAutoFit/>
          </a:bodyPr>
          <a:lstStyle/>
          <a:p>
            <a:endParaRPr lang="fa-IR"/>
          </a:p>
        </p:txBody>
      </p:sp>
      <p:graphicFrame>
        <p:nvGraphicFramePr>
          <p:cNvPr id="32772" name="Object 15"/>
          <p:cNvGraphicFramePr>
            <a:graphicFrameLocks noChangeAspect="1"/>
          </p:cNvGraphicFramePr>
          <p:nvPr/>
        </p:nvGraphicFramePr>
        <p:xfrm>
          <a:off x="5580063" y="4292600"/>
          <a:ext cx="1716087" cy="884238"/>
        </p:xfrm>
        <a:graphic>
          <a:graphicData uri="http://schemas.openxmlformats.org/presentationml/2006/ole">
            <mc:AlternateContent xmlns:mc="http://schemas.openxmlformats.org/markup-compatibility/2006">
              <mc:Choice xmlns:v="urn:schemas-microsoft-com:vml" Requires="v">
                <p:oleObj spid="_x0000_s32778" name="Equation" r:id="rId7" imgW="634725" imgH="393529" progId="Equation.3">
                  <p:embed/>
                </p:oleObj>
              </mc:Choice>
              <mc:Fallback>
                <p:oleObj name="Equation" r:id="rId7" imgW="634725" imgH="393529" progId="Equation.3">
                  <p:embed/>
                  <p:pic>
                    <p:nvPicPr>
                      <p:cNvPr id="0" name="Object 1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580063" y="4292600"/>
                        <a:ext cx="1716087" cy="884238"/>
                      </a:xfrm>
                      <a:prstGeom prst="rect">
                        <a:avLst/>
                      </a:prstGeom>
                      <a:solidFill>
                        <a:srgbClr val="FFFF99"/>
                      </a:solidFill>
                    </p:spPr>
                  </p:pic>
                </p:oleObj>
              </mc:Fallback>
            </mc:AlternateContent>
          </a:graphicData>
        </a:graphic>
      </p:graphicFrame>
      <p:sp>
        <p:nvSpPr>
          <p:cNvPr id="32781" name="Rectangle 17"/>
          <p:cNvSpPr>
            <a:spLocks noChangeArrowheads="1"/>
          </p:cNvSpPr>
          <p:nvPr/>
        </p:nvSpPr>
        <p:spPr bwMode="auto">
          <a:xfrm>
            <a:off x="0" y="3714750"/>
            <a:ext cx="9144000" cy="0"/>
          </a:xfrm>
          <a:prstGeom prst="rect">
            <a:avLst/>
          </a:prstGeom>
          <a:noFill/>
          <a:ln w="9525">
            <a:noFill/>
            <a:miter lim="800000"/>
            <a:headEnd/>
            <a:tailEnd/>
          </a:ln>
        </p:spPr>
        <p:txBody>
          <a:bodyPr wrap="none" anchor="ctr">
            <a:spAutoFit/>
          </a:bodyPr>
          <a:lstStyle/>
          <a:p>
            <a:endParaRPr lang="fa-IR"/>
          </a:p>
        </p:txBody>
      </p:sp>
      <p:sp>
        <p:nvSpPr>
          <p:cNvPr id="32782" name="Rectangle 19"/>
          <p:cNvSpPr>
            <a:spLocks noChangeArrowheads="1"/>
          </p:cNvSpPr>
          <p:nvPr/>
        </p:nvSpPr>
        <p:spPr bwMode="auto">
          <a:xfrm>
            <a:off x="0" y="3143250"/>
            <a:ext cx="9144000" cy="0"/>
          </a:xfrm>
          <a:prstGeom prst="rect">
            <a:avLst/>
          </a:prstGeom>
          <a:noFill/>
          <a:ln w="9525">
            <a:noFill/>
            <a:miter lim="800000"/>
            <a:headEnd/>
            <a:tailEnd/>
          </a:ln>
        </p:spPr>
        <p:txBody>
          <a:bodyPr wrap="none" anchor="ctr">
            <a:spAutoFit/>
          </a:bodyPr>
          <a:lstStyle/>
          <a:p>
            <a:endParaRPr lang="fa-IR"/>
          </a:p>
        </p:txBody>
      </p:sp>
      <p:sp>
        <p:nvSpPr>
          <p:cNvPr id="32783" name="Rectangle 20"/>
          <p:cNvSpPr>
            <a:spLocks noChangeArrowheads="1"/>
          </p:cNvSpPr>
          <p:nvPr/>
        </p:nvSpPr>
        <p:spPr bwMode="auto">
          <a:xfrm>
            <a:off x="0" y="3714750"/>
            <a:ext cx="9144000" cy="0"/>
          </a:xfrm>
          <a:prstGeom prst="rect">
            <a:avLst/>
          </a:prstGeom>
          <a:noFill/>
          <a:ln w="9525">
            <a:noFill/>
            <a:miter lim="800000"/>
            <a:headEnd/>
            <a:tailEnd/>
          </a:ln>
        </p:spPr>
        <p:txBody>
          <a:bodyPr wrap="none" anchor="ctr">
            <a:spAutoFit/>
          </a:bodyPr>
          <a:lstStyle/>
          <a:p>
            <a:endParaRPr lang="fa-IR"/>
          </a:p>
        </p:txBody>
      </p:sp>
      <p:sp>
        <p:nvSpPr>
          <p:cNvPr id="32784" name="Rectangle 21"/>
          <p:cNvSpPr>
            <a:spLocks noChangeArrowheads="1"/>
          </p:cNvSpPr>
          <p:nvPr/>
        </p:nvSpPr>
        <p:spPr bwMode="auto">
          <a:xfrm>
            <a:off x="5435600" y="5373688"/>
            <a:ext cx="1963738" cy="457200"/>
          </a:xfrm>
          <a:prstGeom prst="rect">
            <a:avLst/>
          </a:prstGeom>
          <a:noFill/>
          <a:ln w="9525">
            <a:noFill/>
            <a:miter lim="800000"/>
            <a:headEnd/>
            <a:tailEnd/>
          </a:ln>
        </p:spPr>
        <p:txBody>
          <a:bodyPr wrap="none" anchor="ctr">
            <a:spAutoFit/>
          </a:bodyPr>
          <a:lstStyle/>
          <a:p>
            <a:pPr algn="r" rtl="1"/>
            <a:r>
              <a:rPr lang="fa-IR" sz="2400" b="1">
                <a:solidFill>
                  <a:srgbClr val="66FF33"/>
                </a:solidFill>
                <a:latin typeface="Arial" charset="0"/>
              </a:rPr>
              <a:t>(  برای هر مول)</a:t>
            </a:r>
            <a:r>
              <a:rPr lang="en-US" sz="2400" b="1">
                <a:latin typeface="Arial" charset="0"/>
              </a:rPr>
              <a:t> </a:t>
            </a:r>
          </a:p>
        </p:txBody>
      </p:sp>
      <p:sp>
        <p:nvSpPr>
          <p:cNvPr id="32785" name="Rectangle 22"/>
          <p:cNvSpPr>
            <a:spLocks noChangeArrowheads="1"/>
          </p:cNvSpPr>
          <p:nvPr/>
        </p:nvSpPr>
        <p:spPr bwMode="auto">
          <a:xfrm>
            <a:off x="5054600" y="1095375"/>
            <a:ext cx="3633788" cy="579438"/>
          </a:xfrm>
          <a:prstGeom prst="rect">
            <a:avLst/>
          </a:prstGeom>
          <a:noFill/>
          <a:ln w="9525">
            <a:noFill/>
            <a:miter lim="800000"/>
            <a:headEnd/>
            <a:tailEnd/>
          </a:ln>
        </p:spPr>
        <p:txBody>
          <a:bodyPr wrap="none">
            <a:spAutoFit/>
          </a:bodyPr>
          <a:lstStyle/>
          <a:p>
            <a:pPr algn="r" rtl="1"/>
            <a:r>
              <a:rPr lang="fa-IR" b="1">
                <a:solidFill>
                  <a:srgbClr val="FF6699"/>
                </a:solidFill>
                <a:latin typeface="Arial" charset="0"/>
              </a:rPr>
              <a:t>الف) مولکول تک اتمی:</a:t>
            </a:r>
            <a:endParaRPr lang="en-US" b="1">
              <a:solidFill>
                <a:srgbClr val="FF6699"/>
              </a:solidFill>
              <a:latin typeface="Arial" charset="0"/>
            </a:endParaRP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20" name="Slide Number Placeholder 19"/>
          <p:cNvSpPr>
            <a:spLocks noGrp="1"/>
          </p:cNvSpPr>
          <p:nvPr>
            <p:ph type="sldNum" sz="quarter" idx="12"/>
          </p:nvPr>
        </p:nvSpPr>
        <p:spPr/>
        <p:txBody>
          <a:bodyPr/>
          <a:lstStyle/>
          <a:p>
            <a:pPr>
              <a:defRPr/>
            </a:pPr>
            <a:fld id="{B12E5E2B-EFD4-4DD6-8D96-58723B246DAF}" type="slidenum">
              <a:rPr lang="ar-SA"/>
              <a:pPr>
                <a:defRPr/>
              </a:pPr>
              <a:t>43</a:t>
            </a:fld>
            <a:endParaRPr lang="en-US"/>
          </a:p>
        </p:txBody>
      </p:sp>
    </p:spTree>
  </p:cSld>
  <p:clrMapOvr>
    <a:masterClrMapping/>
  </p:clrMapOvr>
  <p:transition>
    <p:cover dir="u"/>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3799" name="Rectangle 5"/>
          <p:cNvSpPr>
            <a:spLocks noChangeArrowheads="1"/>
          </p:cNvSpPr>
          <p:nvPr/>
        </p:nvSpPr>
        <p:spPr bwMode="auto">
          <a:xfrm>
            <a:off x="1412875" y="180975"/>
            <a:ext cx="7496175" cy="579438"/>
          </a:xfrm>
          <a:prstGeom prst="rect">
            <a:avLst/>
          </a:prstGeom>
          <a:noFill/>
          <a:ln w="9525">
            <a:noFill/>
            <a:miter lim="800000"/>
            <a:headEnd/>
            <a:tailEnd/>
          </a:ln>
        </p:spPr>
        <p:txBody>
          <a:bodyPr wrap="none" anchor="ctr">
            <a:spAutoFit/>
          </a:bodyPr>
          <a:lstStyle/>
          <a:p>
            <a:pPr algn="r" rtl="1"/>
            <a:r>
              <a:rPr lang="fa-IR" b="1">
                <a:solidFill>
                  <a:srgbClr val="FF99FF"/>
                </a:solidFill>
                <a:latin typeface="Arial" charset="0"/>
                <a:cs typeface="Times New Roman" pitchFamily="18" charset="0"/>
              </a:rPr>
              <a:t>ب) مولکول های دو اتمی با فاصله         </a:t>
            </a:r>
            <a:r>
              <a:rPr lang="fa-IR" b="1">
                <a:solidFill>
                  <a:srgbClr val="FF99FF"/>
                </a:solidFill>
                <a:cs typeface="Times New Roman" pitchFamily="18" charset="0"/>
              </a:rPr>
              <a:t>از یکدیگر : </a:t>
            </a:r>
            <a:endParaRPr lang="fa-IR" b="1">
              <a:solidFill>
                <a:srgbClr val="FF99FF"/>
              </a:solidFill>
              <a:latin typeface="Arial" charset="0"/>
              <a:cs typeface="Times New Roman" pitchFamily="18" charset="0"/>
            </a:endParaRPr>
          </a:p>
        </p:txBody>
      </p:sp>
      <p:graphicFrame>
        <p:nvGraphicFramePr>
          <p:cNvPr id="33794" name="Object 4"/>
          <p:cNvGraphicFramePr>
            <a:graphicFrameLocks noChangeAspect="1"/>
          </p:cNvGraphicFramePr>
          <p:nvPr/>
        </p:nvGraphicFramePr>
        <p:xfrm>
          <a:off x="3492500" y="260350"/>
          <a:ext cx="347663" cy="392113"/>
        </p:xfrm>
        <a:graphic>
          <a:graphicData uri="http://schemas.openxmlformats.org/presentationml/2006/ole">
            <mc:AlternateContent xmlns:mc="http://schemas.openxmlformats.org/markup-compatibility/2006">
              <mc:Choice xmlns:v="urn:schemas-microsoft-com:vml" Requires="v">
                <p:oleObj spid="_x0000_s33804" name="Equation" r:id="rId3" imgW="126835" imgH="139518" progId="Equation.3">
                  <p:embed/>
                </p:oleObj>
              </mc:Choice>
              <mc:Fallback>
                <p:oleObj name="Equation" r:id="rId3" imgW="126835" imgH="139518" progId="Equation.3">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92500" y="260350"/>
                        <a:ext cx="347663" cy="392113"/>
                      </a:xfrm>
                      <a:prstGeom prst="rect">
                        <a:avLst/>
                      </a:prstGeom>
                      <a:solidFill>
                        <a:srgbClr val="FFFF99"/>
                      </a:solidFill>
                    </p:spPr>
                  </p:pic>
                </p:oleObj>
              </mc:Fallback>
            </mc:AlternateContent>
          </a:graphicData>
        </a:graphic>
      </p:graphicFrame>
      <p:sp>
        <p:nvSpPr>
          <p:cNvPr id="33800" name="Rectangle 7"/>
          <p:cNvSpPr>
            <a:spLocks noChangeArrowheads="1"/>
          </p:cNvSpPr>
          <p:nvPr/>
        </p:nvSpPr>
        <p:spPr bwMode="auto">
          <a:xfrm>
            <a:off x="0" y="1098550"/>
            <a:ext cx="9144000" cy="1554163"/>
          </a:xfrm>
          <a:prstGeom prst="rect">
            <a:avLst/>
          </a:prstGeom>
          <a:noFill/>
          <a:ln w="9525">
            <a:noFill/>
            <a:miter lim="800000"/>
            <a:headEnd/>
            <a:tailEnd/>
          </a:ln>
        </p:spPr>
        <p:txBody>
          <a:bodyPr anchor="ctr">
            <a:spAutoFit/>
          </a:bodyPr>
          <a:lstStyle/>
          <a:p>
            <a:pPr algn="r" rtl="1"/>
            <a:r>
              <a:rPr lang="fa-IR">
                <a:latin typeface="Arial" charset="0"/>
              </a:rPr>
              <a:t>دارای انرژی انتقال با 3 درجه آزادی و با تعلق        </a:t>
            </a:r>
            <a:r>
              <a:rPr lang="fa-IR"/>
              <a:t>انرژی به هر درجه آزادی جمعاً انرژی دوران         وابسته به تغییر دو زاویه </a:t>
            </a:r>
          </a:p>
          <a:p>
            <a:pPr algn="r" rtl="1"/>
            <a:endParaRPr lang="fa-IR">
              <a:latin typeface="Arial" charset="0"/>
            </a:endParaRPr>
          </a:p>
        </p:txBody>
      </p:sp>
      <p:sp>
        <p:nvSpPr>
          <p:cNvPr id="33801" name="Rectangle 9"/>
          <p:cNvSpPr>
            <a:spLocks noChangeArrowheads="1"/>
          </p:cNvSpPr>
          <p:nvPr/>
        </p:nvSpPr>
        <p:spPr bwMode="auto">
          <a:xfrm>
            <a:off x="0" y="3157538"/>
            <a:ext cx="9144000" cy="0"/>
          </a:xfrm>
          <a:prstGeom prst="rect">
            <a:avLst/>
          </a:prstGeom>
          <a:noFill/>
          <a:ln w="9525">
            <a:noFill/>
            <a:miter lim="800000"/>
            <a:headEnd/>
            <a:tailEnd/>
          </a:ln>
        </p:spPr>
        <p:txBody>
          <a:bodyPr wrap="none" anchor="ctr">
            <a:spAutoFit/>
          </a:bodyPr>
          <a:lstStyle/>
          <a:p>
            <a:endParaRPr lang="fa-IR"/>
          </a:p>
        </p:txBody>
      </p:sp>
      <p:graphicFrame>
        <p:nvGraphicFramePr>
          <p:cNvPr id="33795" name="Object 8"/>
          <p:cNvGraphicFramePr>
            <a:graphicFrameLocks noChangeAspect="1"/>
          </p:cNvGraphicFramePr>
          <p:nvPr/>
        </p:nvGraphicFramePr>
        <p:xfrm>
          <a:off x="2195513" y="1196975"/>
          <a:ext cx="649287" cy="517525"/>
        </p:xfrm>
        <a:graphic>
          <a:graphicData uri="http://schemas.openxmlformats.org/presentationml/2006/ole">
            <mc:AlternateContent xmlns:mc="http://schemas.openxmlformats.org/markup-compatibility/2006">
              <mc:Choice xmlns:v="urn:schemas-microsoft-com:vml" Requires="v">
                <p:oleObj spid="_x0000_s33805" name="Equation" r:id="rId5" imgW="342751" imgH="393529" progId="Equation.3">
                  <p:embed/>
                </p:oleObj>
              </mc:Choice>
              <mc:Fallback>
                <p:oleObj name="Equation" r:id="rId5" imgW="342751" imgH="393529" progId="Equation.3">
                  <p:embed/>
                  <p:pic>
                    <p:nvPicPr>
                      <p:cNvPr id="0" name="Object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95513" y="1196975"/>
                        <a:ext cx="649287" cy="517525"/>
                      </a:xfrm>
                      <a:prstGeom prst="rect">
                        <a:avLst/>
                      </a:prstGeom>
                      <a:solidFill>
                        <a:srgbClr val="FFFF99"/>
                      </a:solidFill>
                    </p:spPr>
                  </p:pic>
                </p:oleObj>
              </mc:Fallback>
            </mc:AlternateContent>
          </a:graphicData>
        </a:graphic>
      </p:graphicFrame>
      <p:graphicFrame>
        <p:nvGraphicFramePr>
          <p:cNvPr id="33796" name="Object 12"/>
          <p:cNvGraphicFramePr>
            <a:graphicFrameLocks noChangeAspect="1"/>
          </p:cNvGraphicFramePr>
          <p:nvPr/>
        </p:nvGraphicFramePr>
        <p:xfrm>
          <a:off x="4140200" y="1628775"/>
          <a:ext cx="530225" cy="647700"/>
        </p:xfrm>
        <a:graphic>
          <a:graphicData uri="http://schemas.openxmlformats.org/presentationml/2006/ole">
            <mc:AlternateContent xmlns:mc="http://schemas.openxmlformats.org/markup-compatibility/2006">
              <mc:Choice xmlns:v="urn:schemas-microsoft-com:vml" Requires="v">
                <p:oleObj spid="_x0000_s33806" name="Equation" r:id="rId7" imgW="342751" imgH="393529" progId="Equation.3">
                  <p:embed/>
                </p:oleObj>
              </mc:Choice>
              <mc:Fallback>
                <p:oleObj name="Equation" r:id="rId7" imgW="342751" imgH="393529" progId="Equation.3">
                  <p:embed/>
                  <p:pic>
                    <p:nvPicPr>
                      <p:cNvPr id="0" name="Object 1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140200" y="1628775"/>
                        <a:ext cx="530225" cy="647700"/>
                      </a:xfrm>
                      <a:prstGeom prst="rect">
                        <a:avLst/>
                      </a:prstGeom>
                      <a:solidFill>
                        <a:srgbClr val="FFFF99"/>
                      </a:solidFill>
                    </p:spPr>
                  </p:pic>
                </p:oleObj>
              </mc:Fallback>
            </mc:AlternateContent>
          </a:graphicData>
        </a:graphic>
      </p:graphicFrame>
      <p:graphicFrame>
        <p:nvGraphicFramePr>
          <p:cNvPr id="33797" name="Object 15"/>
          <p:cNvGraphicFramePr>
            <a:graphicFrameLocks noChangeAspect="1"/>
          </p:cNvGraphicFramePr>
          <p:nvPr/>
        </p:nvGraphicFramePr>
        <p:xfrm>
          <a:off x="8316913" y="2276475"/>
          <a:ext cx="639762" cy="454025"/>
        </p:xfrm>
        <a:graphic>
          <a:graphicData uri="http://schemas.openxmlformats.org/presentationml/2006/ole">
            <mc:AlternateContent xmlns:mc="http://schemas.openxmlformats.org/markup-compatibility/2006">
              <mc:Choice xmlns:v="urn:schemas-microsoft-com:vml" Requires="v">
                <p:oleObj spid="_x0000_s33807" name="Equation" r:id="rId9" imgW="330120" imgH="203040" progId="Equation.3">
                  <p:embed/>
                </p:oleObj>
              </mc:Choice>
              <mc:Fallback>
                <p:oleObj name="Equation" r:id="rId9" imgW="330120" imgH="203040" progId="Equation.3">
                  <p:embed/>
                  <p:pic>
                    <p:nvPicPr>
                      <p:cNvPr id="0" name="Object 1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316913" y="2276475"/>
                        <a:ext cx="639762" cy="454025"/>
                      </a:xfrm>
                      <a:prstGeom prst="rect">
                        <a:avLst/>
                      </a:prstGeom>
                      <a:solidFill>
                        <a:srgbClr val="FFFF99"/>
                      </a:solidFill>
                    </p:spPr>
                  </p:pic>
                </p:oleObj>
              </mc:Fallback>
            </mc:AlternateContent>
          </a:graphicData>
        </a:graphic>
      </p:graphicFrame>
      <p:graphicFrame>
        <p:nvGraphicFramePr>
          <p:cNvPr id="33798" name="Object 18"/>
          <p:cNvGraphicFramePr>
            <a:graphicFrameLocks noChangeAspect="1"/>
          </p:cNvGraphicFramePr>
          <p:nvPr/>
        </p:nvGraphicFramePr>
        <p:xfrm>
          <a:off x="2051050" y="3429000"/>
          <a:ext cx="5257800" cy="893763"/>
        </p:xfrm>
        <a:graphic>
          <a:graphicData uri="http://schemas.openxmlformats.org/presentationml/2006/ole">
            <mc:AlternateContent xmlns:mc="http://schemas.openxmlformats.org/markup-compatibility/2006">
              <mc:Choice xmlns:v="urn:schemas-microsoft-com:vml" Requires="v">
                <p:oleObj spid="_x0000_s33808" name="Equation" r:id="rId11" imgW="1765300" imgH="393700" progId="Equation.3">
                  <p:embed/>
                </p:oleObj>
              </mc:Choice>
              <mc:Fallback>
                <p:oleObj name="Equation" r:id="rId11" imgW="1765300" imgH="393700" progId="Equation.3">
                  <p:embed/>
                  <p:pic>
                    <p:nvPicPr>
                      <p:cNvPr id="0" name="Object 18"/>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051050" y="3429000"/>
                        <a:ext cx="5257800" cy="893763"/>
                      </a:xfrm>
                      <a:prstGeom prst="rect">
                        <a:avLst/>
                      </a:prstGeom>
                      <a:solidFill>
                        <a:srgbClr val="FFFF99"/>
                      </a:solidFill>
                    </p:spPr>
                  </p:pic>
                </p:oleObj>
              </mc:Fallback>
            </mc:AlternateContent>
          </a:graphicData>
        </a:graphic>
      </p:graphicFrame>
      <p:sp>
        <p:nvSpPr>
          <p:cNvPr id="33802" name="Rectangle 23"/>
          <p:cNvSpPr>
            <a:spLocks noChangeArrowheads="1"/>
          </p:cNvSpPr>
          <p:nvPr/>
        </p:nvSpPr>
        <p:spPr bwMode="auto">
          <a:xfrm>
            <a:off x="2565400" y="4437063"/>
            <a:ext cx="4267200" cy="579437"/>
          </a:xfrm>
          <a:prstGeom prst="rect">
            <a:avLst/>
          </a:prstGeom>
          <a:noFill/>
          <a:ln w="9525">
            <a:noFill/>
            <a:miter lim="800000"/>
            <a:headEnd/>
            <a:tailEnd/>
          </a:ln>
        </p:spPr>
        <p:txBody>
          <a:bodyPr wrap="none" anchor="ctr">
            <a:spAutoFit/>
          </a:bodyPr>
          <a:lstStyle/>
          <a:p>
            <a:pPr algn="r" rtl="1"/>
            <a:r>
              <a:rPr lang="fa-IR"/>
              <a:t>     </a:t>
            </a:r>
            <a:r>
              <a:rPr lang="fa-IR">
                <a:solidFill>
                  <a:srgbClr val="FFFF00"/>
                </a:solidFill>
              </a:rPr>
              <a:t>( ارتعاش)</a:t>
            </a:r>
            <a:r>
              <a:rPr lang="fa-IR">
                <a:solidFill>
                  <a:srgbClr val="FFFF00"/>
                </a:solidFill>
                <a:latin typeface="Arial" charset="0"/>
              </a:rPr>
              <a:t>(دوران)</a:t>
            </a:r>
            <a:r>
              <a:rPr lang="fa-IR">
                <a:solidFill>
                  <a:srgbClr val="FFFF00"/>
                </a:solidFill>
              </a:rPr>
              <a:t>(انتقال)</a:t>
            </a:r>
            <a:r>
              <a:rPr lang="en-US"/>
              <a:t> </a:t>
            </a: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3" name="Slide Number Placeholder 12"/>
          <p:cNvSpPr>
            <a:spLocks noGrp="1"/>
          </p:cNvSpPr>
          <p:nvPr>
            <p:ph type="sldNum" sz="quarter" idx="12"/>
          </p:nvPr>
        </p:nvSpPr>
        <p:spPr/>
        <p:txBody>
          <a:bodyPr/>
          <a:lstStyle/>
          <a:p>
            <a:pPr>
              <a:defRPr/>
            </a:pPr>
            <a:fld id="{BEC85161-CF6A-4A80-B71F-C2E5159F5173}" type="slidenum">
              <a:rPr lang="ar-SA"/>
              <a:pPr>
                <a:defRPr/>
              </a:pPr>
              <a:t>44</a:t>
            </a:fld>
            <a:endParaRPr lang="en-US"/>
          </a:p>
        </p:txBody>
      </p:sp>
    </p:spTree>
  </p:cSld>
  <p:clrMapOvr>
    <a:masterClrMapping/>
  </p:clrMapOvr>
  <p:transition>
    <p:cover dir="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34818" name="Object 4"/>
          <p:cNvGraphicFramePr>
            <a:graphicFrameLocks noGrp="1" noChangeAspect="1"/>
          </p:cNvGraphicFramePr>
          <p:nvPr>
            <p:ph sz="half" idx="1"/>
          </p:nvPr>
        </p:nvGraphicFramePr>
        <p:xfrm>
          <a:off x="971550" y="908050"/>
          <a:ext cx="1736725" cy="528638"/>
        </p:xfrm>
        <a:graphic>
          <a:graphicData uri="http://schemas.openxmlformats.org/presentationml/2006/ole">
            <mc:AlternateContent xmlns:mc="http://schemas.openxmlformats.org/markup-compatibility/2006">
              <mc:Choice xmlns:v="urn:schemas-microsoft-com:vml" Requires="v">
                <p:oleObj spid="_x0000_s34822" name="Equation" r:id="rId3" imgW="583920" imgH="177480" progId="Equation.3">
                  <p:embed/>
                </p:oleObj>
              </mc:Choice>
              <mc:Fallback>
                <p:oleObj name="Equation" r:id="rId3" imgW="583920" imgH="177480" progId="Equation.3">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1550" y="908050"/>
                        <a:ext cx="1736725" cy="528638"/>
                      </a:xfrm>
                      <a:prstGeom prst="rect">
                        <a:avLst/>
                      </a:prstGeom>
                      <a:solidFill>
                        <a:srgbClr val="FFFF99"/>
                      </a:solidFill>
                    </p:spPr>
                  </p:pic>
                </p:oleObj>
              </mc:Fallback>
            </mc:AlternateContent>
          </a:graphicData>
        </a:graphic>
      </p:graphicFrame>
      <p:graphicFrame>
        <p:nvGraphicFramePr>
          <p:cNvPr id="34819" name="Object 12"/>
          <p:cNvGraphicFramePr>
            <a:graphicFrameLocks noGrp="1" noChangeAspect="1"/>
          </p:cNvGraphicFramePr>
          <p:nvPr>
            <p:ph sz="half" idx="2"/>
          </p:nvPr>
        </p:nvGraphicFramePr>
        <p:xfrm>
          <a:off x="3143250" y="4360863"/>
          <a:ext cx="3192463" cy="831850"/>
        </p:xfrm>
        <a:graphic>
          <a:graphicData uri="http://schemas.openxmlformats.org/presentationml/2006/ole">
            <mc:AlternateContent xmlns:mc="http://schemas.openxmlformats.org/markup-compatibility/2006">
              <mc:Choice xmlns:v="urn:schemas-microsoft-com:vml" Requires="v">
                <p:oleObj spid="_x0000_s34823" name="Equation" r:id="rId5" imgW="1511280" imgH="393480" progId="Equation.3">
                  <p:embed/>
                </p:oleObj>
              </mc:Choice>
              <mc:Fallback>
                <p:oleObj name="Equation" r:id="rId5" imgW="1511280" imgH="393480" progId="Equation.3">
                  <p:embed/>
                  <p:pic>
                    <p:nvPicPr>
                      <p:cNvPr id="0" name="Object 1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143250" y="4360863"/>
                        <a:ext cx="3192463" cy="831850"/>
                      </a:xfrm>
                      <a:prstGeom prst="rect">
                        <a:avLst/>
                      </a:prstGeom>
                      <a:solidFill>
                        <a:srgbClr val="FFFF99"/>
                      </a:solidFill>
                    </p:spPr>
                  </p:pic>
                </p:oleObj>
              </mc:Fallback>
            </mc:AlternateContent>
          </a:graphicData>
        </a:graphic>
      </p:graphicFrame>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8" name="Slide Number Placeholder 7"/>
          <p:cNvSpPr>
            <a:spLocks noGrp="1"/>
          </p:cNvSpPr>
          <p:nvPr>
            <p:ph type="sldNum" sz="quarter" idx="12"/>
          </p:nvPr>
        </p:nvSpPr>
        <p:spPr/>
        <p:txBody>
          <a:bodyPr/>
          <a:lstStyle/>
          <a:p>
            <a:pPr>
              <a:defRPr/>
            </a:pPr>
            <a:fld id="{ED0C05DC-48A3-4D08-99D5-D7F9CAD535EE}" type="slidenum">
              <a:rPr lang="ar-SA"/>
              <a:pPr>
                <a:defRPr/>
              </a:pPr>
              <a:t>45</a:t>
            </a:fld>
            <a:endParaRPr lang="en-US"/>
          </a:p>
        </p:txBody>
      </p:sp>
      <p:sp>
        <p:nvSpPr>
          <p:cNvPr id="34820" name="Rectangle 6"/>
          <p:cNvSpPr>
            <a:spLocks noChangeArrowheads="1"/>
          </p:cNvSpPr>
          <p:nvPr/>
        </p:nvSpPr>
        <p:spPr bwMode="auto">
          <a:xfrm>
            <a:off x="2987675" y="908050"/>
            <a:ext cx="2830513" cy="579438"/>
          </a:xfrm>
          <a:prstGeom prst="rect">
            <a:avLst/>
          </a:prstGeom>
          <a:noFill/>
          <a:ln w="9525">
            <a:noFill/>
            <a:miter lim="800000"/>
            <a:headEnd/>
            <a:tailEnd/>
          </a:ln>
        </p:spPr>
        <p:txBody>
          <a:bodyPr wrap="none" anchor="ctr">
            <a:spAutoFit/>
          </a:bodyPr>
          <a:lstStyle/>
          <a:p>
            <a:pPr algn="r" rtl="1"/>
            <a:r>
              <a:rPr lang="fa-IR">
                <a:latin typeface="Arial" charset="0"/>
              </a:rPr>
              <a:t> (برای یک مول گاز)</a:t>
            </a:r>
            <a:r>
              <a:rPr lang="en-US">
                <a:latin typeface="Arial" charset="0"/>
              </a:rPr>
              <a:t> </a:t>
            </a:r>
          </a:p>
        </p:txBody>
      </p:sp>
      <p:sp>
        <p:nvSpPr>
          <p:cNvPr id="34821" name="Rectangle 7"/>
          <p:cNvSpPr>
            <a:spLocks noChangeArrowheads="1"/>
          </p:cNvSpPr>
          <p:nvPr/>
        </p:nvSpPr>
        <p:spPr bwMode="auto">
          <a:xfrm>
            <a:off x="174625" y="2300288"/>
            <a:ext cx="8820150" cy="1066800"/>
          </a:xfrm>
          <a:prstGeom prst="rect">
            <a:avLst/>
          </a:prstGeom>
          <a:noFill/>
          <a:ln w="9525">
            <a:noFill/>
            <a:miter lim="800000"/>
            <a:headEnd/>
            <a:tailEnd/>
          </a:ln>
        </p:spPr>
        <p:txBody>
          <a:bodyPr anchor="ctr">
            <a:spAutoFit/>
          </a:bodyPr>
          <a:lstStyle/>
          <a:p>
            <a:pPr algn="r" rtl="1"/>
            <a:r>
              <a:rPr lang="fa-IR">
                <a:solidFill>
                  <a:srgbClr val="FFFF00"/>
                </a:solidFill>
                <a:latin typeface="Arial" charset="0"/>
              </a:rPr>
              <a:t>با افزایش ارتعاش در اثر افزایش دما و تغییر انرژی پتانسیل ناشی ازارتعاش برای یک مول گاز داریم:</a:t>
            </a:r>
          </a:p>
        </p:txBody>
      </p:sp>
    </p:spTree>
  </p:cSld>
  <p:clrMapOvr>
    <a:masterClrMapping/>
  </p:clrMapOvr>
  <p:transition>
    <p:cove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5844" name="Rectangle 8"/>
          <p:cNvSpPr>
            <a:spLocks noChangeArrowheads="1"/>
          </p:cNvSpPr>
          <p:nvPr/>
        </p:nvSpPr>
        <p:spPr bwMode="auto">
          <a:xfrm>
            <a:off x="5241925" y="333375"/>
            <a:ext cx="3751263" cy="579438"/>
          </a:xfrm>
          <a:prstGeom prst="rect">
            <a:avLst/>
          </a:prstGeom>
          <a:noFill/>
          <a:ln w="9525">
            <a:noFill/>
            <a:miter lim="800000"/>
            <a:headEnd/>
            <a:tailEnd/>
          </a:ln>
        </p:spPr>
        <p:txBody>
          <a:bodyPr wrap="none" anchor="ctr">
            <a:spAutoFit/>
          </a:bodyPr>
          <a:lstStyle/>
          <a:p>
            <a:pPr algn="r" rtl="1"/>
            <a:r>
              <a:rPr lang="fa-IR" b="1">
                <a:solidFill>
                  <a:srgbClr val="FF99FF"/>
                </a:solidFill>
                <a:latin typeface="Arial" charset="0"/>
              </a:rPr>
              <a:t>ج) مولکولهای سه اتمی :</a:t>
            </a:r>
            <a:r>
              <a:rPr lang="en-US">
                <a:solidFill>
                  <a:srgbClr val="FF99FF"/>
                </a:solidFill>
                <a:latin typeface="Arial" charset="0"/>
              </a:rPr>
              <a:t> </a:t>
            </a:r>
          </a:p>
        </p:txBody>
      </p:sp>
      <p:sp>
        <p:nvSpPr>
          <p:cNvPr id="35845" name="Rectangle 9"/>
          <p:cNvSpPr>
            <a:spLocks noChangeArrowheads="1"/>
          </p:cNvSpPr>
          <p:nvPr/>
        </p:nvSpPr>
        <p:spPr bwMode="auto">
          <a:xfrm>
            <a:off x="6194425" y="1092200"/>
            <a:ext cx="2493963" cy="579438"/>
          </a:xfrm>
          <a:prstGeom prst="rect">
            <a:avLst/>
          </a:prstGeom>
          <a:noFill/>
          <a:ln w="9525">
            <a:noFill/>
            <a:miter lim="800000"/>
            <a:headEnd/>
            <a:tailEnd/>
          </a:ln>
        </p:spPr>
        <p:txBody>
          <a:bodyPr wrap="none" anchor="ctr">
            <a:spAutoFit/>
          </a:bodyPr>
          <a:lstStyle/>
          <a:p>
            <a:pPr algn="r" rtl="1"/>
            <a:r>
              <a:rPr lang="fa-IR">
                <a:latin typeface="Arial" charset="0"/>
              </a:rPr>
              <a:t>1. سه اتمی خطی </a:t>
            </a:r>
          </a:p>
        </p:txBody>
      </p:sp>
      <p:graphicFrame>
        <p:nvGraphicFramePr>
          <p:cNvPr id="35842" name="Object 10"/>
          <p:cNvGraphicFramePr>
            <a:graphicFrameLocks noChangeAspect="1"/>
          </p:cNvGraphicFramePr>
          <p:nvPr/>
        </p:nvGraphicFramePr>
        <p:xfrm>
          <a:off x="1692275" y="1773238"/>
          <a:ext cx="5329238" cy="1039812"/>
        </p:xfrm>
        <a:graphic>
          <a:graphicData uri="http://schemas.openxmlformats.org/presentationml/2006/ole">
            <mc:AlternateContent xmlns:mc="http://schemas.openxmlformats.org/markup-compatibility/2006">
              <mc:Choice xmlns:v="urn:schemas-microsoft-com:vml" Requires="v">
                <p:oleObj spid="_x0000_s35846" name="Equation" r:id="rId3" imgW="1777229" imgH="393529" progId="Equation.3">
                  <p:embed/>
                </p:oleObj>
              </mc:Choice>
              <mc:Fallback>
                <p:oleObj name="Equation" r:id="rId3" imgW="1777229" imgH="393529" progId="Equation.3">
                  <p:embed/>
                  <p:pic>
                    <p:nvPicPr>
                      <p:cNvPr id="0" name="Object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92275" y="1773238"/>
                        <a:ext cx="5329238" cy="1039812"/>
                      </a:xfrm>
                      <a:prstGeom prst="rect">
                        <a:avLst/>
                      </a:prstGeom>
                      <a:solidFill>
                        <a:srgbClr val="FFFF99"/>
                      </a:solidFill>
                    </p:spPr>
                  </p:pic>
                </p:oleObj>
              </mc:Fallback>
            </mc:AlternateContent>
          </a:graphicData>
        </a:graphic>
      </p:graphicFrame>
      <p:sp>
        <p:nvSpPr>
          <p:cNvPr id="35846" name="Rectangle 12"/>
          <p:cNvSpPr>
            <a:spLocks noChangeArrowheads="1"/>
          </p:cNvSpPr>
          <p:nvPr/>
        </p:nvSpPr>
        <p:spPr bwMode="auto">
          <a:xfrm>
            <a:off x="0" y="3729038"/>
            <a:ext cx="9144000" cy="0"/>
          </a:xfrm>
          <a:prstGeom prst="rect">
            <a:avLst/>
          </a:prstGeom>
          <a:noFill/>
          <a:ln w="9525">
            <a:noFill/>
            <a:miter lim="800000"/>
            <a:headEnd/>
            <a:tailEnd/>
          </a:ln>
        </p:spPr>
        <p:txBody>
          <a:bodyPr wrap="none" anchor="ctr">
            <a:spAutoFit/>
          </a:bodyPr>
          <a:lstStyle/>
          <a:p>
            <a:endParaRPr lang="fa-IR"/>
          </a:p>
        </p:txBody>
      </p:sp>
      <p:sp>
        <p:nvSpPr>
          <p:cNvPr id="35847" name="Rectangle 16"/>
          <p:cNvSpPr>
            <a:spLocks noChangeArrowheads="1"/>
          </p:cNvSpPr>
          <p:nvPr/>
        </p:nvSpPr>
        <p:spPr bwMode="auto">
          <a:xfrm>
            <a:off x="1987550" y="4322763"/>
            <a:ext cx="3627438" cy="579437"/>
          </a:xfrm>
          <a:prstGeom prst="rect">
            <a:avLst/>
          </a:prstGeom>
          <a:noFill/>
          <a:ln w="9525">
            <a:noFill/>
            <a:miter lim="800000"/>
            <a:headEnd/>
            <a:tailEnd/>
          </a:ln>
        </p:spPr>
        <p:txBody>
          <a:bodyPr wrap="none" anchor="ctr">
            <a:spAutoFit/>
          </a:bodyPr>
          <a:lstStyle/>
          <a:p>
            <a:pPr algn="r" rtl="1"/>
            <a:r>
              <a:rPr lang="fa-IR">
                <a:latin typeface="Arial" charset="0"/>
              </a:rPr>
              <a:t>= انرژی به ازای هر مول</a:t>
            </a:r>
          </a:p>
        </p:txBody>
      </p:sp>
      <p:graphicFrame>
        <p:nvGraphicFramePr>
          <p:cNvPr id="35843" name="Object 18"/>
          <p:cNvGraphicFramePr>
            <a:graphicFrameLocks noChangeAspect="1"/>
          </p:cNvGraphicFramePr>
          <p:nvPr/>
        </p:nvGraphicFramePr>
        <p:xfrm>
          <a:off x="5724525" y="4076700"/>
          <a:ext cx="968375" cy="1008063"/>
        </p:xfrm>
        <a:graphic>
          <a:graphicData uri="http://schemas.openxmlformats.org/presentationml/2006/ole">
            <mc:AlternateContent xmlns:mc="http://schemas.openxmlformats.org/markup-compatibility/2006">
              <mc:Choice xmlns:v="urn:schemas-microsoft-com:vml" Requires="v">
                <p:oleObj spid="_x0000_s35847" name="Equation" r:id="rId5" imgW="368140" imgH="393529" progId="Equation.3">
                  <p:embed/>
                </p:oleObj>
              </mc:Choice>
              <mc:Fallback>
                <p:oleObj name="Equation" r:id="rId5" imgW="368140" imgH="393529" progId="Equation.3">
                  <p:embed/>
                  <p:pic>
                    <p:nvPicPr>
                      <p:cNvPr id="0" name="Object 1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24525" y="4076700"/>
                        <a:ext cx="968375" cy="1008063"/>
                      </a:xfrm>
                      <a:prstGeom prst="rect">
                        <a:avLst/>
                      </a:prstGeom>
                      <a:solidFill>
                        <a:srgbClr val="FFFF99"/>
                      </a:solidFill>
                    </p:spPr>
                  </p:pic>
                </p:oleObj>
              </mc:Fallback>
            </mc:AlternateContent>
          </a:graphicData>
        </a:graphic>
      </p:graphicFrame>
      <p:sp>
        <p:nvSpPr>
          <p:cNvPr id="35848" name="Rectangle 21"/>
          <p:cNvSpPr>
            <a:spLocks noChangeArrowheads="1"/>
          </p:cNvSpPr>
          <p:nvPr/>
        </p:nvSpPr>
        <p:spPr bwMode="auto">
          <a:xfrm>
            <a:off x="2246313" y="2997200"/>
            <a:ext cx="4154487" cy="579438"/>
          </a:xfrm>
          <a:prstGeom prst="rect">
            <a:avLst/>
          </a:prstGeom>
          <a:noFill/>
          <a:ln w="9525">
            <a:noFill/>
            <a:miter lim="800000"/>
            <a:headEnd/>
            <a:tailEnd/>
          </a:ln>
        </p:spPr>
        <p:txBody>
          <a:bodyPr wrap="none" anchor="ctr">
            <a:spAutoFit/>
          </a:bodyPr>
          <a:lstStyle/>
          <a:p>
            <a:pPr algn="r" rtl="1"/>
            <a:r>
              <a:rPr lang="fa-IR">
                <a:solidFill>
                  <a:srgbClr val="FFFF00"/>
                </a:solidFill>
              </a:rPr>
              <a:t>    ( ارتعاش)</a:t>
            </a:r>
            <a:r>
              <a:rPr lang="fa-IR">
                <a:solidFill>
                  <a:srgbClr val="FFFF00"/>
                </a:solidFill>
                <a:latin typeface="Arial" charset="0"/>
              </a:rPr>
              <a:t>(دوران)</a:t>
            </a:r>
            <a:r>
              <a:rPr lang="fa-IR">
                <a:solidFill>
                  <a:srgbClr val="FFFF00"/>
                </a:solidFill>
              </a:rPr>
              <a:t>(انتقال)</a:t>
            </a:r>
            <a:r>
              <a:rPr lang="en-US"/>
              <a:t> </a:t>
            </a: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1" name="Slide Number Placeholder 10"/>
          <p:cNvSpPr>
            <a:spLocks noGrp="1"/>
          </p:cNvSpPr>
          <p:nvPr>
            <p:ph type="sldNum" sz="quarter" idx="12"/>
          </p:nvPr>
        </p:nvSpPr>
        <p:spPr/>
        <p:txBody>
          <a:bodyPr/>
          <a:lstStyle/>
          <a:p>
            <a:pPr>
              <a:defRPr/>
            </a:pPr>
            <a:fld id="{CE7C8045-D0AF-42D7-922F-4F3E60F3994D}" type="slidenum">
              <a:rPr lang="ar-SA"/>
              <a:pPr>
                <a:defRPr/>
              </a:pPr>
              <a:t>46</a:t>
            </a:fld>
            <a:endParaRPr lang="en-US"/>
          </a:p>
        </p:txBody>
      </p:sp>
    </p:spTree>
  </p:cSld>
  <p:clrMapOvr>
    <a:masterClrMapping/>
  </p:clrMapOvr>
  <p:transition>
    <p:cover dir="d"/>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868" name="Rectangle 4"/>
          <p:cNvSpPr>
            <a:spLocks noChangeArrowheads="1"/>
          </p:cNvSpPr>
          <p:nvPr/>
        </p:nvSpPr>
        <p:spPr bwMode="auto">
          <a:xfrm>
            <a:off x="4749800" y="333375"/>
            <a:ext cx="4394200" cy="579438"/>
          </a:xfrm>
          <a:prstGeom prst="rect">
            <a:avLst/>
          </a:prstGeom>
          <a:noFill/>
          <a:ln w="9525">
            <a:noFill/>
            <a:miter lim="800000"/>
            <a:headEnd/>
            <a:tailEnd/>
          </a:ln>
        </p:spPr>
        <p:txBody>
          <a:bodyPr anchor="ctr">
            <a:spAutoFit/>
          </a:bodyPr>
          <a:lstStyle/>
          <a:p>
            <a:pPr algn="r" rtl="1"/>
            <a:r>
              <a:rPr lang="fa-IR">
                <a:solidFill>
                  <a:srgbClr val="FF00FF"/>
                </a:solidFill>
                <a:latin typeface="Arial" charset="0"/>
              </a:rPr>
              <a:t>2. سه اتمی غیر خطی </a:t>
            </a:r>
          </a:p>
        </p:txBody>
      </p:sp>
      <p:sp>
        <p:nvSpPr>
          <p:cNvPr id="36869" name="Rectangle 6"/>
          <p:cNvSpPr>
            <a:spLocks noChangeArrowheads="1"/>
          </p:cNvSpPr>
          <p:nvPr/>
        </p:nvSpPr>
        <p:spPr bwMode="auto">
          <a:xfrm>
            <a:off x="0" y="3119438"/>
            <a:ext cx="9144000" cy="0"/>
          </a:xfrm>
          <a:prstGeom prst="rect">
            <a:avLst/>
          </a:prstGeom>
          <a:noFill/>
          <a:ln w="9525">
            <a:noFill/>
            <a:miter lim="800000"/>
            <a:headEnd/>
            <a:tailEnd/>
          </a:ln>
        </p:spPr>
        <p:txBody>
          <a:bodyPr wrap="none" anchor="ctr">
            <a:spAutoFit/>
          </a:bodyPr>
          <a:lstStyle/>
          <a:p>
            <a:endParaRPr lang="fa-IR"/>
          </a:p>
        </p:txBody>
      </p:sp>
      <p:graphicFrame>
        <p:nvGraphicFramePr>
          <p:cNvPr id="36866" name="Object 5"/>
          <p:cNvGraphicFramePr>
            <a:graphicFrameLocks noChangeAspect="1"/>
          </p:cNvGraphicFramePr>
          <p:nvPr/>
        </p:nvGraphicFramePr>
        <p:xfrm>
          <a:off x="827088" y="1700213"/>
          <a:ext cx="6985000" cy="1123950"/>
        </p:xfrm>
        <a:graphic>
          <a:graphicData uri="http://schemas.openxmlformats.org/presentationml/2006/ole">
            <mc:AlternateContent xmlns:mc="http://schemas.openxmlformats.org/markup-compatibility/2006">
              <mc:Choice xmlns:v="urn:schemas-microsoft-com:vml" Requires="v">
                <p:oleObj spid="_x0000_s36870" name="Equation" r:id="rId3" imgW="1904760" imgH="393480" progId="Equation.3">
                  <p:embed/>
                </p:oleObj>
              </mc:Choice>
              <mc:Fallback>
                <p:oleObj name="Equation" r:id="rId3" imgW="1904760" imgH="393480" progId="Equation.3">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7088" y="1700213"/>
                        <a:ext cx="6985000" cy="1123950"/>
                      </a:xfrm>
                      <a:prstGeom prst="rect">
                        <a:avLst/>
                      </a:prstGeom>
                      <a:solidFill>
                        <a:srgbClr val="FFFF99"/>
                      </a:solidFill>
                    </p:spPr>
                  </p:pic>
                </p:oleObj>
              </mc:Fallback>
            </mc:AlternateContent>
          </a:graphicData>
        </a:graphic>
      </p:graphicFrame>
      <p:sp>
        <p:nvSpPr>
          <p:cNvPr id="36870" name="Rectangle 12"/>
          <p:cNvSpPr>
            <a:spLocks noChangeArrowheads="1"/>
          </p:cNvSpPr>
          <p:nvPr/>
        </p:nvSpPr>
        <p:spPr bwMode="auto">
          <a:xfrm>
            <a:off x="0" y="3016250"/>
            <a:ext cx="9144000" cy="0"/>
          </a:xfrm>
          <a:prstGeom prst="rect">
            <a:avLst/>
          </a:prstGeom>
          <a:noFill/>
          <a:ln w="9525">
            <a:noFill/>
            <a:miter lim="800000"/>
            <a:headEnd/>
            <a:tailEnd/>
          </a:ln>
        </p:spPr>
        <p:txBody>
          <a:bodyPr wrap="none" anchor="ctr">
            <a:spAutoFit/>
          </a:bodyPr>
          <a:lstStyle/>
          <a:p>
            <a:endParaRPr lang="fa-IR"/>
          </a:p>
        </p:txBody>
      </p:sp>
      <p:graphicFrame>
        <p:nvGraphicFramePr>
          <p:cNvPr id="36867" name="Object 11"/>
          <p:cNvGraphicFramePr>
            <a:graphicFrameLocks noChangeAspect="1"/>
          </p:cNvGraphicFramePr>
          <p:nvPr/>
        </p:nvGraphicFramePr>
        <p:xfrm>
          <a:off x="4716463" y="4221163"/>
          <a:ext cx="955675" cy="1008062"/>
        </p:xfrm>
        <a:graphic>
          <a:graphicData uri="http://schemas.openxmlformats.org/presentationml/2006/ole">
            <mc:AlternateContent xmlns:mc="http://schemas.openxmlformats.org/markup-compatibility/2006">
              <mc:Choice xmlns:v="urn:schemas-microsoft-com:vml" Requires="v">
                <p:oleObj spid="_x0000_s36871" name="Equation" r:id="rId5" imgW="368280" imgH="393480" progId="Equation.3">
                  <p:embed/>
                </p:oleObj>
              </mc:Choice>
              <mc:Fallback>
                <p:oleObj name="Equation" r:id="rId5" imgW="368280" imgH="393480" progId="Equation.3">
                  <p:embed/>
                  <p:pic>
                    <p:nvPicPr>
                      <p:cNvPr id="0" name="Object 1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16463" y="4221163"/>
                        <a:ext cx="955675" cy="1008062"/>
                      </a:xfrm>
                      <a:prstGeom prst="rect">
                        <a:avLst/>
                      </a:prstGeom>
                      <a:solidFill>
                        <a:srgbClr val="FFFF99"/>
                      </a:solidFill>
                    </p:spPr>
                  </p:pic>
                </p:oleObj>
              </mc:Fallback>
            </mc:AlternateContent>
          </a:graphicData>
        </a:graphic>
      </p:graphicFrame>
      <p:sp>
        <p:nvSpPr>
          <p:cNvPr id="36871" name="Rectangle 13"/>
          <p:cNvSpPr>
            <a:spLocks noChangeArrowheads="1"/>
          </p:cNvSpPr>
          <p:nvPr/>
        </p:nvSpPr>
        <p:spPr bwMode="auto">
          <a:xfrm>
            <a:off x="920750" y="4467225"/>
            <a:ext cx="3740150" cy="579438"/>
          </a:xfrm>
          <a:prstGeom prst="rect">
            <a:avLst/>
          </a:prstGeom>
          <a:noFill/>
          <a:ln w="9525">
            <a:noFill/>
            <a:miter lim="800000"/>
            <a:headEnd/>
            <a:tailEnd/>
          </a:ln>
        </p:spPr>
        <p:txBody>
          <a:bodyPr wrap="none" anchor="ctr">
            <a:spAutoFit/>
          </a:bodyPr>
          <a:lstStyle/>
          <a:p>
            <a:pPr algn="r" rtl="1"/>
            <a:r>
              <a:rPr lang="fa-IR">
                <a:latin typeface="Times New Roman" pitchFamily="18" charset="0"/>
                <a:cs typeface="Times New Roman" pitchFamily="18" charset="0"/>
              </a:rPr>
              <a:t>= انرژی به ازای هر مول</a:t>
            </a:r>
            <a:r>
              <a:rPr lang="en-US">
                <a:latin typeface="Arial" charset="0"/>
                <a:cs typeface="Times New Roman" pitchFamily="18" charset="0"/>
              </a:rPr>
              <a:t> </a:t>
            </a:r>
          </a:p>
        </p:txBody>
      </p:sp>
      <p:sp>
        <p:nvSpPr>
          <p:cNvPr id="36872" name="Rectangle 14"/>
          <p:cNvSpPr>
            <a:spLocks noChangeArrowheads="1"/>
          </p:cNvSpPr>
          <p:nvPr/>
        </p:nvSpPr>
        <p:spPr bwMode="auto">
          <a:xfrm>
            <a:off x="1600200" y="3068638"/>
            <a:ext cx="4943475" cy="579437"/>
          </a:xfrm>
          <a:prstGeom prst="rect">
            <a:avLst/>
          </a:prstGeom>
          <a:noFill/>
          <a:ln w="9525">
            <a:noFill/>
            <a:miter lim="800000"/>
            <a:headEnd/>
            <a:tailEnd/>
          </a:ln>
        </p:spPr>
        <p:txBody>
          <a:bodyPr wrap="none" anchor="ctr">
            <a:spAutoFit/>
          </a:bodyPr>
          <a:lstStyle/>
          <a:p>
            <a:pPr algn="r" rtl="1"/>
            <a:r>
              <a:rPr lang="fa-IR">
                <a:solidFill>
                  <a:srgbClr val="FFFF00"/>
                </a:solidFill>
              </a:rPr>
              <a:t>   ( ارتعاش)    </a:t>
            </a:r>
            <a:r>
              <a:rPr lang="fa-IR">
                <a:solidFill>
                  <a:srgbClr val="FFFF00"/>
                </a:solidFill>
                <a:latin typeface="Arial" charset="0"/>
              </a:rPr>
              <a:t>(دوران)</a:t>
            </a:r>
            <a:r>
              <a:rPr lang="en-US">
                <a:solidFill>
                  <a:srgbClr val="FFFF00"/>
                </a:solidFill>
                <a:latin typeface="Arial" charset="0"/>
              </a:rPr>
              <a:t>    </a:t>
            </a:r>
            <a:r>
              <a:rPr lang="fa-IR">
                <a:solidFill>
                  <a:srgbClr val="FFFF00"/>
                </a:solidFill>
              </a:rPr>
              <a:t>(انتقال)</a:t>
            </a:r>
            <a:r>
              <a:rPr lang="en-US"/>
              <a:t> </a:t>
            </a: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1" name="Slide Number Placeholder 10"/>
          <p:cNvSpPr>
            <a:spLocks noGrp="1"/>
          </p:cNvSpPr>
          <p:nvPr>
            <p:ph type="sldNum" sz="quarter" idx="12"/>
          </p:nvPr>
        </p:nvSpPr>
        <p:spPr/>
        <p:txBody>
          <a:bodyPr/>
          <a:lstStyle/>
          <a:p>
            <a:pPr>
              <a:defRPr/>
            </a:pPr>
            <a:fld id="{188A1ED3-55F1-4269-A9BE-7C5D3C733ECC}" type="slidenum">
              <a:rPr lang="ar-SA"/>
              <a:pPr>
                <a:defRPr/>
              </a:pPr>
              <a:t>47</a:t>
            </a:fld>
            <a:endParaRPr lang="en-US"/>
          </a:p>
        </p:txBody>
      </p:sp>
    </p:spTree>
  </p:cSld>
  <p:clrMapOvr>
    <a:masterClrMapping/>
  </p:clrMapOvr>
  <p:transition>
    <p:comb dir="vert"/>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3778" name="Rectangle 4"/>
          <p:cNvSpPr>
            <a:spLocks noChangeArrowheads="1"/>
          </p:cNvSpPr>
          <p:nvPr/>
        </p:nvSpPr>
        <p:spPr bwMode="auto">
          <a:xfrm>
            <a:off x="323850" y="530225"/>
            <a:ext cx="8496300" cy="5397500"/>
          </a:xfrm>
          <a:prstGeom prst="rect">
            <a:avLst/>
          </a:prstGeom>
          <a:noFill/>
          <a:ln w="9525">
            <a:noFill/>
            <a:miter lim="800000"/>
            <a:headEnd/>
            <a:tailEnd/>
          </a:ln>
        </p:spPr>
        <p:txBody>
          <a:bodyPr anchor="ctr">
            <a:spAutoFit/>
          </a:bodyPr>
          <a:lstStyle/>
          <a:p>
            <a:pPr algn="ctr" rtl="1"/>
            <a:r>
              <a:rPr lang="fa-IR" sz="4800" b="1">
                <a:solidFill>
                  <a:srgbClr val="FF6600"/>
                </a:solidFill>
                <a:latin typeface="Arial" charset="0"/>
                <a:cs typeface="B Titr" pitchFamily="2" charset="-78"/>
              </a:rPr>
              <a:t>فصل دوم </a:t>
            </a:r>
          </a:p>
          <a:p>
            <a:pPr algn="ctr" rtl="1"/>
            <a:endParaRPr lang="fa-IR" sz="4800" b="1">
              <a:solidFill>
                <a:srgbClr val="FF6600"/>
              </a:solidFill>
              <a:latin typeface="Arial" charset="0"/>
              <a:cs typeface="B Titr" pitchFamily="2" charset="-78"/>
            </a:endParaRPr>
          </a:p>
          <a:p>
            <a:pPr algn="ctr" rtl="1"/>
            <a:r>
              <a:rPr lang="fa-IR" sz="6000" b="1">
                <a:solidFill>
                  <a:srgbClr val="66FF33"/>
                </a:solidFill>
                <a:latin typeface="Arial" charset="0"/>
                <a:cs typeface="B Titr" pitchFamily="2" charset="-78"/>
              </a:rPr>
              <a:t>ترموديناميك</a:t>
            </a:r>
          </a:p>
          <a:p>
            <a:pPr algn="ctr" rtl="1"/>
            <a:endParaRPr lang="fa-IR" sz="4800" b="1">
              <a:solidFill>
                <a:srgbClr val="FF6600"/>
              </a:solidFill>
              <a:latin typeface="Arial" charset="0"/>
              <a:cs typeface="B Titr" pitchFamily="2" charset="-78"/>
            </a:endParaRPr>
          </a:p>
          <a:p>
            <a:pPr algn="ctr" rtl="1"/>
            <a:r>
              <a:rPr lang="fa-IR" sz="4800">
                <a:solidFill>
                  <a:srgbClr val="FFFF00"/>
                </a:solidFill>
                <a:latin typeface="Arial" charset="0"/>
                <a:cs typeface="Lotus" pitchFamily="2" charset="-78"/>
              </a:rPr>
              <a:t>هدف: معرفي اصول سه گانه ترموديناميك؛ توابع حالت؛ نتايج نظري و عملي حاصل از آنها</a:t>
            </a: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5" name="Slide Number Placeholder 4"/>
          <p:cNvSpPr>
            <a:spLocks noGrp="1"/>
          </p:cNvSpPr>
          <p:nvPr>
            <p:ph type="sldNum" sz="quarter" idx="12"/>
          </p:nvPr>
        </p:nvSpPr>
        <p:spPr/>
        <p:txBody>
          <a:bodyPr/>
          <a:lstStyle/>
          <a:p>
            <a:pPr>
              <a:defRPr/>
            </a:pPr>
            <a:fld id="{750B21E0-6108-4443-B702-3100DF440010}" type="slidenum">
              <a:rPr lang="ar-SA"/>
              <a:pPr>
                <a:defRPr/>
              </a:pPr>
              <a:t>48</a:t>
            </a:fld>
            <a:endParaRPr lang="en-US"/>
          </a:p>
        </p:txBody>
      </p:sp>
    </p:spTree>
  </p:cSld>
  <p:clrMapOvr>
    <a:masterClrMapping/>
  </p:clrMapOvr>
  <p:transition>
    <p:zoom/>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0868" name="Rectangle 4"/>
          <p:cNvSpPr>
            <a:spLocks noGrp="1" noChangeArrowheads="1"/>
          </p:cNvSpPr>
          <p:nvPr>
            <p:ph type="title"/>
          </p:nvPr>
        </p:nvSpPr>
        <p:spPr>
          <a:xfrm>
            <a:off x="250825" y="188913"/>
            <a:ext cx="8424863" cy="6480175"/>
          </a:xfrm>
        </p:spPr>
        <p:txBody>
          <a:bodyPr>
            <a:normAutofit fontScale="90000"/>
          </a:bodyPr>
          <a:lstStyle/>
          <a:p>
            <a:pPr algn="r" rtl="1" eaLnBrk="1" hangingPunct="1">
              <a:defRPr/>
            </a:pPr>
            <a:r>
              <a:rPr lang="fa-IR" sz="2800" smtClean="0">
                <a:solidFill>
                  <a:srgbClr val="FFFF00"/>
                </a:solidFill>
                <a:cs typeface="Lotus" pitchFamily="2" charset="-78"/>
              </a:rPr>
              <a:t>                                 </a:t>
            </a:r>
            <a:r>
              <a:rPr lang="fa-IR" sz="3600" b="0" u="sng" smtClean="0">
                <a:solidFill>
                  <a:srgbClr val="FFFF00"/>
                </a:solidFill>
                <a:cs typeface="Lotus" pitchFamily="2" charset="-78"/>
              </a:rPr>
              <a:t>اهداف رفتاري:</a:t>
            </a:r>
            <a:r>
              <a:rPr lang="fa-IR" sz="2800" smtClean="0">
                <a:solidFill>
                  <a:srgbClr val="FFFF00"/>
                </a:solidFill>
                <a:cs typeface="Lotus" pitchFamily="2" charset="-78"/>
              </a:rPr>
              <a:t/>
            </a:r>
            <a:br>
              <a:rPr lang="fa-IR" sz="2800" smtClean="0">
                <a:solidFill>
                  <a:srgbClr val="FFFF00"/>
                </a:solidFill>
                <a:cs typeface="Lotus" pitchFamily="2" charset="-78"/>
              </a:rPr>
            </a:br>
            <a:r>
              <a:rPr lang="fa-IR" sz="2800" smtClean="0">
                <a:solidFill>
                  <a:srgbClr val="66FF33"/>
                </a:solidFill>
                <a:cs typeface="Lotus" pitchFamily="2" charset="-78"/>
              </a:rPr>
              <a:t>- تعريف سيستم و محيط</a:t>
            </a:r>
            <a:r>
              <a:rPr lang="fa-IR" sz="2800" smtClean="0">
                <a:cs typeface="Lotus" pitchFamily="2" charset="-78"/>
              </a:rPr>
              <a:t/>
            </a:r>
            <a:br>
              <a:rPr lang="fa-IR" sz="2800" smtClean="0">
                <a:cs typeface="Lotus" pitchFamily="2" charset="-78"/>
              </a:rPr>
            </a:br>
            <a:r>
              <a:rPr lang="fa-IR" sz="2800" smtClean="0">
                <a:cs typeface="Lotus" pitchFamily="2" charset="-78"/>
              </a:rPr>
              <a:t>- مفهوم دما و روشهاي دما سنجي</a:t>
            </a:r>
            <a:br>
              <a:rPr lang="fa-IR" sz="2800" smtClean="0">
                <a:cs typeface="Lotus" pitchFamily="2" charset="-78"/>
              </a:rPr>
            </a:br>
            <a:r>
              <a:rPr lang="fa-IR" sz="2800" smtClean="0">
                <a:solidFill>
                  <a:srgbClr val="FF3300"/>
                </a:solidFill>
                <a:cs typeface="Lotus" pitchFamily="2" charset="-78"/>
              </a:rPr>
              <a:t>- معادل مكانيكي كار و گرما</a:t>
            </a:r>
            <a:r>
              <a:rPr lang="fa-IR" sz="2800" smtClean="0">
                <a:cs typeface="Lotus" pitchFamily="2" charset="-78"/>
              </a:rPr>
              <a:t/>
            </a:r>
            <a:br>
              <a:rPr lang="fa-IR" sz="2800" smtClean="0">
                <a:cs typeface="Lotus" pitchFamily="2" charset="-78"/>
              </a:rPr>
            </a:br>
            <a:r>
              <a:rPr lang="fa-IR" sz="2800" smtClean="0">
                <a:solidFill>
                  <a:srgbClr val="66FF33"/>
                </a:solidFill>
                <a:cs typeface="Lotus" pitchFamily="2" charset="-78"/>
              </a:rPr>
              <a:t>- مفهوم حالت و متغيرهاي حالت</a:t>
            </a:r>
            <a:br>
              <a:rPr lang="fa-IR" sz="2800" smtClean="0">
                <a:solidFill>
                  <a:srgbClr val="66FF33"/>
                </a:solidFill>
                <a:cs typeface="Lotus" pitchFamily="2" charset="-78"/>
              </a:rPr>
            </a:br>
            <a:r>
              <a:rPr lang="fa-IR" sz="2800" smtClean="0">
                <a:solidFill>
                  <a:schemeClr val="tx1"/>
                </a:solidFill>
                <a:cs typeface="Lotus" pitchFamily="2" charset="-78"/>
              </a:rPr>
              <a:t>- فرايند برگشت پذير و برگشت ناپذير</a:t>
            </a:r>
            <a:r>
              <a:rPr lang="fa-IR" sz="2800" smtClean="0">
                <a:solidFill>
                  <a:srgbClr val="66FF33"/>
                </a:solidFill>
                <a:cs typeface="Lotus" pitchFamily="2" charset="-78"/>
              </a:rPr>
              <a:t/>
            </a:r>
            <a:br>
              <a:rPr lang="fa-IR" sz="2800" smtClean="0">
                <a:solidFill>
                  <a:srgbClr val="66FF33"/>
                </a:solidFill>
                <a:cs typeface="Lotus" pitchFamily="2" charset="-78"/>
              </a:rPr>
            </a:br>
            <a:r>
              <a:rPr lang="fa-IR" sz="2800" smtClean="0">
                <a:solidFill>
                  <a:srgbClr val="FF3300"/>
                </a:solidFill>
                <a:cs typeface="Lotus" pitchFamily="2" charset="-78"/>
              </a:rPr>
              <a:t>- توابع حالت</a:t>
            </a:r>
            <a:r>
              <a:rPr lang="fa-IR" sz="2800" smtClean="0">
                <a:solidFill>
                  <a:schemeClr val="tx1"/>
                </a:solidFill>
                <a:cs typeface="Lotus" pitchFamily="2" charset="-78"/>
              </a:rPr>
              <a:t/>
            </a:r>
            <a:br>
              <a:rPr lang="fa-IR" sz="2800" smtClean="0">
                <a:solidFill>
                  <a:schemeClr val="tx1"/>
                </a:solidFill>
                <a:cs typeface="Lotus" pitchFamily="2" charset="-78"/>
              </a:rPr>
            </a:br>
            <a:r>
              <a:rPr lang="fa-IR" sz="2800" smtClean="0">
                <a:solidFill>
                  <a:srgbClr val="66FF33"/>
                </a:solidFill>
                <a:cs typeface="Lotus" pitchFamily="2" charset="-78"/>
              </a:rPr>
              <a:t>- مفهوم کار و مبادله آن </a:t>
            </a:r>
            <a:br>
              <a:rPr lang="fa-IR" sz="2800" smtClean="0">
                <a:solidFill>
                  <a:srgbClr val="66FF33"/>
                </a:solidFill>
                <a:cs typeface="Lotus" pitchFamily="2" charset="-78"/>
              </a:rPr>
            </a:br>
            <a:r>
              <a:rPr lang="fa-IR" sz="2800" smtClean="0">
                <a:solidFill>
                  <a:schemeClr val="tx1"/>
                </a:solidFill>
                <a:cs typeface="Lotus" pitchFamily="2" charset="-78"/>
              </a:rPr>
              <a:t>- مفهوم انرژي دروني</a:t>
            </a:r>
            <a:r>
              <a:rPr lang="fa-IR" sz="2800" smtClean="0">
                <a:cs typeface="Lotus" pitchFamily="2" charset="-78"/>
              </a:rPr>
              <a:t/>
            </a:r>
            <a:br>
              <a:rPr lang="fa-IR" sz="2800" smtClean="0">
                <a:cs typeface="Lotus" pitchFamily="2" charset="-78"/>
              </a:rPr>
            </a:br>
            <a:r>
              <a:rPr lang="fa-IR" sz="2800" smtClean="0">
                <a:solidFill>
                  <a:srgbClr val="FF3300"/>
                </a:solidFill>
                <a:cs typeface="Lotus" pitchFamily="2" charset="-78"/>
              </a:rPr>
              <a:t>- اصل اول ترموديناميك</a:t>
            </a:r>
            <a:r>
              <a:rPr lang="fa-IR" sz="2800" smtClean="0">
                <a:cs typeface="Lotus" pitchFamily="2" charset="-78"/>
              </a:rPr>
              <a:t/>
            </a:r>
            <a:br>
              <a:rPr lang="fa-IR" sz="2800" smtClean="0">
                <a:cs typeface="Lotus" pitchFamily="2" charset="-78"/>
              </a:rPr>
            </a:br>
            <a:r>
              <a:rPr lang="fa-IR" sz="2800" smtClean="0">
                <a:solidFill>
                  <a:srgbClr val="66FF33"/>
                </a:solidFill>
                <a:cs typeface="Lotus" pitchFamily="2" charset="-78"/>
              </a:rPr>
              <a:t>- تابع انتالپي</a:t>
            </a:r>
            <a:r>
              <a:rPr lang="fa-IR" sz="2800" smtClean="0">
                <a:cs typeface="Lotus" pitchFamily="2" charset="-78"/>
              </a:rPr>
              <a:t/>
            </a:r>
            <a:br>
              <a:rPr lang="fa-IR" sz="2800" smtClean="0">
                <a:cs typeface="Lotus" pitchFamily="2" charset="-78"/>
              </a:rPr>
            </a:br>
            <a:r>
              <a:rPr lang="fa-IR" sz="2800" smtClean="0">
                <a:solidFill>
                  <a:schemeClr val="tx1"/>
                </a:solidFill>
                <a:cs typeface="Lotus" pitchFamily="2" charset="-78"/>
              </a:rPr>
              <a:t>- ضريب ژول </a:t>
            </a:r>
            <a:r>
              <a:rPr lang="ar-SA" sz="2800" smtClean="0">
                <a:solidFill>
                  <a:schemeClr val="tx1"/>
                </a:solidFill>
                <a:latin typeface="Arial"/>
                <a:cs typeface="Lotus" pitchFamily="2" charset="-78"/>
              </a:rPr>
              <a:t>–</a:t>
            </a:r>
            <a:r>
              <a:rPr lang="fa-IR" sz="2800" smtClean="0">
                <a:solidFill>
                  <a:schemeClr val="tx1"/>
                </a:solidFill>
                <a:cs typeface="Lotus" pitchFamily="2" charset="-78"/>
              </a:rPr>
              <a:t> تامسون</a:t>
            </a:r>
            <a:br>
              <a:rPr lang="fa-IR" sz="2800" smtClean="0">
                <a:solidFill>
                  <a:schemeClr val="tx1"/>
                </a:solidFill>
                <a:cs typeface="Lotus" pitchFamily="2" charset="-78"/>
              </a:rPr>
            </a:br>
            <a:r>
              <a:rPr lang="fa-IR" sz="2800" smtClean="0">
                <a:solidFill>
                  <a:srgbClr val="FF3300"/>
                </a:solidFill>
                <a:cs typeface="Lotus" pitchFamily="2" charset="-78"/>
              </a:rPr>
              <a:t>- ظرفيت گرمائي</a:t>
            </a:r>
            <a:r>
              <a:rPr lang="fa-IR" sz="2800" smtClean="0">
                <a:cs typeface="Lotus" pitchFamily="2" charset="-78"/>
              </a:rPr>
              <a:t/>
            </a:r>
            <a:br>
              <a:rPr lang="fa-IR" sz="2800" smtClean="0">
                <a:cs typeface="Lotus" pitchFamily="2" charset="-78"/>
              </a:rPr>
            </a:br>
            <a:r>
              <a:rPr lang="fa-IR" sz="2800" smtClean="0">
                <a:solidFill>
                  <a:srgbClr val="66FF33"/>
                </a:solidFill>
                <a:cs typeface="Lotus" pitchFamily="2" charset="-78"/>
              </a:rPr>
              <a:t>- انبساط آدياباتيك</a:t>
            </a:r>
            <a:r>
              <a:rPr lang="fa-IR" sz="2800" smtClean="0">
                <a:cs typeface="Lotus" pitchFamily="2" charset="-78"/>
              </a:rPr>
              <a:t/>
            </a:r>
            <a:br>
              <a:rPr lang="fa-IR" sz="2800" smtClean="0">
                <a:cs typeface="Lotus" pitchFamily="2" charset="-78"/>
              </a:rPr>
            </a:br>
            <a:r>
              <a:rPr lang="fa-IR" sz="2800" smtClean="0">
                <a:cs typeface="Lotus" pitchFamily="2" charset="-78"/>
              </a:rPr>
              <a:t> </a:t>
            </a:r>
            <a:r>
              <a:rPr lang="fa-IR" sz="2800" smtClean="0">
                <a:solidFill>
                  <a:schemeClr val="tx1"/>
                </a:solidFill>
                <a:cs typeface="Lotus" pitchFamily="2" charset="-78"/>
              </a:rPr>
              <a:t>- محاسبه كار در طي تحولات مختلف</a:t>
            </a:r>
            <a:br>
              <a:rPr lang="fa-IR" sz="2800" smtClean="0">
                <a:solidFill>
                  <a:schemeClr val="tx1"/>
                </a:solidFill>
                <a:cs typeface="Lotus" pitchFamily="2" charset="-78"/>
              </a:rPr>
            </a:br>
            <a:r>
              <a:rPr lang="fa-IR" sz="2800" smtClean="0">
                <a:solidFill>
                  <a:srgbClr val="FF3300"/>
                </a:solidFill>
                <a:cs typeface="Lotus" pitchFamily="2" charset="-78"/>
              </a:rPr>
              <a:t>- ظريف حرارتي گازها؛ مايعات و جامدات</a:t>
            </a:r>
            <a:endParaRPr lang="en-US" sz="2800" smtClean="0">
              <a:solidFill>
                <a:srgbClr val="FF3300"/>
              </a:solidFill>
              <a:cs typeface="Lotus" pitchFamily="2" charset="-78"/>
            </a:endParaRP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5" name="Slide Number Placeholder 4"/>
          <p:cNvSpPr>
            <a:spLocks noGrp="1"/>
          </p:cNvSpPr>
          <p:nvPr>
            <p:ph type="sldNum" sz="quarter" idx="12"/>
          </p:nvPr>
        </p:nvSpPr>
        <p:spPr/>
        <p:txBody>
          <a:bodyPr/>
          <a:lstStyle/>
          <a:p>
            <a:pPr>
              <a:defRPr/>
            </a:pPr>
            <a:fld id="{836242A7-B034-4D7D-91B2-6E54BB8969D4}" type="slidenum">
              <a:rPr lang="ar-SA"/>
              <a:pPr>
                <a:defRPr/>
              </a:pPr>
              <a:t>49</a:t>
            </a:fld>
            <a:endParaRPr lang="en-US"/>
          </a:p>
        </p:txBody>
      </p:sp>
    </p:spTree>
  </p:cSld>
  <p:clrMapOvr>
    <a:masterClrMapping/>
  </p:clrMapOvr>
  <p:transition>
    <p:zoom dir="in"/>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5" name="Rectangle 4"/>
          <p:cNvSpPr>
            <a:spLocks noChangeArrowheads="1"/>
          </p:cNvSpPr>
          <p:nvPr/>
        </p:nvSpPr>
        <p:spPr bwMode="auto">
          <a:xfrm>
            <a:off x="900113" y="969963"/>
            <a:ext cx="7696200" cy="1066800"/>
          </a:xfrm>
          <a:prstGeom prst="rect">
            <a:avLst/>
          </a:prstGeom>
          <a:noFill/>
          <a:ln w="9525">
            <a:noFill/>
            <a:miter lim="800000"/>
            <a:headEnd/>
            <a:tailEnd/>
          </a:ln>
        </p:spPr>
        <p:txBody>
          <a:bodyPr anchor="ctr">
            <a:spAutoFit/>
          </a:bodyPr>
          <a:lstStyle/>
          <a:p>
            <a:pPr algn="just" rtl="1"/>
            <a:r>
              <a:rPr lang="fa-IR">
                <a:solidFill>
                  <a:srgbClr val="FFFF00"/>
                </a:solidFill>
                <a:latin typeface="Arial" charset="0"/>
              </a:rPr>
              <a:t>پ: تور(</a:t>
            </a:r>
            <a:r>
              <a:rPr lang="en-US">
                <a:solidFill>
                  <a:srgbClr val="FFFF00"/>
                </a:solidFill>
                <a:latin typeface="Arial" charset="0"/>
              </a:rPr>
              <a:t>torr</a:t>
            </a:r>
            <a:r>
              <a:rPr lang="fa-IR">
                <a:solidFill>
                  <a:srgbClr val="FFFF00"/>
                </a:solidFill>
                <a:latin typeface="Arial" charset="0"/>
              </a:rPr>
              <a:t> ) : واحد فشار در اندازه گیری های عملی ومعادل یک میلی متر جیوه .</a:t>
            </a:r>
          </a:p>
        </p:txBody>
      </p:sp>
      <p:sp>
        <p:nvSpPr>
          <p:cNvPr id="3076" name="Rectangle 6"/>
          <p:cNvSpPr>
            <a:spLocks noChangeArrowheads="1"/>
          </p:cNvSpPr>
          <p:nvPr/>
        </p:nvSpPr>
        <p:spPr bwMode="auto">
          <a:xfrm>
            <a:off x="2859088" y="5341938"/>
            <a:ext cx="9144000" cy="0"/>
          </a:xfrm>
          <a:prstGeom prst="rect">
            <a:avLst/>
          </a:prstGeom>
          <a:noFill/>
          <a:ln w="9525">
            <a:noFill/>
            <a:miter lim="800000"/>
            <a:headEnd/>
            <a:tailEnd/>
          </a:ln>
        </p:spPr>
        <p:txBody>
          <a:bodyPr wrap="none" anchor="ctr">
            <a:spAutoFit/>
          </a:bodyPr>
          <a:lstStyle/>
          <a:p>
            <a:endParaRPr lang="fa-IR"/>
          </a:p>
        </p:txBody>
      </p:sp>
      <p:graphicFrame>
        <p:nvGraphicFramePr>
          <p:cNvPr id="3074" name="Object 5"/>
          <p:cNvGraphicFramePr>
            <a:graphicFrameLocks noChangeAspect="1"/>
          </p:cNvGraphicFramePr>
          <p:nvPr/>
        </p:nvGraphicFramePr>
        <p:xfrm>
          <a:off x="755650" y="2579688"/>
          <a:ext cx="4032250" cy="992187"/>
        </p:xfrm>
        <a:graphic>
          <a:graphicData uri="http://schemas.openxmlformats.org/presentationml/2006/ole">
            <mc:AlternateContent xmlns:mc="http://schemas.openxmlformats.org/markup-compatibility/2006">
              <mc:Choice xmlns:v="urn:schemas-microsoft-com:vml" Requires="v">
                <p:oleObj spid="_x0000_s3076" name="Equation" r:id="rId3" imgW="1638000" imgH="393480" progId="Equation.3">
                  <p:embed/>
                </p:oleObj>
              </mc:Choice>
              <mc:Fallback>
                <p:oleObj name="Equation" r:id="rId3" imgW="1638000" imgH="393480" progId="Equation.3">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5650" y="2579688"/>
                        <a:ext cx="4032250" cy="992187"/>
                      </a:xfrm>
                      <a:prstGeom prst="rect">
                        <a:avLst/>
                      </a:prstGeom>
                      <a:solidFill>
                        <a:srgbClr val="FFFF99"/>
                      </a:solidFill>
                    </p:spPr>
                  </p:pic>
                </p:oleObj>
              </mc:Fallback>
            </mc:AlternateContent>
          </a:graphicData>
        </a:graphic>
      </p:graphicFrame>
      <p:sp>
        <p:nvSpPr>
          <p:cNvPr id="3077" name="Rectangle 7"/>
          <p:cNvSpPr>
            <a:spLocks noChangeArrowheads="1"/>
          </p:cNvSpPr>
          <p:nvPr/>
        </p:nvSpPr>
        <p:spPr bwMode="auto">
          <a:xfrm>
            <a:off x="2859088" y="5875338"/>
            <a:ext cx="9144000" cy="0"/>
          </a:xfrm>
          <a:prstGeom prst="rect">
            <a:avLst/>
          </a:prstGeom>
          <a:noFill/>
          <a:ln w="9525">
            <a:noFill/>
            <a:miter lim="800000"/>
            <a:headEnd/>
            <a:tailEnd/>
          </a:ln>
        </p:spPr>
        <p:txBody>
          <a:bodyPr wrap="none" anchor="ctr">
            <a:spAutoFit/>
          </a:bodyPr>
          <a:lstStyle/>
          <a:p>
            <a:pPr algn="r" rtl="1"/>
            <a:endParaRPr lang="en-US" sz="1800">
              <a:latin typeface="Arial" charset="0"/>
              <a:cs typeface="Arial" charset="0"/>
            </a:endParaRPr>
          </a:p>
        </p:txBody>
      </p:sp>
      <p:sp>
        <p:nvSpPr>
          <p:cNvPr id="3078" name="Rectangle 8"/>
          <p:cNvSpPr>
            <a:spLocks noChangeArrowheads="1"/>
          </p:cNvSpPr>
          <p:nvPr/>
        </p:nvSpPr>
        <p:spPr bwMode="auto">
          <a:xfrm>
            <a:off x="347663" y="4283075"/>
            <a:ext cx="8256587" cy="1066800"/>
          </a:xfrm>
          <a:prstGeom prst="rect">
            <a:avLst/>
          </a:prstGeom>
          <a:noFill/>
          <a:ln w="9525">
            <a:noFill/>
            <a:miter lim="800000"/>
            <a:headEnd/>
            <a:tailEnd/>
          </a:ln>
        </p:spPr>
        <p:txBody>
          <a:bodyPr anchor="ctr">
            <a:spAutoFit/>
          </a:bodyPr>
          <a:lstStyle/>
          <a:p>
            <a:pPr algn="justLow" rtl="1"/>
            <a:r>
              <a:rPr lang="fa-IR">
                <a:solidFill>
                  <a:srgbClr val="66FF33"/>
                </a:solidFill>
                <a:latin typeface="Arial" charset="0"/>
              </a:rPr>
              <a:t>ج: میلی تور(</a:t>
            </a:r>
            <a:r>
              <a:rPr lang="en-US">
                <a:solidFill>
                  <a:srgbClr val="66FF33"/>
                </a:solidFill>
                <a:latin typeface="Arial" charset="0"/>
              </a:rPr>
              <a:t>mtorr</a:t>
            </a:r>
            <a:r>
              <a:rPr lang="fa-IR">
                <a:solidFill>
                  <a:srgbClr val="66FF33"/>
                </a:solidFill>
                <a:latin typeface="Arial" charset="0"/>
              </a:rPr>
              <a:t> ): واحد فشار در سیستم های خلأ و فشار های پایین و برابر یک هزارم تور.</a:t>
            </a: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9" name="Slide Number Placeholder 8"/>
          <p:cNvSpPr>
            <a:spLocks noGrp="1"/>
          </p:cNvSpPr>
          <p:nvPr>
            <p:ph type="sldNum" sz="quarter" idx="12"/>
          </p:nvPr>
        </p:nvSpPr>
        <p:spPr/>
        <p:txBody>
          <a:bodyPr/>
          <a:lstStyle/>
          <a:p>
            <a:pPr>
              <a:defRPr/>
            </a:pPr>
            <a:fld id="{0E3E9610-40C8-4AE6-80D1-34BDC85CA26D}" type="slidenum">
              <a:rPr lang="ar-SA"/>
              <a:pPr>
                <a:defRPr/>
              </a:pPr>
              <a:t>5</a:t>
            </a:fld>
            <a:endParaRPr lang="en-US"/>
          </a:p>
        </p:txBody>
      </p:sp>
    </p:spTree>
  </p:cSld>
  <p:clrMapOvr>
    <a:masterClrMapping/>
  </p:clrMapOvr>
  <p:transition>
    <p:checker dir="vert"/>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5826" name="Rectangle 4"/>
          <p:cNvSpPr>
            <a:spLocks noChangeArrowheads="1"/>
          </p:cNvSpPr>
          <p:nvPr/>
        </p:nvSpPr>
        <p:spPr bwMode="auto">
          <a:xfrm>
            <a:off x="2825750" y="404813"/>
            <a:ext cx="6069013" cy="579437"/>
          </a:xfrm>
          <a:prstGeom prst="rect">
            <a:avLst/>
          </a:prstGeom>
          <a:noFill/>
          <a:ln w="9525">
            <a:noFill/>
            <a:miter lim="800000"/>
            <a:headEnd/>
            <a:tailEnd/>
          </a:ln>
        </p:spPr>
        <p:txBody>
          <a:bodyPr wrap="none" anchor="ctr">
            <a:spAutoFit/>
          </a:bodyPr>
          <a:lstStyle/>
          <a:p>
            <a:pPr algn="r" rtl="1"/>
            <a:r>
              <a:rPr lang="fa-IR">
                <a:solidFill>
                  <a:srgbClr val="FF00FF"/>
                </a:solidFill>
                <a:latin typeface="Arial" charset="0"/>
              </a:rPr>
              <a:t>سیستم :</a:t>
            </a:r>
            <a:r>
              <a:rPr lang="fa-IR">
                <a:latin typeface="Arial" charset="0"/>
              </a:rPr>
              <a:t> بخشی از جهان هستی مورد بررسی </a:t>
            </a:r>
          </a:p>
        </p:txBody>
      </p:sp>
      <p:sp>
        <p:nvSpPr>
          <p:cNvPr id="205827" name="Rectangle 5"/>
          <p:cNvSpPr>
            <a:spLocks noChangeArrowheads="1"/>
          </p:cNvSpPr>
          <p:nvPr/>
        </p:nvSpPr>
        <p:spPr bwMode="auto">
          <a:xfrm>
            <a:off x="0" y="5013325"/>
            <a:ext cx="8901113" cy="1066800"/>
          </a:xfrm>
          <a:prstGeom prst="rect">
            <a:avLst/>
          </a:prstGeom>
          <a:noFill/>
          <a:ln w="9525">
            <a:noFill/>
            <a:miter lim="800000"/>
            <a:headEnd/>
            <a:tailEnd/>
          </a:ln>
        </p:spPr>
        <p:txBody>
          <a:bodyPr anchor="ctr">
            <a:spAutoFit/>
          </a:bodyPr>
          <a:lstStyle/>
          <a:p>
            <a:pPr algn="r" rtl="1"/>
            <a:r>
              <a:rPr lang="fa-IR">
                <a:solidFill>
                  <a:srgbClr val="FF00FF"/>
                </a:solidFill>
                <a:latin typeface="Arial" charset="0"/>
              </a:rPr>
              <a:t>سیستم حرارتی ایزوله(منزوی) =</a:t>
            </a:r>
            <a:r>
              <a:rPr lang="fa-IR">
                <a:latin typeface="Arial" charset="0"/>
              </a:rPr>
              <a:t> </a:t>
            </a:r>
            <a:r>
              <a:rPr lang="fa-IR">
                <a:solidFill>
                  <a:srgbClr val="FFFF00"/>
                </a:solidFill>
                <a:latin typeface="Arial" charset="0"/>
              </a:rPr>
              <a:t>جدار سیستمی که مبادله انرژی</a:t>
            </a:r>
            <a:r>
              <a:rPr lang="en-US">
                <a:solidFill>
                  <a:srgbClr val="FFFF00"/>
                </a:solidFill>
                <a:latin typeface="Arial" charset="0"/>
              </a:rPr>
              <a:t> </a:t>
            </a:r>
            <a:r>
              <a:rPr lang="fa-IR">
                <a:solidFill>
                  <a:srgbClr val="FFFF00"/>
                </a:solidFill>
                <a:latin typeface="Arial" charset="0"/>
              </a:rPr>
              <a:t>حرارتی امکان پذیر نباشد.</a:t>
            </a:r>
          </a:p>
        </p:txBody>
      </p:sp>
      <p:sp>
        <p:nvSpPr>
          <p:cNvPr id="205828" name="Rectangle 6"/>
          <p:cNvSpPr>
            <a:spLocks noChangeArrowheads="1"/>
          </p:cNvSpPr>
          <p:nvPr/>
        </p:nvSpPr>
        <p:spPr bwMode="auto">
          <a:xfrm>
            <a:off x="0" y="1268413"/>
            <a:ext cx="8855075" cy="1066800"/>
          </a:xfrm>
          <a:prstGeom prst="rect">
            <a:avLst/>
          </a:prstGeom>
          <a:noFill/>
          <a:ln w="9525">
            <a:noFill/>
            <a:miter lim="800000"/>
            <a:headEnd/>
            <a:tailEnd/>
          </a:ln>
        </p:spPr>
        <p:txBody>
          <a:bodyPr>
            <a:spAutoFit/>
          </a:bodyPr>
          <a:lstStyle/>
          <a:p>
            <a:pPr algn="r" rtl="1"/>
            <a:r>
              <a:rPr lang="fa-IR">
                <a:solidFill>
                  <a:srgbClr val="FF00FF"/>
                </a:solidFill>
                <a:latin typeface="Arial" charset="0"/>
              </a:rPr>
              <a:t>محیط خارج یا خارج از سیستم :</a:t>
            </a:r>
            <a:r>
              <a:rPr lang="fa-IR">
                <a:latin typeface="Arial" charset="0"/>
              </a:rPr>
              <a:t> </a:t>
            </a:r>
            <a:r>
              <a:rPr lang="fa-IR">
                <a:solidFill>
                  <a:srgbClr val="FFFF00"/>
                </a:solidFill>
                <a:latin typeface="Arial" charset="0"/>
              </a:rPr>
              <a:t>باقیمانده جهان آفرینش که مورد بررسی نیست .</a:t>
            </a:r>
            <a:endParaRPr lang="en-US">
              <a:solidFill>
                <a:srgbClr val="FFFF00"/>
              </a:solidFill>
              <a:latin typeface="Arial" charset="0"/>
            </a:endParaRPr>
          </a:p>
        </p:txBody>
      </p:sp>
      <p:sp>
        <p:nvSpPr>
          <p:cNvPr id="205829" name="Rectangle 7"/>
          <p:cNvSpPr>
            <a:spLocks noChangeArrowheads="1"/>
          </p:cNvSpPr>
          <p:nvPr/>
        </p:nvSpPr>
        <p:spPr bwMode="auto">
          <a:xfrm>
            <a:off x="0" y="2565400"/>
            <a:ext cx="8820150" cy="1066800"/>
          </a:xfrm>
          <a:prstGeom prst="rect">
            <a:avLst/>
          </a:prstGeom>
          <a:noFill/>
          <a:ln w="9525">
            <a:noFill/>
            <a:miter lim="800000"/>
            <a:headEnd/>
            <a:tailEnd/>
          </a:ln>
        </p:spPr>
        <p:txBody>
          <a:bodyPr>
            <a:spAutoFit/>
          </a:bodyPr>
          <a:lstStyle/>
          <a:p>
            <a:pPr algn="r" rtl="1"/>
            <a:r>
              <a:rPr lang="fa-IR">
                <a:solidFill>
                  <a:srgbClr val="FF00FF"/>
                </a:solidFill>
                <a:latin typeface="Arial" charset="0"/>
              </a:rPr>
              <a:t>سیستم باز(مرز باز) = </a:t>
            </a:r>
            <a:r>
              <a:rPr lang="fa-IR">
                <a:solidFill>
                  <a:srgbClr val="66FF33"/>
                </a:solidFill>
                <a:latin typeface="Arial" charset="0"/>
              </a:rPr>
              <a:t>مرزی که از آن می تواند بین سیستم و محیط خارج تبادل ماده شود.</a:t>
            </a:r>
            <a:endParaRPr lang="en-US">
              <a:solidFill>
                <a:srgbClr val="66FF33"/>
              </a:solidFill>
              <a:latin typeface="Arial" charset="0"/>
            </a:endParaRPr>
          </a:p>
        </p:txBody>
      </p:sp>
      <p:sp>
        <p:nvSpPr>
          <p:cNvPr id="205830" name="Rectangle 8"/>
          <p:cNvSpPr>
            <a:spLocks noChangeArrowheads="1"/>
          </p:cNvSpPr>
          <p:nvPr/>
        </p:nvSpPr>
        <p:spPr bwMode="auto">
          <a:xfrm>
            <a:off x="468313" y="4076700"/>
            <a:ext cx="8159750" cy="579438"/>
          </a:xfrm>
          <a:prstGeom prst="rect">
            <a:avLst/>
          </a:prstGeom>
          <a:noFill/>
          <a:ln w="9525">
            <a:noFill/>
            <a:miter lim="800000"/>
            <a:headEnd/>
            <a:tailEnd/>
          </a:ln>
        </p:spPr>
        <p:txBody>
          <a:bodyPr wrap="none">
            <a:spAutoFit/>
          </a:bodyPr>
          <a:lstStyle/>
          <a:p>
            <a:pPr algn="ctr" rtl="1"/>
            <a:r>
              <a:rPr lang="fa-IR">
                <a:solidFill>
                  <a:srgbClr val="FF00FF"/>
                </a:solidFill>
                <a:latin typeface="Arial" charset="0"/>
              </a:rPr>
              <a:t>سیستم بسته =</a:t>
            </a:r>
            <a:r>
              <a:rPr lang="fa-IR">
                <a:solidFill>
                  <a:srgbClr val="66FF33"/>
                </a:solidFill>
                <a:latin typeface="Arial" charset="0"/>
              </a:rPr>
              <a:t> </a:t>
            </a:r>
            <a:r>
              <a:rPr lang="fa-IR">
                <a:latin typeface="Arial" charset="0"/>
              </a:rPr>
              <a:t>صورت مرزی که از آن مبادله ماده نمی گیرد.</a:t>
            </a:r>
            <a:endParaRPr lang="en-US">
              <a:latin typeface="Arial" charset="0"/>
            </a:endParaRP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9" name="Slide Number Placeholder 8"/>
          <p:cNvSpPr>
            <a:spLocks noGrp="1"/>
          </p:cNvSpPr>
          <p:nvPr>
            <p:ph type="sldNum" sz="quarter" idx="12"/>
          </p:nvPr>
        </p:nvSpPr>
        <p:spPr/>
        <p:txBody>
          <a:bodyPr/>
          <a:lstStyle/>
          <a:p>
            <a:pPr>
              <a:defRPr/>
            </a:pPr>
            <a:fld id="{2F3DF077-D63A-4BD8-8F5D-2BCDFD687D48}" type="slidenum">
              <a:rPr lang="ar-SA"/>
              <a:pPr>
                <a:defRPr/>
              </a:pPr>
              <a:t>50</a:t>
            </a:fld>
            <a:endParaRPr lang="en-US"/>
          </a:p>
        </p:txBody>
      </p:sp>
    </p:spTree>
  </p:cSld>
  <p:clrMapOvr>
    <a:masterClrMapping/>
  </p:clrMapOvr>
  <p:transition>
    <p:checke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850" name="Rectangle 4"/>
          <p:cNvSpPr>
            <a:spLocks noChangeArrowheads="1"/>
          </p:cNvSpPr>
          <p:nvPr/>
        </p:nvSpPr>
        <p:spPr bwMode="auto">
          <a:xfrm>
            <a:off x="1908175" y="620713"/>
            <a:ext cx="5689600" cy="823912"/>
          </a:xfrm>
          <a:prstGeom prst="rect">
            <a:avLst/>
          </a:prstGeom>
          <a:noFill/>
          <a:ln w="9525">
            <a:noFill/>
            <a:miter lim="800000"/>
            <a:headEnd/>
            <a:tailEnd/>
          </a:ln>
        </p:spPr>
        <p:txBody>
          <a:bodyPr wrap="none" anchor="ctr">
            <a:spAutoFit/>
          </a:bodyPr>
          <a:lstStyle/>
          <a:p>
            <a:pPr algn="ctr" rtl="1"/>
            <a:r>
              <a:rPr lang="fa-IR" sz="4800" b="1">
                <a:solidFill>
                  <a:srgbClr val="66FF33"/>
                </a:solidFill>
                <a:latin typeface="Arial" charset="0"/>
              </a:rPr>
              <a:t>قانون صفر ترمودینامیک :</a:t>
            </a:r>
            <a:r>
              <a:rPr lang="fa-IR" sz="4800" b="1">
                <a:solidFill>
                  <a:srgbClr val="FF99FF"/>
                </a:solidFill>
                <a:latin typeface="Arial" charset="0"/>
              </a:rPr>
              <a:t> </a:t>
            </a:r>
          </a:p>
        </p:txBody>
      </p:sp>
      <p:sp>
        <p:nvSpPr>
          <p:cNvPr id="206851" name="Rectangle 5"/>
          <p:cNvSpPr>
            <a:spLocks noChangeArrowheads="1"/>
          </p:cNvSpPr>
          <p:nvPr/>
        </p:nvSpPr>
        <p:spPr bwMode="auto">
          <a:xfrm>
            <a:off x="250825" y="2636838"/>
            <a:ext cx="8505825" cy="1554162"/>
          </a:xfrm>
          <a:prstGeom prst="rect">
            <a:avLst/>
          </a:prstGeom>
          <a:noFill/>
          <a:ln w="9525">
            <a:noFill/>
            <a:miter lim="800000"/>
            <a:headEnd/>
            <a:tailEnd/>
          </a:ln>
        </p:spPr>
        <p:txBody>
          <a:bodyPr anchor="ctr">
            <a:spAutoFit/>
          </a:bodyPr>
          <a:lstStyle/>
          <a:p>
            <a:pPr algn="just" rtl="1"/>
            <a:r>
              <a:rPr lang="fa-IR">
                <a:solidFill>
                  <a:srgbClr val="FFFF00"/>
                </a:solidFill>
                <a:latin typeface="Arial" charset="0"/>
              </a:rPr>
              <a:t>اگر سه سیستم </a:t>
            </a:r>
            <a:r>
              <a:rPr lang="en-US" b="1">
                <a:solidFill>
                  <a:srgbClr val="66FF33"/>
                </a:solidFill>
                <a:latin typeface="Times New Roman" pitchFamily="18" charset="0"/>
                <a:cs typeface="Times New Roman" pitchFamily="18" charset="0"/>
              </a:rPr>
              <a:t>A</a:t>
            </a:r>
            <a:r>
              <a:rPr lang="fa-IR">
                <a:solidFill>
                  <a:srgbClr val="FFFF00"/>
                </a:solidFill>
                <a:latin typeface="Arial" charset="0"/>
              </a:rPr>
              <a:t> و </a:t>
            </a:r>
            <a:r>
              <a:rPr lang="en-US" b="1">
                <a:solidFill>
                  <a:srgbClr val="66FF33"/>
                </a:solidFill>
                <a:latin typeface="Times New Roman" pitchFamily="18" charset="0"/>
                <a:cs typeface="Times New Roman" pitchFamily="18" charset="0"/>
              </a:rPr>
              <a:t>B</a:t>
            </a:r>
            <a:r>
              <a:rPr lang="fa-IR">
                <a:solidFill>
                  <a:srgbClr val="FFFF00"/>
                </a:solidFill>
                <a:latin typeface="Arial" charset="0"/>
              </a:rPr>
              <a:t> و </a:t>
            </a:r>
            <a:r>
              <a:rPr lang="en-US" b="1">
                <a:solidFill>
                  <a:srgbClr val="66FF33"/>
                </a:solidFill>
                <a:latin typeface="Times New Roman" pitchFamily="18" charset="0"/>
                <a:cs typeface="Times New Roman" pitchFamily="18" charset="0"/>
              </a:rPr>
              <a:t>C</a:t>
            </a:r>
            <a:r>
              <a:rPr lang="fa-IR">
                <a:solidFill>
                  <a:srgbClr val="FFFF00"/>
                </a:solidFill>
                <a:latin typeface="Arial" charset="0"/>
              </a:rPr>
              <a:t> با هم در تعادل گرمایی باشند از طرفی،</a:t>
            </a:r>
            <a:r>
              <a:rPr lang="en-US">
                <a:solidFill>
                  <a:srgbClr val="FFFF00"/>
                </a:solidFill>
                <a:latin typeface="Arial" charset="0"/>
              </a:rPr>
              <a:t> </a:t>
            </a:r>
            <a:r>
              <a:rPr lang="fa-IR">
                <a:solidFill>
                  <a:srgbClr val="FFFF00"/>
                </a:solidFill>
              </a:rPr>
              <a:t>سیستم های </a:t>
            </a:r>
            <a:r>
              <a:rPr lang="en-US" b="1">
                <a:solidFill>
                  <a:srgbClr val="66FF33"/>
                </a:solidFill>
              </a:rPr>
              <a:t>A</a:t>
            </a:r>
            <a:r>
              <a:rPr lang="fa-IR">
                <a:solidFill>
                  <a:srgbClr val="FFFF00"/>
                </a:solidFill>
              </a:rPr>
              <a:t> و</a:t>
            </a:r>
            <a:r>
              <a:rPr lang="en-US" b="1">
                <a:solidFill>
                  <a:srgbClr val="66FF33"/>
                </a:solidFill>
              </a:rPr>
              <a:t>C</a:t>
            </a:r>
            <a:r>
              <a:rPr lang="fa-IR">
                <a:solidFill>
                  <a:srgbClr val="FFFF00"/>
                </a:solidFill>
              </a:rPr>
              <a:t> نیز با هم در حال تعادل گرمایی باشند، سیستم </a:t>
            </a:r>
            <a:r>
              <a:rPr lang="en-US" b="1">
                <a:solidFill>
                  <a:srgbClr val="66FF33"/>
                </a:solidFill>
              </a:rPr>
              <a:t>B</a:t>
            </a:r>
            <a:r>
              <a:rPr lang="fa-IR">
                <a:solidFill>
                  <a:srgbClr val="FFFF00"/>
                </a:solidFill>
              </a:rPr>
              <a:t>و </a:t>
            </a:r>
            <a:r>
              <a:rPr lang="en-US" b="1">
                <a:solidFill>
                  <a:srgbClr val="66FF33"/>
                </a:solidFill>
              </a:rPr>
              <a:t>C</a:t>
            </a:r>
            <a:r>
              <a:rPr lang="fa-IR">
                <a:solidFill>
                  <a:srgbClr val="FFFF00"/>
                </a:solidFill>
              </a:rPr>
              <a:t> نیز با هم در حال تعادل گرمایی می باشند.</a:t>
            </a:r>
            <a:endParaRPr lang="en-US">
              <a:solidFill>
                <a:srgbClr val="FFFF00"/>
              </a:solidFill>
              <a:latin typeface="Arial" charset="0"/>
            </a:endParaRPr>
          </a:p>
        </p:txBody>
      </p:sp>
      <p:sp>
        <p:nvSpPr>
          <p:cNvPr id="206852" name="Rectangle 6"/>
          <p:cNvSpPr>
            <a:spLocks noChangeArrowheads="1"/>
          </p:cNvSpPr>
          <p:nvPr/>
        </p:nvSpPr>
        <p:spPr bwMode="auto">
          <a:xfrm>
            <a:off x="8382000" y="2492375"/>
            <a:ext cx="296863" cy="579438"/>
          </a:xfrm>
          <a:prstGeom prst="rect">
            <a:avLst/>
          </a:prstGeom>
          <a:noFill/>
          <a:ln w="9525">
            <a:noFill/>
            <a:miter lim="800000"/>
            <a:headEnd/>
            <a:tailEnd/>
          </a:ln>
        </p:spPr>
        <p:txBody>
          <a:bodyPr wrap="none" anchor="ctr">
            <a:spAutoFit/>
          </a:bodyPr>
          <a:lstStyle/>
          <a:p>
            <a:pPr algn="r" rtl="1"/>
            <a:r>
              <a:rPr lang="fa-IR">
                <a:latin typeface="Arial" charset="0"/>
              </a:rPr>
              <a:t> </a:t>
            </a:r>
          </a:p>
        </p:txBody>
      </p:sp>
      <p:sp>
        <p:nvSpPr>
          <p:cNvPr id="206853" name="Rectangle 7"/>
          <p:cNvSpPr>
            <a:spLocks noChangeArrowheads="1"/>
          </p:cNvSpPr>
          <p:nvPr/>
        </p:nvSpPr>
        <p:spPr bwMode="auto">
          <a:xfrm>
            <a:off x="8483600" y="3573463"/>
            <a:ext cx="296863" cy="579437"/>
          </a:xfrm>
          <a:prstGeom prst="rect">
            <a:avLst/>
          </a:prstGeom>
          <a:noFill/>
          <a:ln w="9525">
            <a:noFill/>
            <a:miter lim="800000"/>
            <a:headEnd/>
            <a:tailEnd/>
          </a:ln>
        </p:spPr>
        <p:txBody>
          <a:bodyPr wrap="none" anchor="ctr">
            <a:spAutoFit/>
          </a:bodyPr>
          <a:lstStyle/>
          <a:p>
            <a:pPr algn="r" rtl="1"/>
            <a:r>
              <a:rPr lang="fa-IR">
                <a:latin typeface="Arial" charset="0"/>
              </a:rPr>
              <a:t> </a:t>
            </a: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8" name="Slide Number Placeholder 7"/>
          <p:cNvSpPr>
            <a:spLocks noGrp="1"/>
          </p:cNvSpPr>
          <p:nvPr>
            <p:ph type="sldNum" sz="quarter" idx="12"/>
          </p:nvPr>
        </p:nvSpPr>
        <p:spPr/>
        <p:txBody>
          <a:bodyPr/>
          <a:lstStyle/>
          <a:p>
            <a:pPr>
              <a:defRPr/>
            </a:pPr>
            <a:fld id="{8CD99325-7904-4033-9D39-7E9A9A9383EA}" type="slidenum">
              <a:rPr lang="ar-SA"/>
              <a:pPr>
                <a:defRPr/>
              </a:pPr>
              <a:t>51</a:t>
            </a:fld>
            <a:endParaRPr lang="en-US"/>
          </a:p>
        </p:txBody>
      </p:sp>
    </p:spTree>
  </p:cSld>
  <p:clrMapOvr>
    <a:masterClrMapping/>
  </p:clrMapOvr>
  <p:transition>
    <p:blinds/>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7874" name="Rectangle 4"/>
          <p:cNvSpPr>
            <a:spLocks noChangeArrowheads="1"/>
          </p:cNvSpPr>
          <p:nvPr/>
        </p:nvSpPr>
        <p:spPr bwMode="auto">
          <a:xfrm>
            <a:off x="4845050" y="908050"/>
            <a:ext cx="4298950" cy="579438"/>
          </a:xfrm>
          <a:prstGeom prst="rect">
            <a:avLst/>
          </a:prstGeom>
          <a:noFill/>
          <a:ln w="9525">
            <a:noFill/>
            <a:miter lim="800000"/>
            <a:headEnd/>
            <a:tailEnd/>
          </a:ln>
        </p:spPr>
        <p:txBody>
          <a:bodyPr wrap="none" anchor="ctr">
            <a:spAutoFit/>
          </a:bodyPr>
          <a:lstStyle/>
          <a:p>
            <a:pPr algn="r" rtl="1"/>
            <a:r>
              <a:rPr lang="fa-IR">
                <a:solidFill>
                  <a:srgbClr val="FF3300"/>
                </a:solidFill>
                <a:latin typeface="Arial" charset="0"/>
              </a:rPr>
              <a:t>دما:</a:t>
            </a:r>
            <a:r>
              <a:rPr lang="fa-IR">
                <a:latin typeface="Arial" charset="0"/>
              </a:rPr>
              <a:t>  </a:t>
            </a:r>
            <a:r>
              <a:rPr lang="fa-IR">
                <a:solidFill>
                  <a:srgbClr val="FF3300"/>
                </a:solidFill>
                <a:latin typeface="Arial" charset="0"/>
              </a:rPr>
              <a:t>نشان دهنده شدت جنبشها</a:t>
            </a:r>
            <a:r>
              <a:rPr lang="fa-IR">
                <a:latin typeface="Arial" charset="0"/>
              </a:rPr>
              <a:t> .</a:t>
            </a:r>
          </a:p>
        </p:txBody>
      </p:sp>
      <p:sp>
        <p:nvSpPr>
          <p:cNvPr id="207875" name="Rectangle 5"/>
          <p:cNvSpPr>
            <a:spLocks noChangeArrowheads="1"/>
          </p:cNvSpPr>
          <p:nvPr/>
        </p:nvSpPr>
        <p:spPr bwMode="auto">
          <a:xfrm>
            <a:off x="0" y="2184400"/>
            <a:ext cx="9144000" cy="1554163"/>
          </a:xfrm>
          <a:prstGeom prst="rect">
            <a:avLst/>
          </a:prstGeom>
          <a:noFill/>
          <a:ln w="9525">
            <a:noFill/>
            <a:miter lim="800000"/>
            <a:headEnd/>
            <a:tailEnd/>
          </a:ln>
        </p:spPr>
        <p:txBody>
          <a:bodyPr anchor="ctr">
            <a:spAutoFit/>
          </a:bodyPr>
          <a:lstStyle/>
          <a:p>
            <a:pPr algn="just" rtl="1"/>
            <a:r>
              <a:rPr lang="fa-IR">
                <a:solidFill>
                  <a:srgbClr val="FF3300"/>
                </a:solidFill>
                <a:latin typeface="Arial" charset="0"/>
              </a:rPr>
              <a:t>گرما:</a:t>
            </a:r>
            <a:r>
              <a:rPr lang="fa-IR">
                <a:latin typeface="Arial" charset="0"/>
              </a:rPr>
              <a:t> یکی از اشکال انتقال انرژی و تقریباً برابر انرژی جنبشی</a:t>
            </a:r>
            <a:r>
              <a:rPr lang="en-US">
                <a:latin typeface="Arial" charset="0"/>
              </a:rPr>
              <a:t> </a:t>
            </a:r>
            <a:r>
              <a:rPr lang="fa-IR">
                <a:latin typeface="Arial" charset="0"/>
              </a:rPr>
              <a:t>مولکولهای تشکیل دهنده آن جسم وقابل محاسبه بر حسب ژول یا کالری.</a:t>
            </a:r>
          </a:p>
        </p:txBody>
      </p:sp>
      <p:sp>
        <p:nvSpPr>
          <p:cNvPr id="207876" name="Rectangle 6"/>
          <p:cNvSpPr>
            <a:spLocks noChangeArrowheads="1"/>
          </p:cNvSpPr>
          <p:nvPr/>
        </p:nvSpPr>
        <p:spPr bwMode="auto">
          <a:xfrm>
            <a:off x="0" y="3795713"/>
            <a:ext cx="8982075" cy="1066800"/>
          </a:xfrm>
          <a:prstGeom prst="rect">
            <a:avLst/>
          </a:prstGeom>
          <a:noFill/>
          <a:ln w="9525">
            <a:noFill/>
            <a:miter lim="800000"/>
            <a:headEnd/>
            <a:tailEnd/>
          </a:ln>
        </p:spPr>
        <p:txBody>
          <a:bodyPr anchor="ctr">
            <a:spAutoFit/>
          </a:bodyPr>
          <a:lstStyle/>
          <a:p>
            <a:pPr algn="r" rtl="1"/>
            <a:r>
              <a:rPr lang="fa-IR">
                <a:solidFill>
                  <a:srgbClr val="FFFF00"/>
                </a:solidFill>
                <a:latin typeface="Arial" charset="0"/>
              </a:rPr>
              <a:t>انرژی گرمایی یک جسم هم تابع دمای آن جسم و هم تابع مقدار آن است.</a:t>
            </a:r>
          </a:p>
        </p:txBody>
      </p:sp>
      <p:sp>
        <p:nvSpPr>
          <p:cNvPr id="207877" name="Rectangle 7"/>
          <p:cNvSpPr>
            <a:spLocks noChangeArrowheads="1"/>
          </p:cNvSpPr>
          <p:nvPr/>
        </p:nvSpPr>
        <p:spPr bwMode="auto">
          <a:xfrm>
            <a:off x="179388" y="5264150"/>
            <a:ext cx="8769350" cy="579438"/>
          </a:xfrm>
          <a:prstGeom prst="rect">
            <a:avLst/>
          </a:prstGeom>
          <a:noFill/>
          <a:ln w="9525">
            <a:noFill/>
            <a:miter lim="800000"/>
            <a:headEnd/>
            <a:tailEnd/>
          </a:ln>
        </p:spPr>
        <p:txBody>
          <a:bodyPr anchor="ctr">
            <a:spAutoFit/>
          </a:bodyPr>
          <a:lstStyle/>
          <a:p>
            <a:pPr algn="r" rtl="1"/>
            <a:r>
              <a:rPr lang="fa-IR">
                <a:solidFill>
                  <a:srgbClr val="99FF33"/>
                </a:solidFill>
                <a:latin typeface="Arial" charset="0"/>
              </a:rPr>
              <a:t>دما تنها تابع شدت جنبشهای گرمایی مولکول های آن جسم است .</a:t>
            </a:r>
            <a:r>
              <a:rPr lang="en-US">
                <a:solidFill>
                  <a:srgbClr val="99FF33"/>
                </a:solidFill>
                <a:latin typeface="Arial" charset="0"/>
              </a:rPr>
              <a:t> </a:t>
            </a: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8" name="Slide Number Placeholder 7"/>
          <p:cNvSpPr>
            <a:spLocks noGrp="1"/>
          </p:cNvSpPr>
          <p:nvPr>
            <p:ph type="sldNum" sz="quarter" idx="12"/>
          </p:nvPr>
        </p:nvSpPr>
        <p:spPr/>
        <p:txBody>
          <a:bodyPr/>
          <a:lstStyle/>
          <a:p>
            <a:pPr>
              <a:defRPr/>
            </a:pPr>
            <a:fld id="{76949486-3BB4-49E7-A04C-E9966F63C407}" type="slidenum">
              <a:rPr lang="ar-SA"/>
              <a:pPr>
                <a:defRPr/>
              </a:pPr>
              <a:t>52</a:t>
            </a:fld>
            <a:endParaRPr lang="en-US"/>
          </a:p>
        </p:txBody>
      </p:sp>
    </p:spTree>
  </p:cSld>
  <p:clrMapOvr>
    <a:masterClrMapping/>
  </p:clrMapOvr>
  <p:transition>
    <p:random/>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8898" name="Rectangle 4"/>
          <p:cNvSpPr>
            <a:spLocks noChangeArrowheads="1"/>
          </p:cNvSpPr>
          <p:nvPr/>
        </p:nvSpPr>
        <p:spPr bwMode="auto">
          <a:xfrm>
            <a:off x="395288" y="585788"/>
            <a:ext cx="8293100" cy="579437"/>
          </a:xfrm>
          <a:prstGeom prst="rect">
            <a:avLst/>
          </a:prstGeom>
          <a:noFill/>
          <a:ln w="9525">
            <a:noFill/>
            <a:miter lim="800000"/>
            <a:headEnd/>
            <a:tailEnd/>
          </a:ln>
        </p:spPr>
        <p:txBody>
          <a:bodyPr anchor="ctr">
            <a:spAutoFit/>
          </a:bodyPr>
          <a:lstStyle/>
          <a:p>
            <a:pPr algn="ctr" rtl="1"/>
            <a:r>
              <a:rPr lang="fa-IR">
                <a:solidFill>
                  <a:srgbClr val="99FF33"/>
                </a:solidFill>
                <a:latin typeface="Arial" charset="0"/>
              </a:rPr>
              <a:t>دستگاه اندازه گیری دما= دماسنج</a:t>
            </a:r>
            <a:r>
              <a:rPr lang="fa-IR">
                <a:latin typeface="Arial" charset="0"/>
                <a:cs typeface="Arial" charset="0"/>
              </a:rPr>
              <a:t>  </a:t>
            </a:r>
          </a:p>
        </p:txBody>
      </p:sp>
      <p:sp>
        <p:nvSpPr>
          <p:cNvPr id="208899" name="Rectangle 5"/>
          <p:cNvSpPr>
            <a:spLocks noChangeArrowheads="1"/>
          </p:cNvSpPr>
          <p:nvPr/>
        </p:nvSpPr>
        <p:spPr bwMode="auto">
          <a:xfrm>
            <a:off x="3059113" y="1557338"/>
            <a:ext cx="5768975" cy="579437"/>
          </a:xfrm>
          <a:prstGeom prst="rect">
            <a:avLst/>
          </a:prstGeom>
          <a:noFill/>
          <a:ln w="9525">
            <a:noFill/>
            <a:miter lim="800000"/>
            <a:headEnd/>
            <a:tailEnd/>
          </a:ln>
        </p:spPr>
        <p:txBody>
          <a:bodyPr wrap="none" anchor="ctr">
            <a:spAutoFit/>
          </a:bodyPr>
          <a:lstStyle/>
          <a:p>
            <a:pPr algn="r" rtl="1"/>
            <a:r>
              <a:rPr lang="fa-IR">
                <a:latin typeface="Arial" charset="0"/>
              </a:rPr>
              <a:t>دماسنج = وسیله مشخص کنده تغییرات گرمایی</a:t>
            </a:r>
          </a:p>
        </p:txBody>
      </p:sp>
      <p:sp>
        <p:nvSpPr>
          <p:cNvPr id="208900" name="Rectangle 6"/>
          <p:cNvSpPr>
            <a:spLocks noChangeArrowheads="1"/>
          </p:cNvSpPr>
          <p:nvPr/>
        </p:nvSpPr>
        <p:spPr bwMode="auto">
          <a:xfrm>
            <a:off x="139700" y="2386013"/>
            <a:ext cx="8685213" cy="579437"/>
          </a:xfrm>
          <a:prstGeom prst="rect">
            <a:avLst/>
          </a:prstGeom>
          <a:noFill/>
          <a:ln w="9525">
            <a:noFill/>
            <a:miter lim="800000"/>
            <a:headEnd/>
            <a:tailEnd/>
          </a:ln>
        </p:spPr>
        <p:txBody>
          <a:bodyPr wrap="none" anchor="ctr">
            <a:spAutoFit/>
          </a:bodyPr>
          <a:lstStyle/>
          <a:p>
            <a:pPr algn="r" rtl="1"/>
            <a:r>
              <a:rPr lang="fa-IR">
                <a:solidFill>
                  <a:srgbClr val="FFFF00"/>
                </a:solidFill>
                <a:latin typeface="Arial" charset="0"/>
              </a:rPr>
              <a:t>متداولترین روش اندازه گیری دماهای بالا = استفاده از ترموکوپل</a:t>
            </a:r>
          </a:p>
        </p:txBody>
      </p:sp>
      <p:sp>
        <p:nvSpPr>
          <p:cNvPr id="208901" name="Rectangle 8"/>
          <p:cNvSpPr>
            <a:spLocks noChangeArrowheads="1"/>
          </p:cNvSpPr>
          <p:nvPr/>
        </p:nvSpPr>
        <p:spPr bwMode="auto">
          <a:xfrm>
            <a:off x="6618288" y="3213100"/>
            <a:ext cx="2114550" cy="579438"/>
          </a:xfrm>
          <a:prstGeom prst="rect">
            <a:avLst/>
          </a:prstGeom>
          <a:noFill/>
          <a:ln w="9525">
            <a:noFill/>
            <a:miter lim="800000"/>
            <a:headEnd/>
            <a:tailEnd/>
          </a:ln>
        </p:spPr>
        <p:txBody>
          <a:bodyPr wrap="none">
            <a:spAutoFit/>
          </a:bodyPr>
          <a:lstStyle/>
          <a:p>
            <a:pPr algn="ctr" rtl="1"/>
            <a:r>
              <a:rPr lang="fa-IR" b="1">
                <a:solidFill>
                  <a:srgbClr val="FF99FF"/>
                </a:solidFill>
                <a:latin typeface="Arial" charset="0"/>
              </a:rPr>
              <a:t>انواع دماسنج:</a:t>
            </a:r>
            <a:endParaRPr lang="en-US" b="1">
              <a:solidFill>
                <a:srgbClr val="FF99FF"/>
              </a:solidFill>
              <a:latin typeface="Arial" charset="0"/>
            </a:endParaRPr>
          </a:p>
        </p:txBody>
      </p:sp>
      <p:sp>
        <p:nvSpPr>
          <p:cNvPr id="208902" name="Rectangle 9"/>
          <p:cNvSpPr>
            <a:spLocks noChangeArrowheads="1"/>
          </p:cNvSpPr>
          <p:nvPr/>
        </p:nvSpPr>
        <p:spPr bwMode="auto">
          <a:xfrm>
            <a:off x="4284663" y="3860800"/>
            <a:ext cx="4384675" cy="2041525"/>
          </a:xfrm>
          <a:prstGeom prst="rect">
            <a:avLst/>
          </a:prstGeom>
          <a:noFill/>
          <a:ln w="9525">
            <a:noFill/>
            <a:miter lim="800000"/>
            <a:headEnd/>
            <a:tailEnd/>
          </a:ln>
        </p:spPr>
        <p:txBody>
          <a:bodyPr>
            <a:spAutoFit/>
          </a:bodyPr>
          <a:lstStyle/>
          <a:p>
            <a:pPr algn="just" rtl="1">
              <a:buFontTx/>
              <a:buChar char="•"/>
            </a:pPr>
            <a:r>
              <a:rPr lang="fa-IR">
                <a:latin typeface="Arial" charset="0"/>
              </a:rPr>
              <a:t> دماسنج گازی</a:t>
            </a:r>
          </a:p>
          <a:p>
            <a:pPr algn="just" rtl="1">
              <a:buFontTx/>
              <a:buChar char="•"/>
            </a:pPr>
            <a:r>
              <a:rPr lang="fa-IR"/>
              <a:t> دماسنج جیوه ای</a:t>
            </a:r>
          </a:p>
          <a:p>
            <a:pPr algn="just" rtl="1">
              <a:buFontTx/>
              <a:buChar char="•"/>
            </a:pPr>
            <a:r>
              <a:rPr lang="fa-IR"/>
              <a:t> دماسنج با مقاومت الکتریکی</a:t>
            </a:r>
          </a:p>
          <a:p>
            <a:pPr algn="just" rtl="1">
              <a:buFontTx/>
              <a:buChar char="•"/>
            </a:pPr>
            <a:r>
              <a:rPr lang="fa-IR"/>
              <a:t> ترموکوپل</a:t>
            </a:r>
            <a:endParaRPr lang="en-US">
              <a:latin typeface="Arial" charset="0"/>
            </a:endParaRP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9" name="Slide Number Placeholder 8"/>
          <p:cNvSpPr>
            <a:spLocks noGrp="1"/>
          </p:cNvSpPr>
          <p:nvPr>
            <p:ph type="sldNum" sz="quarter" idx="12"/>
          </p:nvPr>
        </p:nvSpPr>
        <p:spPr/>
        <p:txBody>
          <a:bodyPr/>
          <a:lstStyle/>
          <a:p>
            <a:pPr>
              <a:defRPr/>
            </a:pPr>
            <a:fld id="{E211292C-FF25-40C4-BE76-377795E822CC}" type="slidenum">
              <a:rPr lang="ar-SA"/>
              <a:pPr>
                <a:defRPr/>
              </a:pPr>
              <a:t>53</a:t>
            </a:fld>
            <a:endParaRPr lang="en-US"/>
          </a:p>
        </p:txBody>
      </p:sp>
    </p:spTree>
  </p:cSld>
  <p:clrMapOvr>
    <a:masterClrMapping/>
  </p:clrMapOvr>
  <p:transition>
    <p:wipe dir="u"/>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7892" name="Rectangle 4"/>
          <p:cNvSpPr>
            <a:spLocks noChangeArrowheads="1"/>
          </p:cNvSpPr>
          <p:nvPr/>
        </p:nvSpPr>
        <p:spPr bwMode="auto">
          <a:xfrm>
            <a:off x="250825" y="631825"/>
            <a:ext cx="8569325" cy="1066800"/>
          </a:xfrm>
          <a:prstGeom prst="rect">
            <a:avLst/>
          </a:prstGeom>
          <a:noFill/>
          <a:ln w="9525">
            <a:noFill/>
            <a:miter lim="800000"/>
            <a:headEnd/>
            <a:tailEnd/>
          </a:ln>
        </p:spPr>
        <p:txBody>
          <a:bodyPr anchor="ctr">
            <a:spAutoFit/>
          </a:bodyPr>
          <a:lstStyle/>
          <a:p>
            <a:pPr algn="r" rtl="1"/>
            <a:r>
              <a:rPr lang="fa-IR">
                <a:solidFill>
                  <a:srgbClr val="FF99FF"/>
                </a:solidFill>
                <a:latin typeface="Arial" charset="0"/>
              </a:rPr>
              <a:t>دماسنج گازی</a:t>
            </a:r>
            <a:r>
              <a:rPr lang="fa-IR">
                <a:latin typeface="Arial" charset="0"/>
              </a:rPr>
              <a:t>: استفاده از قانون چالرز گیلوساک یعنی استفاده از رابطه فشار و دما در حجم ثابت .</a:t>
            </a:r>
          </a:p>
        </p:txBody>
      </p:sp>
      <p:sp>
        <p:nvSpPr>
          <p:cNvPr id="37893" name="Rectangle 5"/>
          <p:cNvSpPr>
            <a:spLocks noChangeArrowheads="1"/>
          </p:cNvSpPr>
          <p:nvPr/>
        </p:nvSpPr>
        <p:spPr bwMode="auto">
          <a:xfrm>
            <a:off x="-71438" y="2060575"/>
            <a:ext cx="3482976" cy="579438"/>
          </a:xfrm>
          <a:prstGeom prst="rect">
            <a:avLst/>
          </a:prstGeom>
          <a:noFill/>
          <a:ln w="9525">
            <a:noFill/>
            <a:miter lim="800000"/>
            <a:headEnd/>
            <a:tailEnd/>
          </a:ln>
        </p:spPr>
        <p:txBody>
          <a:bodyPr wrap="none" anchor="ctr">
            <a:spAutoFit/>
          </a:bodyPr>
          <a:lstStyle/>
          <a:p>
            <a:pPr algn="r" rtl="1"/>
            <a:r>
              <a:rPr lang="fa-IR">
                <a:latin typeface="Arial" charset="0"/>
              </a:rPr>
              <a:t>= </a:t>
            </a:r>
            <a:r>
              <a:rPr lang="fa-IR">
                <a:solidFill>
                  <a:srgbClr val="FFFF00"/>
                </a:solidFill>
                <a:latin typeface="Arial" charset="0"/>
              </a:rPr>
              <a:t>رابطه چالرز گیلوساک</a:t>
            </a:r>
          </a:p>
        </p:txBody>
      </p:sp>
      <p:graphicFrame>
        <p:nvGraphicFramePr>
          <p:cNvPr id="37890" name="Object 6"/>
          <p:cNvGraphicFramePr>
            <a:graphicFrameLocks noChangeAspect="1"/>
          </p:cNvGraphicFramePr>
          <p:nvPr/>
        </p:nvGraphicFramePr>
        <p:xfrm>
          <a:off x="3563938" y="1916113"/>
          <a:ext cx="1008062" cy="825500"/>
        </p:xfrm>
        <a:graphic>
          <a:graphicData uri="http://schemas.openxmlformats.org/presentationml/2006/ole">
            <mc:AlternateContent xmlns:mc="http://schemas.openxmlformats.org/markup-compatibility/2006">
              <mc:Choice xmlns:v="urn:schemas-microsoft-com:vml" Requires="v">
                <p:oleObj spid="_x0000_s37894" name="Equation" r:id="rId3" imgW="545863" imgH="444307" progId="Equation.3">
                  <p:embed/>
                </p:oleObj>
              </mc:Choice>
              <mc:Fallback>
                <p:oleObj name="Equation" r:id="rId3" imgW="545863" imgH="444307" progId="Equation.3">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63938" y="1916113"/>
                        <a:ext cx="1008062" cy="825500"/>
                      </a:xfrm>
                      <a:prstGeom prst="rect">
                        <a:avLst/>
                      </a:prstGeom>
                      <a:solidFill>
                        <a:srgbClr val="FFFF99"/>
                      </a:solidFill>
                    </p:spPr>
                  </p:pic>
                </p:oleObj>
              </mc:Fallback>
            </mc:AlternateContent>
          </a:graphicData>
        </a:graphic>
      </p:graphicFrame>
      <p:sp>
        <p:nvSpPr>
          <p:cNvPr id="37894" name="Rectangle 8"/>
          <p:cNvSpPr>
            <a:spLocks noChangeArrowheads="1"/>
          </p:cNvSpPr>
          <p:nvPr/>
        </p:nvSpPr>
        <p:spPr bwMode="auto">
          <a:xfrm>
            <a:off x="0" y="3729038"/>
            <a:ext cx="9144000" cy="0"/>
          </a:xfrm>
          <a:prstGeom prst="rect">
            <a:avLst/>
          </a:prstGeom>
          <a:noFill/>
          <a:ln w="9525">
            <a:noFill/>
            <a:miter lim="800000"/>
            <a:headEnd/>
            <a:tailEnd/>
          </a:ln>
        </p:spPr>
        <p:txBody>
          <a:bodyPr wrap="none" anchor="ctr">
            <a:spAutoFit/>
          </a:bodyPr>
          <a:lstStyle/>
          <a:p>
            <a:endParaRPr lang="fa-IR"/>
          </a:p>
        </p:txBody>
      </p:sp>
      <p:sp>
        <p:nvSpPr>
          <p:cNvPr id="37895" name="Rectangle 9"/>
          <p:cNvSpPr>
            <a:spLocks noChangeArrowheads="1"/>
          </p:cNvSpPr>
          <p:nvPr/>
        </p:nvSpPr>
        <p:spPr bwMode="auto">
          <a:xfrm>
            <a:off x="0" y="3435350"/>
            <a:ext cx="8807450" cy="1066800"/>
          </a:xfrm>
          <a:prstGeom prst="rect">
            <a:avLst/>
          </a:prstGeom>
          <a:noFill/>
          <a:ln w="9525">
            <a:noFill/>
            <a:miter lim="800000"/>
            <a:headEnd/>
            <a:tailEnd/>
          </a:ln>
        </p:spPr>
        <p:txBody>
          <a:bodyPr anchor="ctr">
            <a:spAutoFit/>
          </a:bodyPr>
          <a:lstStyle/>
          <a:p>
            <a:pPr algn="justLow" rtl="1"/>
            <a:r>
              <a:rPr lang="fa-IR">
                <a:solidFill>
                  <a:srgbClr val="FF99FF"/>
                </a:solidFill>
                <a:latin typeface="Arial" charset="0"/>
              </a:rPr>
              <a:t>دماسنج با مقاومت الکتریکی</a:t>
            </a:r>
            <a:r>
              <a:rPr lang="fa-IR">
                <a:latin typeface="Arial" charset="0"/>
              </a:rPr>
              <a:t>: </a:t>
            </a:r>
            <a:r>
              <a:rPr lang="fa-IR">
                <a:solidFill>
                  <a:srgbClr val="FFFF00"/>
                </a:solidFill>
                <a:latin typeface="Arial" charset="0"/>
              </a:rPr>
              <a:t>استفاده از مکانیزم تغییرمقاومت الکتریکی یک هادی در اثر تغییر دما.</a:t>
            </a:r>
          </a:p>
        </p:txBody>
      </p:sp>
      <p:sp>
        <p:nvSpPr>
          <p:cNvPr id="37896" name="Rectangle 10"/>
          <p:cNvSpPr>
            <a:spLocks noChangeArrowheads="1"/>
          </p:cNvSpPr>
          <p:nvPr/>
        </p:nvSpPr>
        <p:spPr bwMode="auto">
          <a:xfrm>
            <a:off x="0" y="4975225"/>
            <a:ext cx="4237038" cy="579438"/>
          </a:xfrm>
          <a:prstGeom prst="rect">
            <a:avLst/>
          </a:prstGeom>
          <a:noFill/>
          <a:ln w="9525">
            <a:noFill/>
            <a:miter lim="800000"/>
            <a:headEnd/>
            <a:tailEnd/>
          </a:ln>
        </p:spPr>
        <p:txBody>
          <a:bodyPr anchor="ctr">
            <a:spAutoFit/>
          </a:bodyPr>
          <a:lstStyle/>
          <a:p>
            <a:pPr algn="r" rtl="1"/>
            <a:r>
              <a:rPr lang="fa-IR">
                <a:latin typeface="Arial" charset="0"/>
              </a:rPr>
              <a:t>=  </a:t>
            </a:r>
            <a:r>
              <a:rPr lang="fa-IR">
                <a:solidFill>
                  <a:srgbClr val="66FF33"/>
                </a:solidFill>
                <a:latin typeface="Arial" charset="0"/>
              </a:rPr>
              <a:t>اندازۀ مقاومت در اثر گرما</a:t>
            </a:r>
            <a:r>
              <a:rPr lang="en-US">
                <a:latin typeface="Arial" charset="0"/>
              </a:rPr>
              <a:t> </a:t>
            </a:r>
          </a:p>
        </p:txBody>
      </p:sp>
      <p:sp>
        <p:nvSpPr>
          <p:cNvPr id="37897" name="Rectangle 12"/>
          <p:cNvSpPr>
            <a:spLocks noChangeArrowheads="1"/>
          </p:cNvSpPr>
          <p:nvPr/>
        </p:nvSpPr>
        <p:spPr bwMode="auto">
          <a:xfrm>
            <a:off x="0" y="3248025"/>
            <a:ext cx="9144000" cy="0"/>
          </a:xfrm>
          <a:prstGeom prst="rect">
            <a:avLst/>
          </a:prstGeom>
          <a:noFill/>
          <a:ln w="9525">
            <a:noFill/>
            <a:miter lim="800000"/>
            <a:headEnd/>
            <a:tailEnd/>
          </a:ln>
        </p:spPr>
        <p:txBody>
          <a:bodyPr wrap="none" anchor="ctr">
            <a:spAutoFit/>
          </a:bodyPr>
          <a:lstStyle/>
          <a:p>
            <a:endParaRPr lang="fa-IR"/>
          </a:p>
        </p:txBody>
      </p:sp>
      <p:graphicFrame>
        <p:nvGraphicFramePr>
          <p:cNvPr id="37891" name="Object 11"/>
          <p:cNvGraphicFramePr>
            <a:graphicFrameLocks noChangeAspect="1"/>
          </p:cNvGraphicFramePr>
          <p:nvPr/>
        </p:nvGraphicFramePr>
        <p:xfrm>
          <a:off x="4356100" y="4941888"/>
          <a:ext cx="2519363" cy="528637"/>
        </p:xfrm>
        <a:graphic>
          <a:graphicData uri="http://schemas.openxmlformats.org/presentationml/2006/ole">
            <mc:AlternateContent xmlns:mc="http://schemas.openxmlformats.org/markup-compatibility/2006">
              <mc:Choice xmlns:v="urn:schemas-microsoft-com:vml" Requires="v">
                <p:oleObj spid="_x0000_s37895" name="Equation" r:id="rId5" imgW="1786270" imgH="306218" progId="Equation.3">
                  <p:embed/>
                </p:oleObj>
              </mc:Choice>
              <mc:Fallback>
                <p:oleObj name="Equation" r:id="rId5" imgW="1786270" imgH="306218" progId="Equation.3">
                  <p:embed/>
                  <p:pic>
                    <p:nvPicPr>
                      <p:cNvPr id="0" name="Object 1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356100" y="4941888"/>
                        <a:ext cx="2519363" cy="528637"/>
                      </a:xfrm>
                      <a:prstGeom prst="rect">
                        <a:avLst/>
                      </a:prstGeom>
                      <a:solidFill>
                        <a:srgbClr val="FFFF99"/>
                      </a:solidFill>
                    </p:spPr>
                  </p:pic>
                </p:oleObj>
              </mc:Fallback>
            </mc:AlternateContent>
          </a:graphicData>
        </a:graphic>
      </p:graphicFrame>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2" name="Slide Number Placeholder 11"/>
          <p:cNvSpPr>
            <a:spLocks noGrp="1"/>
          </p:cNvSpPr>
          <p:nvPr>
            <p:ph type="sldNum" sz="quarter" idx="12"/>
          </p:nvPr>
        </p:nvSpPr>
        <p:spPr/>
        <p:txBody>
          <a:bodyPr/>
          <a:lstStyle/>
          <a:p>
            <a:pPr>
              <a:defRPr/>
            </a:pPr>
            <a:fld id="{59EA6AC6-320E-4B01-AB6B-F0848CD19D4C}" type="slidenum">
              <a:rPr lang="ar-SA"/>
              <a:pPr>
                <a:defRPr/>
              </a:pPr>
              <a:t>54</a:t>
            </a:fld>
            <a:endParaRPr lang="en-US"/>
          </a:p>
        </p:txBody>
      </p:sp>
    </p:spTree>
  </p:cSld>
  <p:clrMapOvr>
    <a:masterClrMapping/>
  </p:clrMapOvr>
  <p:transition>
    <p:wipe dir="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9922" name="Rectangle 4"/>
          <p:cNvSpPr>
            <a:spLocks noChangeArrowheads="1"/>
          </p:cNvSpPr>
          <p:nvPr/>
        </p:nvSpPr>
        <p:spPr bwMode="auto">
          <a:xfrm>
            <a:off x="22225" y="620713"/>
            <a:ext cx="9121775" cy="579437"/>
          </a:xfrm>
          <a:prstGeom prst="rect">
            <a:avLst/>
          </a:prstGeom>
          <a:noFill/>
          <a:ln w="9525">
            <a:noFill/>
            <a:miter lim="800000"/>
            <a:headEnd/>
            <a:tailEnd/>
          </a:ln>
        </p:spPr>
        <p:txBody>
          <a:bodyPr wrap="none" anchor="ctr">
            <a:spAutoFit/>
          </a:bodyPr>
          <a:lstStyle/>
          <a:p>
            <a:pPr algn="r" rtl="1">
              <a:tabLst>
                <a:tab pos="4324350" algn="l"/>
              </a:tabLst>
            </a:pPr>
            <a:r>
              <a:rPr lang="fa-IR" b="1">
                <a:solidFill>
                  <a:srgbClr val="FF99FF"/>
                </a:solidFill>
                <a:latin typeface="Arial" charset="0"/>
              </a:rPr>
              <a:t>صورت های مختلف  انرژی معادله شده بین سیستم و محیط خارج :</a:t>
            </a:r>
          </a:p>
        </p:txBody>
      </p:sp>
      <p:sp>
        <p:nvSpPr>
          <p:cNvPr id="209923" name="Rectangle 6"/>
          <p:cNvSpPr>
            <a:spLocks noChangeArrowheads="1"/>
          </p:cNvSpPr>
          <p:nvPr/>
        </p:nvSpPr>
        <p:spPr bwMode="auto">
          <a:xfrm>
            <a:off x="5003800" y="1844675"/>
            <a:ext cx="3700463" cy="2041525"/>
          </a:xfrm>
          <a:prstGeom prst="rect">
            <a:avLst/>
          </a:prstGeom>
          <a:noFill/>
          <a:ln w="9525">
            <a:noFill/>
            <a:miter lim="800000"/>
            <a:headEnd/>
            <a:tailEnd/>
          </a:ln>
        </p:spPr>
        <p:txBody>
          <a:bodyPr>
            <a:spAutoFit/>
          </a:bodyPr>
          <a:lstStyle/>
          <a:p>
            <a:pPr marL="342900" indent="-342900" algn="just" rtl="1">
              <a:buFontTx/>
              <a:buAutoNum type="arabicPeriod"/>
            </a:pPr>
            <a:r>
              <a:rPr lang="fa-IR">
                <a:latin typeface="Arial" charset="0"/>
              </a:rPr>
              <a:t>  انرژی مکانیکی</a:t>
            </a:r>
          </a:p>
          <a:p>
            <a:pPr marL="342900" indent="-342900" algn="just" rtl="1"/>
            <a:r>
              <a:rPr lang="fa-IR"/>
              <a:t>2.  انرژی حرارتی</a:t>
            </a:r>
            <a:endParaRPr lang="en-US"/>
          </a:p>
          <a:p>
            <a:pPr marL="342900" indent="-342900" algn="just" rtl="1">
              <a:buFontTx/>
              <a:buAutoNum type="arabicPeriod" startAt="3"/>
            </a:pPr>
            <a:r>
              <a:rPr lang="fa-IR"/>
              <a:t>  انرژی الکتریکی</a:t>
            </a:r>
          </a:p>
          <a:p>
            <a:pPr marL="342900" indent="-342900" algn="just" rtl="1"/>
            <a:r>
              <a:rPr lang="fa-IR"/>
              <a:t>4.   انرزی تشعشع</a:t>
            </a:r>
            <a:endParaRPr lang="en-US">
              <a:latin typeface="Arial" charset="0"/>
            </a:endParaRPr>
          </a:p>
        </p:txBody>
      </p:sp>
      <p:sp>
        <p:nvSpPr>
          <p:cNvPr id="209924" name="Rectangle 9"/>
          <p:cNvSpPr>
            <a:spLocks noChangeArrowheads="1"/>
          </p:cNvSpPr>
          <p:nvPr/>
        </p:nvSpPr>
        <p:spPr bwMode="auto">
          <a:xfrm>
            <a:off x="0" y="4948238"/>
            <a:ext cx="8947150" cy="1066800"/>
          </a:xfrm>
          <a:prstGeom prst="rect">
            <a:avLst/>
          </a:prstGeom>
          <a:noFill/>
          <a:ln w="9525">
            <a:noFill/>
            <a:miter lim="800000"/>
            <a:headEnd/>
            <a:tailEnd/>
          </a:ln>
        </p:spPr>
        <p:txBody>
          <a:bodyPr anchor="ctr">
            <a:spAutoFit/>
          </a:bodyPr>
          <a:lstStyle/>
          <a:p>
            <a:pPr algn="r" rtl="1">
              <a:tabLst>
                <a:tab pos="4324350" algn="l"/>
              </a:tabLst>
            </a:pPr>
            <a:r>
              <a:rPr lang="fa-IR">
                <a:solidFill>
                  <a:srgbClr val="FFFF00"/>
                </a:solidFill>
                <a:latin typeface="Arial" charset="0"/>
              </a:rPr>
              <a:t>انواع انرژی توانایی تبدیل مستقیم و غیر مستقیم به یکدیگر را دارند.</a:t>
            </a: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7" name="Slide Number Placeholder 6"/>
          <p:cNvSpPr>
            <a:spLocks noGrp="1"/>
          </p:cNvSpPr>
          <p:nvPr>
            <p:ph type="sldNum" sz="quarter" idx="12"/>
          </p:nvPr>
        </p:nvSpPr>
        <p:spPr/>
        <p:txBody>
          <a:bodyPr/>
          <a:lstStyle/>
          <a:p>
            <a:pPr>
              <a:defRPr/>
            </a:pPr>
            <a:fld id="{852D6A08-C54C-4214-BA1D-C4E3406D0542}" type="slidenum">
              <a:rPr lang="ar-SA"/>
              <a:pPr>
                <a:defRPr/>
              </a:pPr>
              <a:t>55</a:t>
            </a:fld>
            <a:endParaRPr lang="en-US"/>
          </a:p>
        </p:txBody>
      </p:sp>
    </p:spTree>
  </p:cSld>
  <p:clrMapOvr>
    <a:masterClrMapping/>
  </p:clrMapOvr>
  <p:transition>
    <p:wip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0946" name="Rectangle 4"/>
          <p:cNvSpPr>
            <a:spLocks noChangeArrowheads="1"/>
          </p:cNvSpPr>
          <p:nvPr/>
        </p:nvSpPr>
        <p:spPr bwMode="auto">
          <a:xfrm>
            <a:off x="1757363" y="442913"/>
            <a:ext cx="6996112" cy="579437"/>
          </a:xfrm>
          <a:prstGeom prst="rect">
            <a:avLst/>
          </a:prstGeom>
          <a:noFill/>
          <a:ln w="9525">
            <a:noFill/>
            <a:miter lim="800000"/>
            <a:headEnd/>
            <a:tailEnd/>
          </a:ln>
        </p:spPr>
        <p:txBody>
          <a:bodyPr wrap="none" anchor="ctr">
            <a:spAutoFit/>
          </a:bodyPr>
          <a:lstStyle/>
          <a:p>
            <a:pPr algn="r" rtl="1">
              <a:tabLst>
                <a:tab pos="4324350" algn="l"/>
              </a:tabLst>
            </a:pPr>
            <a:r>
              <a:rPr lang="fa-IR">
                <a:solidFill>
                  <a:srgbClr val="FF3300"/>
                </a:solidFill>
                <a:latin typeface="Arial" charset="0"/>
              </a:rPr>
              <a:t>ژول:</a:t>
            </a:r>
            <a:r>
              <a:rPr lang="fa-IR">
                <a:latin typeface="Arial" charset="0"/>
              </a:rPr>
              <a:t>  واحد مقدار کار در سیستم </a:t>
            </a:r>
            <a:r>
              <a:rPr lang="en-US">
                <a:latin typeface="Times New Roman" pitchFamily="18" charset="0"/>
                <a:cs typeface="Times New Roman" pitchFamily="18" charset="0"/>
              </a:rPr>
              <a:t>M.K.S.A</a:t>
            </a:r>
            <a:r>
              <a:rPr lang="fa-IR">
                <a:latin typeface="Arial" charset="0"/>
              </a:rPr>
              <a:t> یا </a:t>
            </a:r>
            <a:r>
              <a:rPr lang="en-US">
                <a:latin typeface="Arial" charset="0"/>
              </a:rPr>
              <a:t> </a:t>
            </a:r>
            <a:r>
              <a:rPr lang="en-US">
                <a:latin typeface="Times New Roman" pitchFamily="18" charset="0"/>
                <a:cs typeface="Times New Roman" pitchFamily="18" charset="0"/>
              </a:rPr>
              <a:t>S.I</a:t>
            </a:r>
          </a:p>
        </p:txBody>
      </p:sp>
      <p:sp>
        <p:nvSpPr>
          <p:cNvPr id="210947" name="Rectangle 5"/>
          <p:cNvSpPr>
            <a:spLocks noChangeArrowheads="1"/>
          </p:cNvSpPr>
          <p:nvPr/>
        </p:nvSpPr>
        <p:spPr bwMode="auto">
          <a:xfrm>
            <a:off x="3059113" y="1844675"/>
            <a:ext cx="6084887" cy="579438"/>
          </a:xfrm>
          <a:prstGeom prst="rect">
            <a:avLst/>
          </a:prstGeom>
          <a:noFill/>
          <a:ln w="9525">
            <a:noFill/>
            <a:miter lim="800000"/>
            <a:headEnd/>
            <a:tailEnd/>
          </a:ln>
        </p:spPr>
        <p:txBody>
          <a:bodyPr anchor="ctr">
            <a:spAutoFit/>
          </a:bodyPr>
          <a:lstStyle/>
          <a:p>
            <a:pPr lvl="1" algn="r" rtl="1">
              <a:tabLst>
                <a:tab pos="647700" algn="l"/>
                <a:tab pos="5486400" algn="l"/>
              </a:tabLst>
            </a:pPr>
            <a:r>
              <a:rPr lang="fa-IR">
                <a:solidFill>
                  <a:srgbClr val="FFFF00"/>
                </a:solidFill>
                <a:latin typeface="Arial" charset="0"/>
              </a:rPr>
              <a:t>4.184 را عدد ژول گویند و داریم:</a:t>
            </a:r>
          </a:p>
        </p:txBody>
      </p:sp>
      <p:sp>
        <p:nvSpPr>
          <p:cNvPr id="210948" name="Rectangle 6"/>
          <p:cNvSpPr>
            <a:spLocks noChangeArrowheads="1"/>
          </p:cNvSpPr>
          <p:nvPr/>
        </p:nvSpPr>
        <p:spPr bwMode="auto">
          <a:xfrm>
            <a:off x="-295275" y="2636838"/>
            <a:ext cx="4279900" cy="579437"/>
          </a:xfrm>
          <a:prstGeom prst="rect">
            <a:avLst/>
          </a:prstGeom>
          <a:noFill/>
          <a:ln w="9525">
            <a:noFill/>
            <a:miter lim="800000"/>
            <a:headEnd/>
            <a:tailEnd/>
          </a:ln>
        </p:spPr>
        <p:txBody>
          <a:bodyPr wrap="none" anchor="ctr">
            <a:spAutoFit/>
          </a:bodyPr>
          <a:lstStyle/>
          <a:p>
            <a:pPr algn="r" rtl="1"/>
            <a:r>
              <a:rPr lang="fa-IR">
                <a:solidFill>
                  <a:srgbClr val="66FF33"/>
                </a:solidFill>
                <a:latin typeface="Arial" charset="0"/>
              </a:rPr>
              <a:t>ژول   4.184   = یک کالری</a:t>
            </a:r>
            <a:r>
              <a:rPr lang="en-US">
                <a:latin typeface="Arial" charset="0"/>
              </a:rPr>
              <a:t> </a:t>
            </a:r>
          </a:p>
        </p:txBody>
      </p:sp>
      <p:sp>
        <p:nvSpPr>
          <p:cNvPr id="210949" name="Rectangle 7"/>
          <p:cNvSpPr>
            <a:spLocks noChangeArrowheads="1"/>
          </p:cNvSpPr>
          <p:nvPr/>
        </p:nvSpPr>
        <p:spPr bwMode="auto">
          <a:xfrm>
            <a:off x="179388" y="3933825"/>
            <a:ext cx="8964612" cy="1554163"/>
          </a:xfrm>
          <a:prstGeom prst="rect">
            <a:avLst/>
          </a:prstGeom>
          <a:noFill/>
          <a:ln w="9525">
            <a:noFill/>
            <a:miter lim="800000"/>
            <a:headEnd/>
            <a:tailEnd/>
          </a:ln>
        </p:spPr>
        <p:txBody>
          <a:bodyPr anchor="ctr">
            <a:spAutoFit/>
          </a:bodyPr>
          <a:lstStyle/>
          <a:p>
            <a:pPr algn="r" rtl="1"/>
            <a:r>
              <a:rPr lang="fa-IR">
                <a:solidFill>
                  <a:srgbClr val="FF99FF"/>
                </a:solidFill>
                <a:latin typeface="Arial" charset="0"/>
              </a:rPr>
              <a:t>کالری</a:t>
            </a:r>
            <a:r>
              <a:rPr lang="fa-IR">
                <a:latin typeface="Arial" charset="0"/>
              </a:rPr>
              <a:t> : یک کالری مقدار انرژی حرارتی لازم و معادل با 4.184 ژول برای افزایش دمای یک گرم آب از 14.5 درجه سانتیگراد به 15.5 درجه سانتیگراد </a:t>
            </a: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8" name="Slide Number Placeholder 7"/>
          <p:cNvSpPr>
            <a:spLocks noGrp="1"/>
          </p:cNvSpPr>
          <p:nvPr>
            <p:ph type="sldNum" sz="quarter" idx="12"/>
          </p:nvPr>
        </p:nvSpPr>
        <p:spPr/>
        <p:txBody>
          <a:bodyPr/>
          <a:lstStyle/>
          <a:p>
            <a:pPr>
              <a:defRPr/>
            </a:pPr>
            <a:fld id="{FE2DDABA-95F4-4865-BD32-D2B8C35780A9}" type="slidenum">
              <a:rPr lang="ar-SA"/>
              <a:pPr>
                <a:defRPr/>
              </a:pPr>
              <a:t>56</a:t>
            </a:fld>
            <a:endParaRPr lang="en-US"/>
          </a:p>
        </p:txBody>
      </p:sp>
    </p:spTree>
  </p:cSld>
  <p:clrMapOvr>
    <a:masterClrMapping/>
  </p:clrMapOvr>
  <p:transition>
    <p:wipe dir="d"/>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1970" name="Rectangle 4"/>
          <p:cNvSpPr>
            <a:spLocks noChangeArrowheads="1"/>
          </p:cNvSpPr>
          <p:nvPr/>
        </p:nvSpPr>
        <p:spPr bwMode="auto">
          <a:xfrm>
            <a:off x="250825" y="695325"/>
            <a:ext cx="8728075" cy="1066800"/>
          </a:xfrm>
          <a:prstGeom prst="rect">
            <a:avLst/>
          </a:prstGeom>
          <a:noFill/>
          <a:ln w="9525">
            <a:noFill/>
            <a:miter lim="800000"/>
            <a:headEnd/>
            <a:tailEnd/>
          </a:ln>
        </p:spPr>
        <p:txBody>
          <a:bodyPr anchor="ctr">
            <a:spAutoFit/>
          </a:bodyPr>
          <a:lstStyle/>
          <a:p>
            <a:pPr algn="r" rtl="1"/>
            <a:r>
              <a:rPr lang="en-US" b="1">
                <a:solidFill>
                  <a:srgbClr val="FFFF00"/>
                </a:solidFill>
                <a:latin typeface="Times New Roman" pitchFamily="18" charset="0"/>
                <a:cs typeface="Times New Roman" pitchFamily="18" charset="0"/>
              </a:rPr>
              <a:t>Q</a:t>
            </a:r>
            <a:r>
              <a:rPr lang="fa-IR">
                <a:solidFill>
                  <a:srgbClr val="FFFF00"/>
                </a:solidFill>
                <a:latin typeface="Arial" charset="0"/>
              </a:rPr>
              <a:t> مثبت بیان کننده دریافت انرژی حرارتی  و </a:t>
            </a:r>
            <a:r>
              <a:rPr lang="en-US" b="1">
                <a:solidFill>
                  <a:srgbClr val="FFFF00"/>
                </a:solidFill>
                <a:latin typeface="Times New Roman" pitchFamily="18" charset="0"/>
                <a:cs typeface="Times New Roman" pitchFamily="18" charset="0"/>
              </a:rPr>
              <a:t>Q</a:t>
            </a:r>
            <a:r>
              <a:rPr lang="fa-IR">
                <a:solidFill>
                  <a:srgbClr val="FFFF00"/>
                </a:solidFill>
                <a:latin typeface="Arial" charset="0"/>
              </a:rPr>
              <a:t> منفی بیان کننده از دست دادن انرژی حرارتی است .</a:t>
            </a:r>
            <a:endParaRPr lang="en-US">
              <a:solidFill>
                <a:srgbClr val="FFFF00"/>
              </a:solidFill>
              <a:latin typeface="Arial" charset="0"/>
            </a:endParaRPr>
          </a:p>
        </p:txBody>
      </p:sp>
      <p:sp>
        <p:nvSpPr>
          <p:cNvPr id="211971" name="Rectangle 5"/>
          <p:cNvSpPr>
            <a:spLocks noChangeArrowheads="1"/>
          </p:cNvSpPr>
          <p:nvPr/>
        </p:nvSpPr>
        <p:spPr bwMode="auto">
          <a:xfrm>
            <a:off x="0" y="2211388"/>
            <a:ext cx="8904288" cy="1066800"/>
          </a:xfrm>
          <a:prstGeom prst="rect">
            <a:avLst/>
          </a:prstGeom>
          <a:noFill/>
          <a:ln w="9525">
            <a:noFill/>
            <a:miter lim="800000"/>
            <a:headEnd/>
            <a:tailEnd/>
          </a:ln>
        </p:spPr>
        <p:txBody>
          <a:bodyPr anchor="ctr">
            <a:spAutoFit/>
          </a:bodyPr>
          <a:lstStyle/>
          <a:p>
            <a:pPr algn="r" rtl="1"/>
            <a:r>
              <a:rPr lang="fa-IR">
                <a:solidFill>
                  <a:srgbClr val="FF99FF"/>
                </a:solidFill>
                <a:latin typeface="Arial" charset="0"/>
              </a:rPr>
              <a:t>متغیر حالت</a:t>
            </a:r>
            <a:r>
              <a:rPr lang="fa-IR">
                <a:latin typeface="Arial" charset="0"/>
              </a:rPr>
              <a:t> : کمیت قابل اندازه گیری و یا قابل تشخیص در سیستم</a:t>
            </a:r>
          </a:p>
          <a:p>
            <a:pPr algn="r" rtl="1"/>
            <a:r>
              <a:rPr lang="fa-IR">
                <a:latin typeface="Arial" charset="0"/>
              </a:rPr>
              <a:t> و بیان کننده حالت سیستم</a:t>
            </a:r>
          </a:p>
        </p:txBody>
      </p:sp>
      <p:sp>
        <p:nvSpPr>
          <p:cNvPr id="211972" name="Rectangle 6"/>
          <p:cNvSpPr>
            <a:spLocks noChangeArrowheads="1"/>
          </p:cNvSpPr>
          <p:nvPr/>
        </p:nvSpPr>
        <p:spPr bwMode="auto">
          <a:xfrm>
            <a:off x="3244850" y="3716338"/>
            <a:ext cx="5613400" cy="579437"/>
          </a:xfrm>
          <a:prstGeom prst="rect">
            <a:avLst/>
          </a:prstGeom>
          <a:noFill/>
          <a:ln w="9525">
            <a:noFill/>
            <a:miter lim="800000"/>
            <a:headEnd/>
            <a:tailEnd/>
          </a:ln>
        </p:spPr>
        <p:txBody>
          <a:bodyPr wrap="none" anchor="ctr">
            <a:spAutoFit/>
          </a:bodyPr>
          <a:lstStyle/>
          <a:p>
            <a:pPr algn="r" rtl="1"/>
            <a:r>
              <a:rPr lang="fa-IR" b="1">
                <a:solidFill>
                  <a:srgbClr val="FF99FF"/>
                </a:solidFill>
                <a:latin typeface="Arial" charset="0"/>
              </a:rPr>
              <a:t>متغیر های حالت مورد استفاده در شیمی:</a:t>
            </a:r>
          </a:p>
        </p:txBody>
      </p:sp>
      <p:sp>
        <p:nvSpPr>
          <p:cNvPr id="211973" name="Rectangle 8"/>
          <p:cNvSpPr>
            <a:spLocks noChangeArrowheads="1"/>
          </p:cNvSpPr>
          <p:nvPr/>
        </p:nvSpPr>
        <p:spPr bwMode="auto">
          <a:xfrm>
            <a:off x="2627313" y="4329113"/>
            <a:ext cx="6191250" cy="2041525"/>
          </a:xfrm>
          <a:prstGeom prst="rect">
            <a:avLst/>
          </a:prstGeom>
          <a:noFill/>
          <a:ln w="9525">
            <a:noFill/>
            <a:miter lim="800000"/>
            <a:headEnd/>
            <a:tailEnd/>
          </a:ln>
        </p:spPr>
        <p:txBody>
          <a:bodyPr>
            <a:spAutoFit/>
          </a:bodyPr>
          <a:lstStyle/>
          <a:p>
            <a:pPr marL="342900" indent="-342900" algn="just" rtl="1">
              <a:buFontTx/>
              <a:buAutoNum type="arabicPeriod"/>
            </a:pPr>
            <a:r>
              <a:rPr lang="fa-IR">
                <a:latin typeface="Arial" charset="0"/>
              </a:rPr>
              <a:t>  فشار</a:t>
            </a:r>
          </a:p>
          <a:p>
            <a:pPr marL="342900" indent="-342900" algn="just" rtl="1"/>
            <a:r>
              <a:rPr lang="fa-IR"/>
              <a:t>2.   دما</a:t>
            </a:r>
            <a:endParaRPr lang="en-US"/>
          </a:p>
          <a:p>
            <a:pPr marL="342900" indent="-342900" algn="just" rtl="1"/>
            <a:r>
              <a:rPr lang="fa-IR"/>
              <a:t>3.   حجم</a:t>
            </a:r>
            <a:endParaRPr lang="en-US"/>
          </a:p>
          <a:p>
            <a:pPr marL="342900" indent="-342900" algn="just" rtl="1"/>
            <a:r>
              <a:rPr lang="fa-IR"/>
              <a:t>4.   جزء مولی یا نسبت ترکیب یک سیستم</a:t>
            </a:r>
            <a:endParaRPr lang="en-US">
              <a:latin typeface="Arial" charset="0"/>
            </a:endParaRP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8" name="Slide Number Placeholder 7"/>
          <p:cNvSpPr>
            <a:spLocks noGrp="1"/>
          </p:cNvSpPr>
          <p:nvPr>
            <p:ph type="sldNum" sz="quarter" idx="12"/>
          </p:nvPr>
        </p:nvSpPr>
        <p:spPr/>
        <p:txBody>
          <a:bodyPr/>
          <a:lstStyle/>
          <a:p>
            <a:pPr>
              <a:defRPr/>
            </a:pPr>
            <a:fld id="{67DEF8BB-951A-418D-A148-82CE480B19C6}" type="slidenum">
              <a:rPr lang="ar-SA"/>
              <a:pPr>
                <a:defRPr/>
              </a:pPr>
              <a:t>57</a:t>
            </a:fld>
            <a:endParaRPr lang="en-US"/>
          </a:p>
        </p:txBody>
      </p:sp>
    </p:spTree>
  </p:cSld>
  <p:clrMapOvr>
    <a:masterClrMapping/>
  </p:clrMapOvr>
  <p:transition>
    <p:wheel spokes="8"/>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2994" name="Rectangle 4"/>
          <p:cNvSpPr>
            <a:spLocks noChangeArrowheads="1"/>
          </p:cNvSpPr>
          <p:nvPr/>
        </p:nvSpPr>
        <p:spPr bwMode="auto">
          <a:xfrm>
            <a:off x="3451225" y="442913"/>
            <a:ext cx="5376863" cy="579437"/>
          </a:xfrm>
          <a:prstGeom prst="rect">
            <a:avLst/>
          </a:prstGeom>
          <a:noFill/>
          <a:ln w="9525">
            <a:noFill/>
            <a:miter lim="800000"/>
            <a:headEnd/>
            <a:tailEnd/>
          </a:ln>
        </p:spPr>
        <p:txBody>
          <a:bodyPr wrap="none" anchor="ctr">
            <a:spAutoFit/>
          </a:bodyPr>
          <a:lstStyle/>
          <a:p>
            <a:pPr algn="r" rtl="1"/>
            <a:r>
              <a:rPr lang="fa-IR" b="1">
                <a:solidFill>
                  <a:srgbClr val="FF3300"/>
                </a:solidFill>
                <a:latin typeface="Arial" charset="0"/>
              </a:rPr>
              <a:t>انواع متغیر های حالت در یک سیستم :</a:t>
            </a:r>
          </a:p>
        </p:txBody>
      </p:sp>
      <p:sp>
        <p:nvSpPr>
          <p:cNvPr id="212995" name="Rectangle 5"/>
          <p:cNvSpPr>
            <a:spLocks noChangeArrowheads="1"/>
          </p:cNvSpPr>
          <p:nvPr/>
        </p:nvSpPr>
        <p:spPr bwMode="auto">
          <a:xfrm>
            <a:off x="4859338" y="1341438"/>
            <a:ext cx="3981450" cy="1066800"/>
          </a:xfrm>
          <a:prstGeom prst="rect">
            <a:avLst/>
          </a:prstGeom>
          <a:noFill/>
          <a:ln w="9525">
            <a:noFill/>
            <a:miter lim="800000"/>
            <a:headEnd/>
            <a:tailEnd/>
          </a:ln>
        </p:spPr>
        <p:txBody>
          <a:bodyPr anchor="ctr">
            <a:spAutoFit/>
          </a:bodyPr>
          <a:lstStyle/>
          <a:p>
            <a:pPr lvl="1" algn="r" rtl="1">
              <a:buFont typeface="Symbol" pitchFamily="18" charset="2"/>
              <a:buChar char=""/>
              <a:tabLst>
                <a:tab pos="342900" algn="l"/>
              </a:tabLst>
            </a:pPr>
            <a:r>
              <a:rPr lang="fa-IR">
                <a:solidFill>
                  <a:srgbClr val="FFFF00"/>
                </a:solidFill>
                <a:latin typeface="Arial" charset="0"/>
              </a:rPr>
              <a:t>  متغیر های مقداری</a:t>
            </a:r>
          </a:p>
          <a:p>
            <a:pPr lvl="1" algn="r" rtl="1">
              <a:buFont typeface="Symbol" pitchFamily="18" charset="2"/>
              <a:buChar char=""/>
              <a:tabLst>
                <a:tab pos="342900" algn="l"/>
              </a:tabLst>
            </a:pPr>
            <a:r>
              <a:rPr lang="fa-IR">
                <a:solidFill>
                  <a:srgbClr val="FFFF00"/>
                </a:solidFill>
              </a:rPr>
              <a:t> متغیر های شدتی</a:t>
            </a:r>
            <a:endParaRPr lang="fa-IR">
              <a:solidFill>
                <a:srgbClr val="FFFF00"/>
              </a:solidFill>
              <a:latin typeface="Arial" charset="0"/>
            </a:endParaRPr>
          </a:p>
        </p:txBody>
      </p:sp>
      <p:sp>
        <p:nvSpPr>
          <p:cNvPr id="212996" name="Rectangle 7"/>
          <p:cNvSpPr>
            <a:spLocks noChangeArrowheads="1"/>
          </p:cNvSpPr>
          <p:nvPr/>
        </p:nvSpPr>
        <p:spPr bwMode="auto">
          <a:xfrm>
            <a:off x="0" y="3111500"/>
            <a:ext cx="8964613" cy="1066800"/>
          </a:xfrm>
          <a:prstGeom prst="rect">
            <a:avLst/>
          </a:prstGeom>
          <a:noFill/>
          <a:ln w="9525">
            <a:noFill/>
            <a:miter lim="800000"/>
            <a:headEnd/>
            <a:tailEnd/>
          </a:ln>
        </p:spPr>
        <p:txBody>
          <a:bodyPr anchor="ctr">
            <a:spAutoFit/>
          </a:bodyPr>
          <a:lstStyle/>
          <a:p>
            <a:pPr algn="just" rtl="1"/>
            <a:r>
              <a:rPr lang="fa-IR">
                <a:solidFill>
                  <a:srgbClr val="FF3300"/>
                </a:solidFill>
                <a:latin typeface="Arial" charset="0"/>
              </a:rPr>
              <a:t>متغیر های مقداری =</a:t>
            </a:r>
            <a:r>
              <a:rPr lang="fa-IR">
                <a:latin typeface="Arial" charset="0"/>
              </a:rPr>
              <a:t> متناسب با مقدار ماده در یک سیستم (بستگی مستقم به تعداد مولهای سیستم) مانند حجم، جرم...</a:t>
            </a:r>
          </a:p>
        </p:txBody>
      </p:sp>
      <p:sp>
        <p:nvSpPr>
          <p:cNvPr id="212997" name="Rectangle 8"/>
          <p:cNvSpPr>
            <a:spLocks noChangeArrowheads="1"/>
          </p:cNvSpPr>
          <p:nvPr/>
        </p:nvSpPr>
        <p:spPr bwMode="auto">
          <a:xfrm>
            <a:off x="179388" y="4659313"/>
            <a:ext cx="8662987" cy="1066800"/>
          </a:xfrm>
          <a:prstGeom prst="rect">
            <a:avLst/>
          </a:prstGeom>
          <a:noFill/>
          <a:ln w="9525">
            <a:noFill/>
            <a:miter lim="800000"/>
            <a:headEnd/>
            <a:tailEnd/>
          </a:ln>
        </p:spPr>
        <p:txBody>
          <a:bodyPr anchor="ctr">
            <a:spAutoFit/>
          </a:bodyPr>
          <a:lstStyle/>
          <a:p>
            <a:pPr algn="just" rtl="1"/>
            <a:r>
              <a:rPr lang="fa-IR">
                <a:solidFill>
                  <a:srgbClr val="FF3300"/>
                </a:solidFill>
                <a:latin typeface="Arial" charset="0"/>
              </a:rPr>
              <a:t>متغیر های شدتی =</a:t>
            </a:r>
            <a:r>
              <a:rPr lang="fa-IR">
                <a:latin typeface="Arial" charset="0"/>
              </a:rPr>
              <a:t> مستقل از مقدار ماده مانند دما ، فشار ، غلظت .....</a:t>
            </a:r>
            <a:endParaRPr lang="en-US">
              <a:latin typeface="Arial" charset="0"/>
            </a:endParaRP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8" name="Slide Number Placeholder 7"/>
          <p:cNvSpPr>
            <a:spLocks noGrp="1"/>
          </p:cNvSpPr>
          <p:nvPr>
            <p:ph type="sldNum" sz="quarter" idx="12"/>
          </p:nvPr>
        </p:nvSpPr>
        <p:spPr/>
        <p:txBody>
          <a:bodyPr/>
          <a:lstStyle/>
          <a:p>
            <a:pPr>
              <a:defRPr/>
            </a:pPr>
            <a:fld id="{4F782C03-A35E-439E-9F0F-E153C583E200}" type="slidenum">
              <a:rPr lang="ar-SA"/>
              <a:pPr>
                <a:defRPr/>
              </a:pPr>
              <a:t>58</a:t>
            </a:fld>
            <a:endParaRPr lang="en-US"/>
          </a:p>
        </p:txBody>
      </p:sp>
    </p:spTree>
  </p:cSld>
  <p:clrMapOvr>
    <a:masterClrMapping/>
  </p:clrMapOvr>
  <p:transition>
    <p:wheel/>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4018" name="Rectangle 4"/>
          <p:cNvSpPr>
            <a:spLocks noChangeArrowheads="1"/>
          </p:cNvSpPr>
          <p:nvPr/>
        </p:nvSpPr>
        <p:spPr bwMode="auto">
          <a:xfrm>
            <a:off x="5557838" y="333375"/>
            <a:ext cx="3132137" cy="579438"/>
          </a:xfrm>
          <a:prstGeom prst="rect">
            <a:avLst/>
          </a:prstGeom>
          <a:noFill/>
          <a:ln w="9525">
            <a:noFill/>
            <a:miter lim="800000"/>
            <a:headEnd/>
            <a:tailEnd/>
          </a:ln>
        </p:spPr>
        <p:txBody>
          <a:bodyPr wrap="none" anchor="ctr">
            <a:spAutoFit/>
          </a:bodyPr>
          <a:lstStyle/>
          <a:p>
            <a:pPr algn="r" rtl="1"/>
            <a:r>
              <a:rPr lang="fa-IR" b="1">
                <a:solidFill>
                  <a:srgbClr val="FF3300"/>
                </a:solidFill>
                <a:latin typeface="Arial" charset="0"/>
              </a:rPr>
              <a:t>انواع خواص سیستم :</a:t>
            </a:r>
          </a:p>
        </p:txBody>
      </p:sp>
      <p:sp>
        <p:nvSpPr>
          <p:cNvPr id="214019" name="Rectangle 5"/>
          <p:cNvSpPr>
            <a:spLocks noChangeArrowheads="1"/>
          </p:cNvSpPr>
          <p:nvPr/>
        </p:nvSpPr>
        <p:spPr bwMode="auto">
          <a:xfrm>
            <a:off x="0" y="1419225"/>
            <a:ext cx="8783638" cy="1066800"/>
          </a:xfrm>
          <a:prstGeom prst="rect">
            <a:avLst/>
          </a:prstGeom>
          <a:noFill/>
          <a:ln w="9525">
            <a:noFill/>
            <a:miter lim="800000"/>
            <a:headEnd/>
            <a:tailEnd/>
          </a:ln>
        </p:spPr>
        <p:txBody>
          <a:bodyPr anchor="ctr">
            <a:spAutoFit/>
          </a:bodyPr>
          <a:lstStyle/>
          <a:p>
            <a:pPr algn="just" rtl="1">
              <a:buFont typeface="Symbol" pitchFamily="18" charset="2"/>
              <a:buChar char=""/>
              <a:tabLst>
                <a:tab pos="342900" algn="l"/>
              </a:tabLst>
            </a:pPr>
            <a:r>
              <a:rPr lang="fa-IR">
                <a:solidFill>
                  <a:srgbClr val="FF3300"/>
                </a:solidFill>
                <a:latin typeface="Arial" charset="0"/>
              </a:rPr>
              <a:t>  خواص مقداری =</a:t>
            </a:r>
            <a:r>
              <a:rPr lang="fa-IR">
                <a:solidFill>
                  <a:srgbClr val="FFFFFF"/>
                </a:solidFill>
                <a:latin typeface="Arial" charset="0"/>
              </a:rPr>
              <a:t>  </a:t>
            </a:r>
            <a:r>
              <a:rPr lang="fa-IR">
                <a:solidFill>
                  <a:srgbClr val="66FF33"/>
                </a:solidFill>
                <a:latin typeface="Arial" charset="0"/>
              </a:rPr>
              <a:t>خواص وابسته به مقدار ماده  مانند جرم و حجم ....</a:t>
            </a:r>
          </a:p>
        </p:txBody>
      </p:sp>
      <p:sp>
        <p:nvSpPr>
          <p:cNvPr id="214020" name="Rectangle 6"/>
          <p:cNvSpPr>
            <a:spLocks noChangeArrowheads="1"/>
          </p:cNvSpPr>
          <p:nvPr/>
        </p:nvSpPr>
        <p:spPr bwMode="auto">
          <a:xfrm>
            <a:off x="0" y="2959100"/>
            <a:ext cx="8748713" cy="1066800"/>
          </a:xfrm>
          <a:prstGeom prst="rect">
            <a:avLst/>
          </a:prstGeom>
          <a:noFill/>
          <a:ln w="9525">
            <a:noFill/>
            <a:miter lim="800000"/>
            <a:headEnd/>
            <a:tailEnd/>
          </a:ln>
        </p:spPr>
        <p:txBody>
          <a:bodyPr anchor="ctr">
            <a:spAutoFit/>
          </a:bodyPr>
          <a:lstStyle/>
          <a:p>
            <a:pPr algn="just" rtl="1">
              <a:buFontTx/>
              <a:buChar char="•"/>
            </a:pPr>
            <a:r>
              <a:rPr lang="fa-IR" b="1">
                <a:solidFill>
                  <a:srgbClr val="FF3300"/>
                </a:solidFill>
                <a:latin typeface="Arial" charset="0"/>
              </a:rPr>
              <a:t> </a:t>
            </a:r>
            <a:r>
              <a:rPr lang="fa-IR">
                <a:solidFill>
                  <a:srgbClr val="FF3300"/>
                </a:solidFill>
                <a:latin typeface="Arial" charset="0"/>
              </a:rPr>
              <a:t>خواص شدتی=</a:t>
            </a:r>
            <a:r>
              <a:rPr lang="fa-IR">
                <a:latin typeface="Arial" charset="0"/>
              </a:rPr>
              <a:t> مشخصات یک ماده و مستقل از مقدار آن مانند فشارو دما ...</a:t>
            </a:r>
            <a:r>
              <a:rPr lang="en-US">
                <a:latin typeface="Arial" charset="0"/>
              </a:rPr>
              <a:t> </a:t>
            </a:r>
          </a:p>
        </p:txBody>
      </p:sp>
      <p:sp>
        <p:nvSpPr>
          <p:cNvPr id="214021" name="Rectangle 7"/>
          <p:cNvSpPr>
            <a:spLocks noChangeArrowheads="1"/>
          </p:cNvSpPr>
          <p:nvPr/>
        </p:nvSpPr>
        <p:spPr bwMode="auto">
          <a:xfrm>
            <a:off x="0" y="5013325"/>
            <a:ext cx="8661400" cy="1066800"/>
          </a:xfrm>
          <a:prstGeom prst="rect">
            <a:avLst/>
          </a:prstGeom>
          <a:noFill/>
          <a:ln w="9525">
            <a:noFill/>
            <a:miter lim="800000"/>
            <a:headEnd/>
            <a:tailEnd/>
          </a:ln>
        </p:spPr>
        <p:txBody>
          <a:bodyPr anchor="ctr">
            <a:spAutoFit/>
          </a:bodyPr>
          <a:lstStyle/>
          <a:p>
            <a:pPr algn="just" rtl="1"/>
            <a:r>
              <a:rPr lang="fa-IR">
                <a:solidFill>
                  <a:srgbClr val="FFFF00"/>
                </a:solidFill>
                <a:latin typeface="Arial" charset="0"/>
              </a:rPr>
              <a:t>نکته : متغیر های شدتی به دلیل مستقل بودن از مقدار ماده برای تعیین حالت سیستم مناسب می باشند .</a:t>
            </a: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8" name="Slide Number Placeholder 7"/>
          <p:cNvSpPr>
            <a:spLocks noGrp="1"/>
          </p:cNvSpPr>
          <p:nvPr>
            <p:ph type="sldNum" sz="quarter" idx="12"/>
          </p:nvPr>
        </p:nvSpPr>
        <p:spPr/>
        <p:txBody>
          <a:bodyPr/>
          <a:lstStyle/>
          <a:p>
            <a:pPr>
              <a:defRPr/>
            </a:pPr>
            <a:fld id="{B2C1D687-016B-4B59-9DB2-6278059B18EB}" type="slidenum">
              <a:rPr lang="ar-SA"/>
              <a:pPr>
                <a:defRPr/>
              </a:pPr>
              <a:t>59</a:t>
            </a:fld>
            <a:endParaRPr lang="en-US"/>
          </a:p>
        </p:txBody>
      </p:sp>
    </p:spTree>
  </p:cSld>
  <p:clrMapOvr>
    <a:masterClrMapping/>
  </p:clrMapOvr>
  <p:transition>
    <p:wheel spokes="3"/>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4562" name="Rectangle 4"/>
          <p:cNvSpPr>
            <a:spLocks noChangeArrowheads="1"/>
          </p:cNvSpPr>
          <p:nvPr/>
        </p:nvSpPr>
        <p:spPr bwMode="auto">
          <a:xfrm>
            <a:off x="900113" y="2516188"/>
            <a:ext cx="7920037" cy="1066800"/>
          </a:xfrm>
          <a:prstGeom prst="rect">
            <a:avLst/>
          </a:prstGeom>
          <a:noFill/>
          <a:ln w="9525">
            <a:noFill/>
            <a:miter lim="800000"/>
            <a:headEnd/>
            <a:tailEnd/>
          </a:ln>
        </p:spPr>
        <p:txBody>
          <a:bodyPr anchor="ctr">
            <a:spAutoFit/>
          </a:bodyPr>
          <a:lstStyle/>
          <a:p>
            <a:pPr algn="just" rtl="1"/>
            <a:r>
              <a:rPr lang="fa-IR">
                <a:solidFill>
                  <a:srgbClr val="FFFF00"/>
                </a:solidFill>
                <a:latin typeface="Arial" charset="0"/>
              </a:rPr>
              <a:t>یک ثابت ترمودینامیکی و دمایی که در آن سه فاز آب ، بخار آب و یخ می توانند با هم در تعادل باشند.</a:t>
            </a:r>
          </a:p>
        </p:txBody>
      </p:sp>
      <p:sp>
        <p:nvSpPr>
          <p:cNvPr id="194563" name="Rectangle 5"/>
          <p:cNvSpPr>
            <a:spLocks noChangeArrowheads="1"/>
          </p:cNvSpPr>
          <p:nvPr/>
        </p:nvSpPr>
        <p:spPr bwMode="auto">
          <a:xfrm>
            <a:off x="5030788" y="1268413"/>
            <a:ext cx="3429000" cy="701675"/>
          </a:xfrm>
          <a:prstGeom prst="rect">
            <a:avLst/>
          </a:prstGeom>
          <a:noFill/>
          <a:ln w="9525">
            <a:noFill/>
            <a:miter lim="800000"/>
            <a:headEnd/>
            <a:tailEnd/>
          </a:ln>
        </p:spPr>
        <p:txBody>
          <a:bodyPr>
            <a:spAutoFit/>
          </a:bodyPr>
          <a:lstStyle/>
          <a:p>
            <a:pPr algn="r" rtl="1"/>
            <a:r>
              <a:rPr lang="fa-IR" sz="4000" b="1">
                <a:solidFill>
                  <a:srgbClr val="FF00FF"/>
                </a:solidFill>
                <a:latin typeface="Arial" charset="0"/>
              </a:rPr>
              <a:t>نقطه سه گانه آب :</a:t>
            </a:r>
            <a:endParaRPr lang="en-US" sz="4000" b="1">
              <a:solidFill>
                <a:srgbClr val="FF00FF"/>
              </a:solidFill>
              <a:latin typeface="Arial" charset="0"/>
            </a:endParaRP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6" name="Slide Number Placeholder 5"/>
          <p:cNvSpPr>
            <a:spLocks noGrp="1"/>
          </p:cNvSpPr>
          <p:nvPr>
            <p:ph type="sldNum" sz="quarter" idx="12"/>
          </p:nvPr>
        </p:nvSpPr>
        <p:spPr/>
        <p:txBody>
          <a:bodyPr/>
          <a:lstStyle/>
          <a:p>
            <a:pPr>
              <a:defRPr/>
            </a:pPr>
            <a:fld id="{1C634BD8-7680-42F2-BB19-B4A977D7F628}" type="slidenum">
              <a:rPr lang="ar-SA"/>
              <a:pPr>
                <a:defRPr/>
              </a:pPr>
              <a:t>6</a:t>
            </a:fld>
            <a:endParaRPr lang="en-US"/>
          </a:p>
        </p:txBody>
      </p:sp>
    </p:spTree>
  </p:cSld>
  <p:clrMapOvr>
    <a:masterClrMapping/>
  </p:clrMapOvr>
  <p:transition>
    <p:comb/>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8915" name="Rectangle 4"/>
          <p:cNvSpPr>
            <a:spLocks noChangeArrowheads="1"/>
          </p:cNvSpPr>
          <p:nvPr/>
        </p:nvSpPr>
        <p:spPr bwMode="auto">
          <a:xfrm>
            <a:off x="5503863" y="404813"/>
            <a:ext cx="3448050" cy="579437"/>
          </a:xfrm>
          <a:prstGeom prst="rect">
            <a:avLst/>
          </a:prstGeom>
          <a:noFill/>
          <a:ln w="9525">
            <a:noFill/>
            <a:miter lim="800000"/>
            <a:headEnd/>
            <a:tailEnd/>
          </a:ln>
        </p:spPr>
        <p:txBody>
          <a:bodyPr wrap="none" anchor="ctr">
            <a:spAutoFit/>
          </a:bodyPr>
          <a:lstStyle/>
          <a:p>
            <a:pPr algn="r" rtl="1"/>
            <a:r>
              <a:rPr lang="fa-IR" b="1">
                <a:solidFill>
                  <a:srgbClr val="FF99FF"/>
                </a:solidFill>
                <a:latin typeface="Times New Roman" pitchFamily="18" charset="0"/>
              </a:rPr>
              <a:t>خواص دو متغیر شدتی :</a:t>
            </a:r>
          </a:p>
        </p:txBody>
      </p:sp>
      <p:sp>
        <p:nvSpPr>
          <p:cNvPr id="38916" name="Rectangle 5"/>
          <p:cNvSpPr>
            <a:spLocks noChangeArrowheads="1"/>
          </p:cNvSpPr>
          <p:nvPr/>
        </p:nvSpPr>
        <p:spPr bwMode="auto">
          <a:xfrm>
            <a:off x="250825" y="1341438"/>
            <a:ext cx="8704263" cy="1066800"/>
          </a:xfrm>
          <a:prstGeom prst="rect">
            <a:avLst/>
          </a:prstGeom>
          <a:noFill/>
          <a:ln w="9525">
            <a:noFill/>
            <a:miter lim="800000"/>
            <a:headEnd/>
            <a:tailEnd/>
          </a:ln>
        </p:spPr>
        <p:txBody>
          <a:bodyPr anchor="ctr">
            <a:spAutoFit/>
          </a:bodyPr>
          <a:lstStyle/>
          <a:p>
            <a:pPr marL="342900" indent="-342900" algn="r" rtl="1"/>
            <a:r>
              <a:rPr lang="fa-IR">
                <a:solidFill>
                  <a:srgbClr val="FF00FF"/>
                </a:solidFill>
                <a:latin typeface="Arial" charset="0"/>
              </a:rPr>
              <a:t>1.</a:t>
            </a:r>
            <a:r>
              <a:rPr lang="fa-IR">
                <a:latin typeface="Arial" charset="0"/>
              </a:rPr>
              <a:t>  مقدار حجم مولی یا حجم یک مول از یک جسم تابعی است از دو متغیر فشار و دما.</a:t>
            </a:r>
            <a:endParaRPr lang="en-US">
              <a:latin typeface="Arial" charset="0"/>
            </a:endParaRPr>
          </a:p>
        </p:txBody>
      </p:sp>
      <p:sp>
        <p:nvSpPr>
          <p:cNvPr id="38917" name="Rectangle 6"/>
          <p:cNvSpPr>
            <a:spLocks noChangeArrowheads="1"/>
          </p:cNvSpPr>
          <p:nvPr/>
        </p:nvSpPr>
        <p:spPr bwMode="auto">
          <a:xfrm>
            <a:off x="1169988" y="2781300"/>
            <a:ext cx="7854950" cy="579438"/>
          </a:xfrm>
          <a:prstGeom prst="rect">
            <a:avLst/>
          </a:prstGeom>
          <a:noFill/>
          <a:ln w="9525">
            <a:noFill/>
            <a:miter lim="800000"/>
            <a:headEnd/>
            <a:tailEnd/>
          </a:ln>
        </p:spPr>
        <p:txBody>
          <a:bodyPr wrap="none" anchor="ctr">
            <a:spAutoFit/>
          </a:bodyPr>
          <a:lstStyle/>
          <a:p>
            <a:pPr algn="ctr" rtl="1"/>
            <a:r>
              <a:rPr lang="fa-IR">
                <a:solidFill>
                  <a:srgbClr val="FF00FF"/>
                </a:solidFill>
                <a:latin typeface="Arial" charset="0"/>
              </a:rPr>
              <a:t>2.</a:t>
            </a:r>
            <a:r>
              <a:rPr lang="fa-IR">
                <a:latin typeface="Arial" charset="0"/>
              </a:rPr>
              <a:t>  </a:t>
            </a:r>
            <a:r>
              <a:rPr lang="fa-IR">
                <a:solidFill>
                  <a:srgbClr val="66FF33"/>
                </a:solidFill>
                <a:latin typeface="Arial" charset="0"/>
              </a:rPr>
              <a:t>مقدار فشار سیستم قابل محاسبه از رابطه </a:t>
            </a:r>
            <a:r>
              <a:rPr lang="en-US" b="1">
                <a:solidFill>
                  <a:srgbClr val="66FF33"/>
                </a:solidFill>
                <a:latin typeface="Times New Roman" pitchFamily="18" charset="0"/>
                <a:cs typeface="Times New Roman" pitchFamily="18" charset="0"/>
              </a:rPr>
              <a:t>P = f(T,V)</a:t>
            </a:r>
          </a:p>
        </p:txBody>
      </p:sp>
      <p:graphicFrame>
        <p:nvGraphicFramePr>
          <p:cNvPr id="38914" name="Object 7"/>
          <p:cNvGraphicFramePr>
            <a:graphicFrameLocks noChangeAspect="1"/>
          </p:cNvGraphicFramePr>
          <p:nvPr/>
        </p:nvGraphicFramePr>
        <p:xfrm>
          <a:off x="2771775" y="4221163"/>
          <a:ext cx="4103688" cy="1047750"/>
        </p:xfrm>
        <a:graphic>
          <a:graphicData uri="http://schemas.openxmlformats.org/presentationml/2006/ole">
            <mc:AlternateContent xmlns:mc="http://schemas.openxmlformats.org/markup-compatibility/2006">
              <mc:Choice xmlns:v="urn:schemas-microsoft-com:vml" Requires="v">
                <p:oleObj spid="_x0000_s38916" name="Equation" r:id="rId3" imgW="1778000" imgH="457200" progId="Equation.3">
                  <p:embed/>
                </p:oleObj>
              </mc:Choice>
              <mc:Fallback>
                <p:oleObj name="Equation" r:id="rId3" imgW="1778000" imgH="457200" progId="Equation.3">
                  <p:embed/>
                  <p:pic>
                    <p:nvPicPr>
                      <p:cNvPr id="0"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71775" y="4221163"/>
                        <a:ext cx="4103688" cy="1047750"/>
                      </a:xfrm>
                      <a:prstGeom prst="rect">
                        <a:avLst/>
                      </a:prstGeom>
                      <a:solidFill>
                        <a:srgbClr val="FFFF99"/>
                      </a:solidFill>
                    </p:spPr>
                  </p:pic>
                </p:oleObj>
              </mc:Fallback>
            </mc:AlternateContent>
          </a:graphicData>
        </a:graphic>
      </p:graphicFrame>
      <p:sp>
        <p:nvSpPr>
          <p:cNvPr id="38918" name="Rectangle 9"/>
          <p:cNvSpPr>
            <a:spLocks noChangeArrowheads="1"/>
          </p:cNvSpPr>
          <p:nvPr/>
        </p:nvSpPr>
        <p:spPr bwMode="auto">
          <a:xfrm>
            <a:off x="0" y="3762375"/>
            <a:ext cx="9144000" cy="0"/>
          </a:xfrm>
          <a:prstGeom prst="rect">
            <a:avLst/>
          </a:prstGeom>
          <a:noFill/>
          <a:ln w="9525">
            <a:noFill/>
            <a:miter lim="800000"/>
            <a:headEnd/>
            <a:tailEnd/>
          </a:ln>
        </p:spPr>
        <p:txBody>
          <a:bodyPr wrap="none" anchor="ctr">
            <a:spAutoFit/>
          </a:bodyPr>
          <a:lstStyle/>
          <a:p>
            <a:endParaRPr lang="fa-I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9" name="Slide Number Placeholder 8"/>
          <p:cNvSpPr>
            <a:spLocks noGrp="1"/>
          </p:cNvSpPr>
          <p:nvPr>
            <p:ph type="sldNum" sz="quarter" idx="12"/>
          </p:nvPr>
        </p:nvSpPr>
        <p:spPr/>
        <p:txBody>
          <a:bodyPr/>
          <a:lstStyle/>
          <a:p>
            <a:pPr>
              <a:defRPr/>
            </a:pPr>
            <a:fld id="{B0DF519C-FF58-4782-A0AE-F7B60D49294B}" type="slidenum">
              <a:rPr lang="ar-SA"/>
              <a:pPr>
                <a:defRPr/>
              </a:pPr>
              <a:t>60</a:t>
            </a:fld>
            <a:endParaRPr lang="en-US"/>
          </a:p>
        </p:txBody>
      </p:sp>
    </p:spTree>
  </p:cSld>
  <p:clrMapOvr>
    <a:masterClrMapping/>
  </p:clrMapOvr>
  <p:transition>
    <p:wheel spokes="2"/>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9942" name="Rectangle 4"/>
          <p:cNvSpPr>
            <a:spLocks noChangeArrowheads="1"/>
          </p:cNvSpPr>
          <p:nvPr/>
        </p:nvSpPr>
        <p:spPr bwMode="auto">
          <a:xfrm>
            <a:off x="0" y="1166813"/>
            <a:ext cx="8770938" cy="1066800"/>
          </a:xfrm>
          <a:prstGeom prst="rect">
            <a:avLst/>
          </a:prstGeom>
          <a:noFill/>
          <a:ln w="9525">
            <a:noFill/>
            <a:miter lim="800000"/>
            <a:headEnd/>
            <a:tailEnd/>
          </a:ln>
        </p:spPr>
        <p:txBody>
          <a:bodyPr anchor="ctr">
            <a:spAutoFit/>
          </a:bodyPr>
          <a:lstStyle/>
          <a:p>
            <a:pPr algn="justLow" rtl="1">
              <a:tabLst>
                <a:tab pos="4657725" algn="l"/>
              </a:tabLst>
            </a:pPr>
            <a:r>
              <a:rPr lang="fa-IR">
                <a:latin typeface="Arial" charset="0"/>
              </a:rPr>
              <a:t>مخزن و لوله دماسنجی کاملاً  از جیوه پر شده ، با افزایش یک درجه ای دمای ترمومتر فشار داخلی آن چقدر خواهد بود ؟</a:t>
            </a:r>
          </a:p>
        </p:txBody>
      </p:sp>
      <p:sp>
        <p:nvSpPr>
          <p:cNvPr id="39943" name="Rectangle 5"/>
          <p:cNvSpPr>
            <a:spLocks noChangeArrowheads="1"/>
          </p:cNvSpPr>
          <p:nvPr/>
        </p:nvSpPr>
        <p:spPr bwMode="auto">
          <a:xfrm>
            <a:off x="7943850" y="334963"/>
            <a:ext cx="1031875" cy="641350"/>
          </a:xfrm>
          <a:prstGeom prst="rect">
            <a:avLst/>
          </a:prstGeom>
          <a:noFill/>
          <a:ln w="9525">
            <a:noFill/>
            <a:miter lim="800000"/>
            <a:headEnd/>
            <a:tailEnd/>
          </a:ln>
        </p:spPr>
        <p:txBody>
          <a:bodyPr wrap="none">
            <a:spAutoFit/>
          </a:bodyPr>
          <a:lstStyle/>
          <a:p>
            <a:pPr algn="ctr" rtl="1"/>
            <a:r>
              <a:rPr lang="fa-IR" sz="3600" b="1">
                <a:solidFill>
                  <a:srgbClr val="FF6699"/>
                </a:solidFill>
                <a:latin typeface="Arial" charset="0"/>
              </a:rPr>
              <a:t>مثال:</a:t>
            </a:r>
            <a:endParaRPr lang="en-US" sz="3600" b="1">
              <a:solidFill>
                <a:srgbClr val="FF6699"/>
              </a:solidFill>
              <a:latin typeface="Arial" charset="0"/>
            </a:endParaRPr>
          </a:p>
        </p:txBody>
      </p:sp>
      <p:sp>
        <p:nvSpPr>
          <p:cNvPr id="39944" name="Rectangle 11"/>
          <p:cNvSpPr>
            <a:spLocks noChangeArrowheads="1"/>
          </p:cNvSpPr>
          <p:nvPr/>
        </p:nvSpPr>
        <p:spPr bwMode="auto">
          <a:xfrm>
            <a:off x="512763" y="2601913"/>
            <a:ext cx="8374062" cy="579437"/>
          </a:xfrm>
          <a:prstGeom prst="rect">
            <a:avLst/>
          </a:prstGeom>
          <a:noFill/>
          <a:ln w="9525">
            <a:noFill/>
            <a:miter lim="800000"/>
            <a:headEnd/>
            <a:tailEnd/>
          </a:ln>
        </p:spPr>
        <p:txBody>
          <a:bodyPr wrap="none" anchor="ctr">
            <a:spAutoFit/>
          </a:bodyPr>
          <a:lstStyle/>
          <a:p>
            <a:pPr algn="r" rtl="1"/>
            <a:r>
              <a:rPr lang="fa-IR" b="1">
                <a:solidFill>
                  <a:srgbClr val="FF6699"/>
                </a:solidFill>
                <a:latin typeface="Arial" charset="0"/>
              </a:rPr>
              <a:t>پاسخ </a:t>
            </a:r>
            <a:r>
              <a:rPr lang="fa-IR" b="1">
                <a:latin typeface="Arial" charset="0"/>
              </a:rPr>
              <a:t>: </a:t>
            </a:r>
            <a:r>
              <a:rPr lang="fa-IR">
                <a:solidFill>
                  <a:srgbClr val="66FF33"/>
                </a:solidFill>
                <a:latin typeface="Arial" charset="0"/>
              </a:rPr>
              <a:t>در جیوه                 </a:t>
            </a:r>
            <a:r>
              <a:rPr lang="fa-IR">
                <a:solidFill>
                  <a:srgbClr val="66FF33"/>
                </a:solidFill>
              </a:rPr>
              <a:t>و اتمسفر                     لذا :</a:t>
            </a:r>
            <a:r>
              <a:rPr lang="en-US"/>
              <a:t> </a:t>
            </a:r>
            <a:endParaRPr lang="fa-IR"/>
          </a:p>
        </p:txBody>
      </p:sp>
      <p:sp>
        <p:nvSpPr>
          <p:cNvPr id="39945" name="Rectangle 13"/>
          <p:cNvSpPr>
            <a:spLocks noChangeArrowheads="1"/>
          </p:cNvSpPr>
          <p:nvPr/>
        </p:nvSpPr>
        <p:spPr bwMode="auto">
          <a:xfrm>
            <a:off x="0" y="3314700"/>
            <a:ext cx="9144000" cy="0"/>
          </a:xfrm>
          <a:prstGeom prst="rect">
            <a:avLst/>
          </a:prstGeom>
          <a:noFill/>
          <a:ln w="9525">
            <a:noFill/>
            <a:miter lim="800000"/>
            <a:headEnd/>
            <a:tailEnd/>
          </a:ln>
        </p:spPr>
        <p:txBody>
          <a:bodyPr wrap="none" anchor="ctr">
            <a:spAutoFit/>
          </a:bodyPr>
          <a:lstStyle/>
          <a:p>
            <a:endParaRPr lang="fa-IR"/>
          </a:p>
        </p:txBody>
      </p:sp>
      <p:graphicFrame>
        <p:nvGraphicFramePr>
          <p:cNvPr id="39938" name="Object 12"/>
          <p:cNvGraphicFramePr>
            <a:graphicFrameLocks noChangeAspect="1"/>
          </p:cNvGraphicFramePr>
          <p:nvPr/>
        </p:nvGraphicFramePr>
        <p:xfrm>
          <a:off x="4932363" y="2781300"/>
          <a:ext cx="1655762" cy="346075"/>
        </p:xfrm>
        <a:graphic>
          <a:graphicData uri="http://schemas.openxmlformats.org/presentationml/2006/ole">
            <mc:AlternateContent xmlns:mc="http://schemas.openxmlformats.org/markup-compatibility/2006">
              <mc:Choice xmlns:v="urn:schemas-microsoft-com:vml" Requires="v">
                <p:oleObj spid="_x0000_s39946" name="Equation" r:id="rId3" imgW="927100" imgH="190500" progId="Equation.3">
                  <p:embed/>
                </p:oleObj>
              </mc:Choice>
              <mc:Fallback>
                <p:oleObj name="Equation" r:id="rId3" imgW="927100" imgH="190500" progId="Equation.3">
                  <p:embed/>
                  <p:pic>
                    <p:nvPicPr>
                      <p:cNvPr id="0" name="Object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32363" y="2781300"/>
                        <a:ext cx="1655762" cy="346075"/>
                      </a:xfrm>
                      <a:prstGeom prst="rect">
                        <a:avLst/>
                      </a:prstGeom>
                      <a:solidFill>
                        <a:srgbClr val="FFFF99"/>
                      </a:solidFill>
                    </p:spPr>
                  </p:pic>
                </p:oleObj>
              </mc:Fallback>
            </mc:AlternateContent>
          </a:graphicData>
        </a:graphic>
      </p:graphicFrame>
      <p:sp>
        <p:nvSpPr>
          <p:cNvPr id="39946" name="Rectangle 17"/>
          <p:cNvSpPr>
            <a:spLocks noChangeArrowheads="1"/>
          </p:cNvSpPr>
          <p:nvPr/>
        </p:nvSpPr>
        <p:spPr bwMode="auto">
          <a:xfrm>
            <a:off x="0" y="3300413"/>
            <a:ext cx="9144000" cy="0"/>
          </a:xfrm>
          <a:prstGeom prst="rect">
            <a:avLst/>
          </a:prstGeom>
          <a:noFill/>
          <a:ln w="9525">
            <a:noFill/>
            <a:miter lim="800000"/>
            <a:headEnd/>
            <a:tailEnd/>
          </a:ln>
        </p:spPr>
        <p:txBody>
          <a:bodyPr wrap="none" anchor="ctr">
            <a:spAutoFit/>
          </a:bodyPr>
          <a:lstStyle/>
          <a:p>
            <a:endParaRPr lang="fa-IR"/>
          </a:p>
        </p:txBody>
      </p:sp>
      <p:graphicFrame>
        <p:nvGraphicFramePr>
          <p:cNvPr id="39939" name="Object 16"/>
          <p:cNvGraphicFramePr>
            <a:graphicFrameLocks noChangeAspect="1"/>
          </p:cNvGraphicFramePr>
          <p:nvPr/>
        </p:nvGraphicFramePr>
        <p:xfrm>
          <a:off x="1547813" y="2636838"/>
          <a:ext cx="1757362" cy="436562"/>
        </p:xfrm>
        <a:graphic>
          <a:graphicData uri="http://schemas.openxmlformats.org/presentationml/2006/ole">
            <mc:AlternateContent xmlns:mc="http://schemas.openxmlformats.org/markup-compatibility/2006">
              <mc:Choice xmlns:v="urn:schemas-microsoft-com:vml" Requires="v">
                <p:oleObj spid="_x0000_s39947" name="Equation" r:id="rId5" imgW="875920" imgH="215806" progId="Equation.3">
                  <p:embed/>
                </p:oleObj>
              </mc:Choice>
              <mc:Fallback>
                <p:oleObj name="Equation" r:id="rId5" imgW="875920" imgH="215806" progId="Equation.3">
                  <p:embed/>
                  <p:pic>
                    <p:nvPicPr>
                      <p:cNvPr id="0" name="Object 1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47813" y="2636838"/>
                        <a:ext cx="1757362" cy="436562"/>
                      </a:xfrm>
                      <a:prstGeom prst="rect">
                        <a:avLst/>
                      </a:prstGeom>
                      <a:solidFill>
                        <a:srgbClr val="FFFF99"/>
                      </a:solidFill>
                    </p:spPr>
                  </p:pic>
                </p:oleObj>
              </mc:Fallback>
            </mc:AlternateContent>
          </a:graphicData>
        </a:graphic>
      </p:graphicFrame>
      <p:sp>
        <p:nvSpPr>
          <p:cNvPr id="39947" name="Rectangle 18"/>
          <p:cNvSpPr>
            <a:spLocks noChangeArrowheads="1"/>
          </p:cNvSpPr>
          <p:nvPr/>
        </p:nvSpPr>
        <p:spPr bwMode="auto">
          <a:xfrm>
            <a:off x="0" y="3557588"/>
            <a:ext cx="9144000" cy="0"/>
          </a:xfrm>
          <a:prstGeom prst="rect">
            <a:avLst/>
          </a:prstGeom>
          <a:noFill/>
          <a:ln w="9525">
            <a:noFill/>
            <a:miter lim="800000"/>
            <a:headEnd/>
            <a:tailEnd/>
          </a:ln>
        </p:spPr>
        <p:txBody>
          <a:bodyPr wrap="none" anchor="ctr">
            <a:spAutoFit/>
          </a:bodyPr>
          <a:lstStyle/>
          <a:p>
            <a:endParaRPr lang="fa-IR"/>
          </a:p>
        </p:txBody>
      </p:sp>
      <p:sp>
        <p:nvSpPr>
          <p:cNvPr id="39948" name="Rectangle 21"/>
          <p:cNvSpPr>
            <a:spLocks noChangeArrowheads="1"/>
          </p:cNvSpPr>
          <p:nvPr/>
        </p:nvSpPr>
        <p:spPr bwMode="auto">
          <a:xfrm>
            <a:off x="0" y="3148013"/>
            <a:ext cx="9144000" cy="0"/>
          </a:xfrm>
          <a:prstGeom prst="rect">
            <a:avLst/>
          </a:prstGeom>
          <a:noFill/>
          <a:ln w="9525">
            <a:noFill/>
            <a:miter lim="800000"/>
            <a:headEnd/>
            <a:tailEnd/>
          </a:ln>
        </p:spPr>
        <p:txBody>
          <a:bodyPr wrap="none" anchor="ctr">
            <a:spAutoFit/>
          </a:bodyPr>
          <a:lstStyle/>
          <a:p>
            <a:endParaRPr lang="fa-IR"/>
          </a:p>
        </p:txBody>
      </p:sp>
      <p:graphicFrame>
        <p:nvGraphicFramePr>
          <p:cNvPr id="39940" name="Object 20"/>
          <p:cNvGraphicFramePr>
            <a:graphicFrameLocks noChangeAspect="1"/>
          </p:cNvGraphicFramePr>
          <p:nvPr/>
        </p:nvGraphicFramePr>
        <p:xfrm>
          <a:off x="2916238" y="3573463"/>
          <a:ext cx="3529012" cy="1052512"/>
        </p:xfrm>
        <a:graphic>
          <a:graphicData uri="http://schemas.openxmlformats.org/presentationml/2006/ole">
            <mc:AlternateContent xmlns:mc="http://schemas.openxmlformats.org/markup-compatibility/2006">
              <mc:Choice xmlns:v="urn:schemas-microsoft-com:vml" Requires="v">
                <p:oleObj spid="_x0000_s39948" name="Equation" r:id="rId7" imgW="1511300" imgH="444500" progId="Equation.3">
                  <p:embed/>
                </p:oleObj>
              </mc:Choice>
              <mc:Fallback>
                <p:oleObj name="Equation" r:id="rId7" imgW="1511300" imgH="444500" progId="Equation.3">
                  <p:embed/>
                  <p:pic>
                    <p:nvPicPr>
                      <p:cNvPr id="0" name="Object 2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916238" y="3573463"/>
                        <a:ext cx="3529012" cy="1052512"/>
                      </a:xfrm>
                      <a:prstGeom prst="rect">
                        <a:avLst/>
                      </a:prstGeom>
                      <a:solidFill>
                        <a:srgbClr val="FFFF99"/>
                      </a:solidFill>
                    </p:spPr>
                  </p:pic>
                </p:oleObj>
              </mc:Fallback>
            </mc:AlternateContent>
          </a:graphicData>
        </a:graphic>
      </p:graphicFrame>
      <p:sp>
        <p:nvSpPr>
          <p:cNvPr id="39949" name="Rectangle 22"/>
          <p:cNvSpPr>
            <a:spLocks noChangeArrowheads="1"/>
          </p:cNvSpPr>
          <p:nvPr/>
        </p:nvSpPr>
        <p:spPr bwMode="auto">
          <a:xfrm>
            <a:off x="0" y="3709988"/>
            <a:ext cx="9144000" cy="0"/>
          </a:xfrm>
          <a:prstGeom prst="rect">
            <a:avLst/>
          </a:prstGeom>
          <a:noFill/>
          <a:ln w="9525">
            <a:noFill/>
            <a:miter lim="800000"/>
            <a:headEnd/>
            <a:tailEnd/>
          </a:ln>
        </p:spPr>
        <p:txBody>
          <a:bodyPr wrap="none" anchor="ctr">
            <a:spAutoFit/>
          </a:bodyPr>
          <a:lstStyle/>
          <a:p>
            <a:endParaRPr lang="fa-IR"/>
          </a:p>
        </p:txBody>
      </p:sp>
      <p:sp>
        <p:nvSpPr>
          <p:cNvPr id="39950" name="Rectangle 24"/>
          <p:cNvSpPr>
            <a:spLocks noChangeArrowheads="1"/>
          </p:cNvSpPr>
          <p:nvPr/>
        </p:nvSpPr>
        <p:spPr bwMode="auto">
          <a:xfrm>
            <a:off x="0" y="5002213"/>
            <a:ext cx="8826500" cy="1066800"/>
          </a:xfrm>
          <a:prstGeom prst="rect">
            <a:avLst/>
          </a:prstGeom>
          <a:noFill/>
          <a:ln w="9525">
            <a:noFill/>
            <a:miter lim="800000"/>
            <a:headEnd/>
            <a:tailEnd/>
          </a:ln>
        </p:spPr>
        <p:txBody>
          <a:bodyPr anchor="ctr">
            <a:spAutoFit/>
          </a:bodyPr>
          <a:lstStyle/>
          <a:p>
            <a:pPr algn="r" rtl="1"/>
            <a:r>
              <a:rPr lang="fa-IR">
                <a:solidFill>
                  <a:srgbClr val="FFFF00"/>
                </a:solidFill>
                <a:latin typeface="Arial" charset="0"/>
                <a:cs typeface="Times New Roman" pitchFamily="18" charset="0"/>
              </a:rPr>
              <a:t>یعنی اگر          </a:t>
            </a:r>
            <a:r>
              <a:rPr lang="fa-IR">
                <a:solidFill>
                  <a:srgbClr val="FFFF00"/>
                </a:solidFill>
                <a:cs typeface="Times New Roman" pitchFamily="18" charset="0"/>
              </a:rPr>
              <a:t>درجه ، تغییر فشار برابر 46 اتمسفر است و دماسنج خواهد شکست.</a:t>
            </a:r>
          </a:p>
        </p:txBody>
      </p:sp>
      <p:graphicFrame>
        <p:nvGraphicFramePr>
          <p:cNvPr id="39941" name="Object 23"/>
          <p:cNvGraphicFramePr>
            <a:graphicFrameLocks noChangeAspect="1"/>
          </p:cNvGraphicFramePr>
          <p:nvPr/>
        </p:nvGraphicFramePr>
        <p:xfrm>
          <a:off x="6516688" y="5157788"/>
          <a:ext cx="931862" cy="325437"/>
        </p:xfrm>
        <a:graphic>
          <a:graphicData uri="http://schemas.openxmlformats.org/presentationml/2006/ole">
            <mc:AlternateContent xmlns:mc="http://schemas.openxmlformats.org/markup-compatibility/2006">
              <mc:Choice xmlns:v="urn:schemas-microsoft-com:vml" Requires="v">
                <p:oleObj spid="_x0000_s39949" name="Equation" r:id="rId9" imgW="457002" imgH="165028" progId="Equation.3">
                  <p:embed/>
                </p:oleObj>
              </mc:Choice>
              <mc:Fallback>
                <p:oleObj name="Equation" r:id="rId9" imgW="457002" imgH="165028" progId="Equation.3">
                  <p:embed/>
                  <p:pic>
                    <p:nvPicPr>
                      <p:cNvPr id="0" name="Object 2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516688" y="5157788"/>
                        <a:ext cx="931862" cy="325437"/>
                      </a:xfrm>
                      <a:prstGeom prst="rect">
                        <a:avLst/>
                      </a:prstGeom>
                      <a:solidFill>
                        <a:srgbClr val="FFFF99"/>
                      </a:solidFill>
                    </p:spPr>
                  </p:pic>
                </p:oleObj>
              </mc:Fallback>
            </mc:AlternateContent>
          </a:graphicData>
        </a:graphic>
      </p:graphicFrame>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7" name="Slide Number Placeholder 16"/>
          <p:cNvSpPr>
            <a:spLocks noGrp="1"/>
          </p:cNvSpPr>
          <p:nvPr>
            <p:ph type="sldNum" sz="quarter" idx="12"/>
          </p:nvPr>
        </p:nvSpPr>
        <p:spPr/>
        <p:txBody>
          <a:bodyPr/>
          <a:lstStyle/>
          <a:p>
            <a:pPr>
              <a:defRPr/>
            </a:pPr>
            <a:fld id="{845A4C7B-5A21-4B69-9EF0-34AFCFDEBE82}" type="slidenum">
              <a:rPr lang="ar-SA"/>
              <a:pPr>
                <a:defRPr/>
              </a:pPr>
              <a:t>61</a:t>
            </a:fld>
            <a:endParaRPr lang="en-US"/>
          </a:p>
        </p:txBody>
      </p:sp>
    </p:spTree>
  </p:cSld>
  <p:clrMapOvr>
    <a:masterClrMapping/>
  </p:clrMapOvr>
  <p:transition>
    <p:wheel spokes="1"/>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5042" name="Rectangle 4"/>
          <p:cNvSpPr>
            <a:spLocks noChangeArrowheads="1"/>
          </p:cNvSpPr>
          <p:nvPr/>
        </p:nvSpPr>
        <p:spPr bwMode="auto">
          <a:xfrm>
            <a:off x="0" y="1144588"/>
            <a:ext cx="8882063" cy="1066800"/>
          </a:xfrm>
          <a:prstGeom prst="rect">
            <a:avLst/>
          </a:prstGeom>
          <a:noFill/>
          <a:ln w="9525">
            <a:noFill/>
            <a:miter lim="800000"/>
            <a:headEnd/>
            <a:tailEnd/>
          </a:ln>
        </p:spPr>
        <p:txBody>
          <a:bodyPr anchor="ctr">
            <a:spAutoFit/>
          </a:bodyPr>
          <a:lstStyle/>
          <a:p>
            <a:pPr algn="r" rtl="1"/>
            <a:r>
              <a:rPr lang="fa-IR">
                <a:solidFill>
                  <a:srgbClr val="FF99FF"/>
                </a:solidFill>
                <a:latin typeface="Arial" charset="0"/>
              </a:rPr>
              <a:t>حالت تعادل ترمودینامیکی</a:t>
            </a:r>
            <a:r>
              <a:rPr lang="fa-IR">
                <a:latin typeface="Arial" charset="0"/>
              </a:rPr>
              <a:t> = یکسان بودن مقدار متغیر های</a:t>
            </a:r>
            <a:r>
              <a:rPr lang="en-US">
                <a:latin typeface="Arial" charset="0"/>
              </a:rPr>
              <a:t> </a:t>
            </a:r>
            <a:r>
              <a:rPr lang="fa-IR">
                <a:latin typeface="Arial" charset="0"/>
              </a:rPr>
              <a:t>حالت در تمام سسیستم و مستقل از زمان.</a:t>
            </a:r>
          </a:p>
        </p:txBody>
      </p:sp>
      <p:sp>
        <p:nvSpPr>
          <p:cNvPr id="215043" name="Rectangle 6"/>
          <p:cNvSpPr>
            <a:spLocks noChangeArrowheads="1"/>
          </p:cNvSpPr>
          <p:nvPr/>
        </p:nvSpPr>
        <p:spPr bwMode="auto">
          <a:xfrm>
            <a:off x="250825" y="3789363"/>
            <a:ext cx="8677275" cy="1554162"/>
          </a:xfrm>
          <a:prstGeom prst="rect">
            <a:avLst/>
          </a:prstGeom>
          <a:noFill/>
          <a:ln w="9525">
            <a:noFill/>
            <a:miter lim="800000"/>
            <a:headEnd/>
            <a:tailEnd/>
          </a:ln>
        </p:spPr>
        <p:txBody>
          <a:bodyPr anchor="ctr">
            <a:spAutoFit/>
          </a:bodyPr>
          <a:lstStyle/>
          <a:p>
            <a:pPr algn="just" rtl="1"/>
            <a:r>
              <a:rPr lang="fa-IR">
                <a:solidFill>
                  <a:srgbClr val="FFFF00"/>
                </a:solidFill>
                <a:latin typeface="Arial" charset="0"/>
              </a:rPr>
              <a:t>تعادل حرارتی ، تعادل مکانیکی و تعادل شیمیایی موجود در یک سیستم باعث</a:t>
            </a:r>
            <a:r>
              <a:rPr lang="en-US">
                <a:solidFill>
                  <a:srgbClr val="FFFF00"/>
                </a:solidFill>
                <a:latin typeface="Arial" charset="0"/>
              </a:rPr>
              <a:t> </a:t>
            </a:r>
            <a:r>
              <a:rPr lang="fa-IR">
                <a:solidFill>
                  <a:srgbClr val="FFFF00"/>
                </a:solidFill>
                <a:latin typeface="Arial" charset="0"/>
              </a:rPr>
              <a:t> یکسان</a:t>
            </a:r>
            <a:r>
              <a:rPr lang="en-US">
                <a:solidFill>
                  <a:srgbClr val="FFFF00"/>
                </a:solidFill>
                <a:latin typeface="Arial" charset="0"/>
              </a:rPr>
              <a:t> </a:t>
            </a:r>
            <a:r>
              <a:rPr lang="fa-IR">
                <a:solidFill>
                  <a:srgbClr val="FFFF00"/>
                </a:solidFill>
                <a:latin typeface="Arial" charset="0"/>
              </a:rPr>
              <a:t> بودن به ترتیب دما</a:t>
            </a:r>
            <a:r>
              <a:rPr lang="en-US">
                <a:solidFill>
                  <a:srgbClr val="FFFF00"/>
                </a:solidFill>
                <a:latin typeface="Arial" charset="0"/>
              </a:rPr>
              <a:t> </a:t>
            </a:r>
            <a:r>
              <a:rPr lang="fa-IR">
                <a:solidFill>
                  <a:srgbClr val="FFFF00"/>
                </a:solidFill>
                <a:latin typeface="Arial" charset="0"/>
              </a:rPr>
              <a:t>،</a:t>
            </a:r>
            <a:r>
              <a:rPr lang="en-US">
                <a:solidFill>
                  <a:srgbClr val="FFFF00"/>
                </a:solidFill>
                <a:latin typeface="Arial" charset="0"/>
              </a:rPr>
              <a:t> </a:t>
            </a:r>
            <a:r>
              <a:rPr lang="fa-IR">
                <a:solidFill>
                  <a:srgbClr val="FFFF00"/>
                </a:solidFill>
                <a:latin typeface="Arial" charset="0"/>
              </a:rPr>
              <a:t> فشار و یا جزء مولی در تمام نقاط </a:t>
            </a:r>
            <a:r>
              <a:rPr lang="en-US">
                <a:solidFill>
                  <a:srgbClr val="FFFF00"/>
                </a:solidFill>
                <a:latin typeface="Arial" charset="0"/>
              </a:rPr>
              <a:t> </a:t>
            </a:r>
            <a:r>
              <a:rPr lang="fa-IR">
                <a:solidFill>
                  <a:srgbClr val="FFFF00"/>
                </a:solidFill>
                <a:latin typeface="Arial" charset="0"/>
              </a:rPr>
              <a:t>سیستم و مستقل از زمان  می باشد.</a:t>
            </a: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6" name="Slide Number Placeholder 5"/>
          <p:cNvSpPr>
            <a:spLocks noGrp="1"/>
          </p:cNvSpPr>
          <p:nvPr>
            <p:ph type="sldNum" sz="quarter" idx="12"/>
          </p:nvPr>
        </p:nvSpPr>
        <p:spPr/>
        <p:txBody>
          <a:bodyPr/>
          <a:lstStyle/>
          <a:p>
            <a:pPr>
              <a:defRPr/>
            </a:pPr>
            <a:fld id="{DA0A0628-0BF8-4E8F-8D81-4A6AEC7DBC10}" type="slidenum">
              <a:rPr lang="ar-SA"/>
              <a:pPr>
                <a:defRPr/>
              </a:pPr>
              <a:t>62</a:t>
            </a:fld>
            <a:endParaRPr lang="en-US"/>
          </a:p>
        </p:txBody>
      </p:sp>
    </p:spTree>
  </p:cSld>
  <p:clrMapOvr>
    <a:masterClrMapping/>
  </p:clrMapOvr>
  <p:transition>
    <p:wedge/>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6066" name="Rectangle 4"/>
          <p:cNvSpPr>
            <a:spLocks noChangeArrowheads="1"/>
          </p:cNvSpPr>
          <p:nvPr/>
        </p:nvSpPr>
        <p:spPr bwMode="auto">
          <a:xfrm>
            <a:off x="4762500" y="981075"/>
            <a:ext cx="3984625" cy="579438"/>
          </a:xfrm>
          <a:prstGeom prst="rect">
            <a:avLst/>
          </a:prstGeom>
          <a:noFill/>
          <a:ln w="9525">
            <a:noFill/>
            <a:miter lim="800000"/>
            <a:headEnd/>
            <a:tailEnd/>
          </a:ln>
        </p:spPr>
        <p:txBody>
          <a:bodyPr wrap="none" anchor="ctr">
            <a:spAutoFit/>
          </a:bodyPr>
          <a:lstStyle/>
          <a:p>
            <a:pPr algn="r" rtl="1"/>
            <a:r>
              <a:rPr lang="fa-IR">
                <a:solidFill>
                  <a:srgbClr val="FF99FF"/>
                </a:solidFill>
                <a:latin typeface="Arial" charset="0"/>
              </a:rPr>
              <a:t>سیستم برگشت پذیر چیست ؟</a:t>
            </a:r>
            <a:r>
              <a:rPr lang="en-US">
                <a:solidFill>
                  <a:srgbClr val="FF99FF"/>
                </a:solidFill>
                <a:latin typeface="Arial" charset="0"/>
              </a:rPr>
              <a:t> </a:t>
            </a:r>
          </a:p>
        </p:txBody>
      </p:sp>
      <p:sp>
        <p:nvSpPr>
          <p:cNvPr id="216067" name="Rectangle 5"/>
          <p:cNvSpPr>
            <a:spLocks noChangeArrowheads="1"/>
          </p:cNvSpPr>
          <p:nvPr/>
        </p:nvSpPr>
        <p:spPr bwMode="auto">
          <a:xfrm>
            <a:off x="127000" y="2768600"/>
            <a:ext cx="8766175" cy="1554163"/>
          </a:xfrm>
          <a:prstGeom prst="rect">
            <a:avLst/>
          </a:prstGeom>
          <a:noFill/>
          <a:ln w="9525">
            <a:noFill/>
            <a:miter lim="800000"/>
            <a:headEnd/>
            <a:tailEnd/>
          </a:ln>
        </p:spPr>
        <p:txBody>
          <a:bodyPr wrap="none" anchor="ctr">
            <a:spAutoFit/>
          </a:bodyPr>
          <a:lstStyle/>
          <a:p>
            <a:pPr algn="r" rtl="1"/>
            <a:r>
              <a:rPr lang="fa-IR">
                <a:solidFill>
                  <a:srgbClr val="FFFF00"/>
                </a:solidFill>
                <a:latin typeface="Arial" charset="0"/>
              </a:rPr>
              <a:t>اگر سیستمی به طور بینهایت آهسته از یک حالت تعادل</a:t>
            </a:r>
            <a:r>
              <a:rPr lang="en-US">
                <a:solidFill>
                  <a:srgbClr val="FFFF00"/>
                </a:solidFill>
                <a:latin typeface="Arial" charset="0"/>
              </a:rPr>
              <a:t> </a:t>
            </a:r>
            <a:r>
              <a:rPr lang="fa-IR">
                <a:solidFill>
                  <a:srgbClr val="FFFF00"/>
                </a:solidFill>
                <a:latin typeface="Arial" charset="0"/>
              </a:rPr>
              <a:t> به </a:t>
            </a:r>
            <a:r>
              <a:rPr lang="en-US">
                <a:solidFill>
                  <a:srgbClr val="FFFF00"/>
                </a:solidFill>
                <a:latin typeface="Arial" charset="0"/>
              </a:rPr>
              <a:t> </a:t>
            </a:r>
            <a:r>
              <a:rPr lang="fa-IR">
                <a:solidFill>
                  <a:srgbClr val="FFFF00"/>
                </a:solidFill>
                <a:latin typeface="Arial" charset="0"/>
              </a:rPr>
              <a:t>یک</a:t>
            </a:r>
            <a:endParaRPr lang="en-US">
              <a:solidFill>
                <a:srgbClr val="FFFF00"/>
              </a:solidFill>
              <a:latin typeface="Arial" charset="0"/>
            </a:endParaRPr>
          </a:p>
          <a:p>
            <a:pPr algn="r" rtl="1"/>
            <a:r>
              <a:rPr lang="fa-IR">
                <a:solidFill>
                  <a:srgbClr val="FFFF00"/>
                </a:solidFill>
                <a:latin typeface="Arial" charset="0"/>
              </a:rPr>
              <a:t> حالت تعادل دیگر برود و این تغییر ها به صورت حالتهای تعادلی</a:t>
            </a:r>
            <a:endParaRPr lang="en-US">
              <a:solidFill>
                <a:srgbClr val="FFFF00"/>
              </a:solidFill>
              <a:latin typeface="Arial" charset="0"/>
            </a:endParaRPr>
          </a:p>
          <a:p>
            <a:pPr algn="r" rtl="1"/>
            <a:r>
              <a:rPr lang="fa-IR">
                <a:solidFill>
                  <a:srgbClr val="FFFF00"/>
                </a:solidFill>
                <a:latin typeface="Arial" charset="0"/>
              </a:rPr>
              <a:t> متوالی انجام پذیرد، چنین تغییر حالتی را برگشت پذیر گویند.</a:t>
            </a: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6" name="Slide Number Placeholder 5"/>
          <p:cNvSpPr>
            <a:spLocks noGrp="1"/>
          </p:cNvSpPr>
          <p:nvPr>
            <p:ph type="sldNum" sz="quarter" idx="12"/>
          </p:nvPr>
        </p:nvSpPr>
        <p:spPr/>
        <p:txBody>
          <a:bodyPr/>
          <a:lstStyle/>
          <a:p>
            <a:pPr>
              <a:defRPr/>
            </a:pPr>
            <a:fld id="{DDAFEA07-AA86-45B8-9C01-C1C37AACE5E4}" type="slidenum">
              <a:rPr lang="ar-SA"/>
              <a:pPr>
                <a:defRPr/>
              </a:pPr>
              <a:t>63</a:t>
            </a:fld>
            <a:endParaRPr lang="en-US"/>
          </a:p>
        </p:txBody>
      </p:sp>
    </p:spTree>
  </p:cSld>
  <p:clrMapOvr>
    <a:masterClrMapping/>
  </p:clrMapOvr>
  <p:transition>
    <p:pull dir="ru"/>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963" name="Rectangle 4"/>
          <p:cNvSpPr>
            <a:spLocks noChangeArrowheads="1"/>
          </p:cNvSpPr>
          <p:nvPr/>
        </p:nvSpPr>
        <p:spPr bwMode="auto">
          <a:xfrm>
            <a:off x="177800" y="1036638"/>
            <a:ext cx="8604250" cy="1066800"/>
          </a:xfrm>
          <a:prstGeom prst="rect">
            <a:avLst/>
          </a:prstGeom>
          <a:noFill/>
          <a:ln w="9525">
            <a:noFill/>
            <a:miter lim="800000"/>
            <a:headEnd/>
            <a:tailEnd/>
          </a:ln>
        </p:spPr>
        <p:txBody>
          <a:bodyPr anchor="ctr">
            <a:spAutoFit/>
          </a:bodyPr>
          <a:lstStyle/>
          <a:p>
            <a:pPr algn="r" rtl="1"/>
            <a:r>
              <a:rPr lang="fa-IR">
                <a:solidFill>
                  <a:srgbClr val="FFFF00"/>
                </a:solidFill>
                <a:latin typeface="Arial" charset="0"/>
              </a:rPr>
              <a:t>نکته : فرآیند برگشت پذیر یک فرآیند ایده آل و در حقیقت فرضی و غیرحقیقی است و مدت چنین تغییری بسیار طولانی است.</a:t>
            </a:r>
          </a:p>
        </p:txBody>
      </p:sp>
      <p:sp>
        <p:nvSpPr>
          <p:cNvPr id="40964" name="Rectangle 5"/>
          <p:cNvSpPr>
            <a:spLocks noChangeArrowheads="1"/>
          </p:cNvSpPr>
          <p:nvPr/>
        </p:nvSpPr>
        <p:spPr bwMode="auto">
          <a:xfrm>
            <a:off x="0" y="2819400"/>
            <a:ext cx="8777288" cy="1066800"/>
          </a:xfrm>
          <a:prstGeom prst="rect">
            <a:avLst/>
          </a:prstGeom>
          <a:noFill/>
          <a:ln w="9525">
            <a:noFill/>
            <a:miter lim="800000"/>
            <a:headEnd/>
            <a:tailEnd/>
          </a:ln>
        </p:spPr>
        <p:txBody>
          <a:bodyPr anchor="ctr">
            <a:spAutoFit/>
          </a:bodyPr>
          <a:lstStyle/>
          <a:p>
            <a:pPr algn="r" rtl="1"/>
            <a:r>
              <a:rPr lang="fa-IR">
                <a:solidFill>
                  <a:srgbClr val="FF99FF"/>
                </a:solidFill>
                <a:latin typeface="Arial" charset="0"/>
              </a:rPr>
              <a:t>انتقال برگشت پذیر</a:t>
            </a:r>
            <a:r>
              <a:rPr lang="fa-IR">
                <a:latin typeface="Arial" charset="0"/>
              </a:rPr>
              <a:t>: عملیاتی که به صورت متوالی است و حالت تعادل در هر لحظۀ آن موجود است .</a:t>
            </a:r>
          </a:p>
        </p:txBody>
      </p:sp>
      <p:sp>
        <p:nvSpPr>
          <p:cNvPr id="40965" name="Rectangle 6"/>
          <p:cNvSpPr>
            <a:spLocks noChangeArrowheads="1"/>
          </p:cNvSpPr>
          <p:nvPr/>
        </p:nvSpPr>
        <p:spPr bwMode="auto">
          <a:xfrm>
            <a:off x="1825625" y="4762500"/>
            <a:ext cx="6823075" cy="579438"/>
          </a:xfrm>
          <a:prstGeom prst="rect">
            <a:avLst/>
          </a:prstGeom>
          <a:noFill/>
          <a:ln w="9525">
            <a:noFill/>
            <a:miter lim="800000"/>
            <a:headEnd/>
            <a:tailEnd/>
          </a:ln>
        </p:spPr>
        <p:txBody>
          <a:bodyPr wrap="none" anchor="ctr">
            <a:spAutoFit/>
          </a:bodyPr>
          <a:lstStyle/>
          <a:p>
            <a:pPr algn="r" rtl="1"/>
            <a:r>
              <a:rPr lang="fa-IR">
                <a:solidFill>
                  <a:srgbClr val="FF99FF"/>
                </a:solidFill>
                <a:latin typeface="Arial" charset="0"/>
              </a:rPr>
              <a:t>کار</a:t>
            </a:r>
            <a:r>
              <a:rPr lang="fa-IR">
                <a:latin typeface="Arial" charset="0"/>
              </a:rPr>
              <a:t> = </a:t>
            </a:r>
            <a:r>
              <a:rPr lang="fa-IR">
                <a:solidFill>
                  <a:srgbClr val="66FF33"/>
                </a:solidFill>
                <a:latin typeface="Arial" charset="0"/>
              </a:rPr>
              <a:t>نیرویی که نقطه اثر آن تغیر مکان می دهد .</a:t>
            </a:r>
          </a:p>
        </p:txBody>
      </p:sp>
      <p:sp>
        <p:nvSpPr>
          <p:cNvPr id="40966" name="Rectangle 8"/>
          <p:cNvSpPr>
            <a:spLocks noChangeArrowheads="1"/>
          </p:cNvSpPr>
          <p:nvPr/>
        </p:nvSpPr>
        <p:spPr bwMode="auto">
          <a:xfrm>
            <a:off x="0" y="3238500"/>
            <a:ext cx="9144000" cy="0"/>
          </a:xfrm>
          <a:prstGeom prst="rect">
            <a:avLst/>
          </a:prstGeom>
          <a:noFill/>
          <a:ln w="9525">
            <a:noFill/>
            <a:miter lim="800000"/>
            <a:headEnd/>
            <a:tailEnd/>
          </a:ln>
        </p:spPr>
        <p:txBody>
          <a:bodyPr wrap="none" anchor="ctr">
            <a:spAutoFit/>
          </a:bodyPr>
          <a:lstStyle/>
          <a:p>
            <a:endParaRPr lang="fa-IR"/>
          </a:p>
        </p:txBody>
      </p:sp>
      <p:graphicFrame>
        <p:nvGraphicFramePr>
          <p:cNvPr id="40962" name="Object 7"/>
          <p:cNvGraphicFramePr>
            <a:graphicFrameLocks noChangeAspect="1"/>
          </p:cNvGraphicFramePr>
          <p:nvPr/>
        </p:nvGraphicFramePr>
        <p:xfrm>
          <a:off x="3563938" y="5805488"/>
          <a:ext cx="2232025" cy="676275"/>
        </p:xfrm>
        <a:graphic>
          <a:graphicData uri="http://schemas.openxmlformats.org/presentationml/2006/ole">
            <mc:AlternateContent xmlns:mc="http://schemas.openxmlformats.org/markup-compatibility/2006">
              <mc:Choice xmlns:v="urn:schemas-microsoft-com:vml" Requires="v">
                <p:oleObj spid="_x0000_s40964" name="Equation" r:id="rId3" imgW="660113" imgH="203112" progId="Equation.3">
                  <p:embed/>
                </p:oleObj>
              </mc:Choice>
              <mc:Fallback>
                <p:oleObj name="Equation" r:id="rId3" imgW="660113" imgH="203112" progId="Equation.3">
                  <p:embed/>
                  <p:pic>
                    <p:nvPicPr>
                      <p:cNvPr id="0"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63938" y="5805488"/>
                        <a:ext cx="2232025" cy="676275"/>
                      </a:xfrm>
                      <a:prstGeom prst="rect">
                        <a:avLst/>
                      </a:prstGeom>
                      <a:solidFill>
                        <a:srgbClr val="FFFF99"/>
                      </a:solidFill>
                    </p:spPr>
                  </p:pic>
                </p:oleObj>
              </mc:Fallback>
            </mc:AlternateContent>
          </a:graphicData>
        </a:graphic>
      </p:graphicFrame>
      <p:sp>
        <p:nvSpPr>
          <p:cNvPr id="40967" name="Rectangle 9"/>
          <p:cNvSpPr>
            <a:spLocks noChangeArrowheads="1"/>
          </p:cNvSpPr>
          <p:nvPr/>
        </p:nvSpPr>
        <p:spPr bwMode="auto">
          <a:xfrm>
            <a:off x="0" y="3619500"/>
            <a:ext cx="9144000" cy="0"/>
          </a:xfrm>
          <a:prstGeom prst="rect">
            <a:avLst/>
          </a:prstGeom>
          <a:noFill/>
          <a:ln w="9525">
            <a:noFill/>
            <a:miter lim="800000"/>
            <a:headEnd/>
            <a:tailEnd/>
          </a:ln>
        </p:spPr>
        <p:txBody>
          <a:bodyPr wrap="none" anchor="ctr">
            <a:spAutoFit/>
          </a:bodyPr>
          <a:lstStyle/>
          <a:p>
            <a:endParaRPr lang="fa-I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0" name="Slide Number Placeholder 9"/>
          <p:cNvSpPr>
            <a:spLocks noGrp="1"/>
          </p:cNvSpPr>
          <p:nvPr>
            <p:ph type="sldNum" sz="quarter" idx="12"/>
          </p:nvPr>
        </p:nvSpPr>
        <p:spPr/>
        <p:txBody>
          <a:bodyPr/>
          <a:lstStyle/>
          <a:p>
            <a:pPr>
              <a:defRPr/>
            </a:pPr>
            <a:fld id="{C0FCA33A-FD28-4675-AB07-EA307EB386E7}" type="slidenum">
              <a:rPr lang="ar-SA"/>
              <a:pPr>
                <a:defRPr/>
              </a:pPr>
              <a:t>64</a:t>
            </a:fld>
            <a:endParaRPr lang="en-US"/>
          </a:p>
        </p:txBody>
      </p:sp>
    </p:spTree>
  </p:cSld>
  <p:clrMapOvr>
    <a:masterClrMapping/>
  </p:clrMapOvr>
  <p:transition>
    <p:pull dir="rd"/>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1987" name="Rectangle 4"/>
          <p:cNvSpPr>
            <a:spLocks noChangeArrowheads="1"/>
          </p:cNvSpPr>
          <p:nvPr/>
        </p:nvSpPr>
        <p:spPr bwMode="auto">
          <a:xfrm>
            <a:off x="5434013" y="442913"/>
            <a:ext cx="3300412" cy="579437"/>
          </a:xfrm>
          <a:prstGeom prst="rect">
            <a:avLst/>
          </a:prstGeom>
          <a:noFill/>
          <a:ln w="9525">
            <a:noFill/>
            <a:miter lim="800000"/>
            <a:headEnd/>
            <a:tailEnd/>
          </a:ln>
        </p:spPr>
        <p:txBody>
          <a:bodyPr wrap="none" anchor="ctr">
            <a:spAutoFit/>
          </a:bodyPr>
          <a:lstStyle/>
          <a:p>
            <a:pPr algn="r" rtl="1"/>
            <a:r>
              <a:rPr lang="fa-IR" b="1">
                <a:solidFill>
                  <a:srgbClr val="FF99FF"/>
                </a:solidFill>
                <a:latin typeface="Arial" charset="0"/>
              </a:rPr>
              <a:t>قرارداد ترمودینامیکی :</a:t>
            </a:r>
          </a:p>
        </p:txBody>
      </p:sp>
      <p:sp>
        <p:nvSpPr>
          <p:cNvPr id="41988" name="Rectangle 5"/>
          <p:cNvSpPr>
            <a:spLocks noChangeArrowheads="1"/>
          </p:cNvSpPr>
          <p:nvPr/>
        </p:nvSpPr>
        <p:spPr bwMode="auto">
          <a:xfrm>
            <a:off x="2268538" y="1452563"/>
            <a:ext cx="6600825" cy="579437"/>
          </a:xfrm>
          <a:prstGeom prst="rect">
            <a:avLst/>
          </a:prstGeom>
          <a:noFill/>
          <a:ln w="9525">
            <a:noFill/>
            <a:miter lim="800000"/>
            <a:headEnd/>
            <a:tailEnd/>
          </a:ln>
        </p:spPr>
        <p:txBody>
          <a:bodyPr anchor="ctr">
            <a:spAutoFit/>
          </a:bodyPr>
          <a:lstStyle/>
          <a:p>
            <a:pPr algn="r" rtl="1"/>
            <a:r>
              <a:rPr lang="fa-IR">
                <a:solidFill>
                  <a:srgbClr val="FFFF00"/>
                </a:solidFill>
                <a:latin typeface="Arial" charset="0"/>
              </a:rPr>
              <a:t>دریافت کار توسط سیستم</a:t>
            </a:r>
            <a:r>
              <a:rPr lang="fa-IR">
                <a:latin typeface="Arial" charset="0"/>
              </a:rPr>
              <a:t> = </a:t>
            </a:r>
            <a:r>
              <a:rPr lang="fa-IR">
                <a:solidFill>
                  <a:srgbClr val="66FF33"/>
                </a:solidFill>
                <a:latin typeface="Arial" charset="0"/>
              </a:rPr>
              <a:t>علامت مثبت کار</a:t>
            </a:r>
            <a:r>
              <a:rPr lang="en-US">
                <a:latin typeface="Arial" charset="0"/>
              </a:rPr>
              <a:t> </a:t>
            </a:r>
          </a:p>
        </p:txBody>
      </p:sp>
      <p:sp>
        <p:nvSpPr>
          <p:cNvPr id="41989" name="Rectangle 6"/>
          <p:cNvSpPr>
            <a:spLocks noChangeArrowheads="1"/>
          </p:cNvSpPr>
          <p:nvPr/>
        </p:nvSpPr>
        <p:spPr bwMode="auto">
          <a:xfrm>
            <a:off x="2982913" y="2314575"/>
            <a:ext cx="5875337" cy="579438"/>
          </a:xfrm>
          <a:prstGeom prst="rect">
            <a:avLst/>
          </a:prstGeom>
          <a:noFill/>
          <a:ln w="9525">
            <a:noFill/>
            <a:miter lim="800000"/>
            <a:headEnd/>
            <a:tailEnd/>
          </a:ln>
        </p:spPr>
        <p:txBody>
          <a:bodyPr wrap="none" anchor="ctr">
            <a:spAutoFit/>
          </a:bodyPr>
          <a:lstStyle/>
          <a:p>
            <a:pPr algn="r" rtl="1"/>
            <a:r>
              <a:rPr lang="fa-IR">
                <a:solidFill>
                  <a:srgbClr val="FFFF00"/>
                </a:solidFill>
                <a:latin typeface="Arial" charset="0"/>
              </a:rPr>
              <a:t>انجام کار توسط سیستم</a:t>
            </a:r>
            <a:r>
              <a:rPr lang="fa-IR">
                <a:latin typeface="Arial" charset="0"/>
              </a:rPr>
              <a:t> = </a:t>
            </a:r>
            <a:r>
              <a:rPr lang="fa-IR">
                <a:solidFill>
                  <a:srgbClr val="FF00FF"/>
                </a:solidFill>
                <a:latin typeface="Arial" charset="0"/>
              </a:rPr>
              <a:t>علامت کار منفی</a:t>
            </a:r>
            <a:r>
              <a:rPr lang="en-US">
                <a:latin typeface="Arial" charset="0"/>
              </a:rPr>
              <a:t> </a:t>
            </a:r>
          </a:p>
        </p:txBody>
      </p:sp>
      <p:sp>
        <p:nvSpPr>
          <p:cNvPr id="41990" name="Rectangle 7"/>
          <p:cNvSpPr>
            <a:spLocks noChangeArrowheads="1"/>
          </p:cNvSpPr>
          <p:nvPr/>
        </p:nvSpPr>
        <p:spPr bwMode="auto">
          <a:xfrm>
            <a:off x="6667500" y="3322638"/>
            <a:ext cx="2225675" cy="579437"/>
          </a:xfrm>
          <a:prstGeom prst="rect">
            <a:avLst/>
          </a:prstGeom>
          <a:noFill/>
          <a:ln w="9525">
            <a:noFill/>
            <a:miter lim="800000"/>
            <a:headEnd/>
            <a:tailEnd/>
          </a:ln>
        </p:spPr>
        <p:txBody>
          <a:bodyPr wrap="none" anchor="ctr">
            <a:spAutoFit/>
          </a:bodyPr>
          <a:lstStyle/>
          <a:p>
            <a:pPr algn="r" rtl="1"/>
            <a:r>
              <a:rPr lang="fa-IR">
                <a:latin typeface="Arial" charset="0"/>
              </a:rPr>
              <a:t>برای این منظور : </a:t>
            </a:r>
          </a:p>
        </p:txBody>
      </p:sp>
      <p:sp>
        <p:nvSpPr>
          <p:cNvPr id="41991" name="Rectangle 9"/>
          <p:cNvSpPr>
            <a:spLocks noChangeArrowheads="1"/>
          </p:cNvSpPr>
          <p:nvPr/>
        </p:nvSpPr>
        <p:spPr bwMode="auto">
          <a:xfrm>
            <a:off x="0" y="3114675"/>
            <a:ext cx="9144000" cy="0"/>
          </a:xfrm>
          <a:prstGeom prst="rect">
            <a:avLst/>
          </a:prstGeom>
          <a:noFill/>
          <a:ln w="9525">
            <a:noFill/>
            <a:miter lim="800000"/>
            <a:headEnd/>
            <a:tailEnd/>
          </a:ln>
        </p:spPr>
        <p:txBody>
          <a:bodyPr wrap="none" anchor="ctr">
            <a:spAutoFit/>
          </a:bodyPr>
          <a:lstStyle/>
          <a:p>
            <a:endParaRPr lang="fa-IR"/>
          </a:p>
        </p:txBody>
      </p:sp>
      <p:graphicFrame>
        <p:nvGraphicFramePr>
          <p:cNvPr id="41986" name="Object 8"/>
          <p:cNvGraphicFramePr>
            <a:graphicFrameLocks noChangeAspect="1"/>
          </p:cNvGraphicFramePr>
          <p:nvPr/>
        </p:nvGraphicFramePr>
        <p:xfrm>
          <a:off x="3132138" y="4797425"/>
          <a:ext cx="3384550" cy="935038"/>
        </p:xfrm>
        <a:graphic>
          <a:graphicData uri="http://schemas.openxmlformats.org/presentationml/2006/ole">
            <mc:AlternateContent xmlns:mc="http://schemas.openxmlformats.org/markup-compatibility/2006">
              <mc:Choice xmlns:v="urn:schemas-microsoft-com:vml" Requires="v">
                <p:oleObj spid="_x0000_s41988" name="Equation" r:id="rId3" imgW="1219200" imgH="330200" progId="Equation.3">
                  <p:embed/>
                </p:oleObj>
              </mc:Choice>
              <mc:Fallback>
                <p:oleObj name="Equation" r:id="rId3" imgW="1219200" imgH="330200" progId="Equation.3">
                  <p:embed/>
                  <p:pic>
                    <p:nvPicPr>
                      <p:cNvPr id="0" name="Object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32138" y="4797425"/>
                        <a:ext cx="3384550" cy="935038"/>
                      </a:xfrm>
                      <a:prstGeom prst="rect">
                        <a:avLst/>
                      </a:prstGeom>
                      <a:solidFill>
                        <a:srgbClr val="FFFF99"/>
                      </a:solidFill>
                    </p:spPr>
                  </p:pic>
                </p:oleObj>
              </mc:Fallback>
            </mc:AlternateContent>
          </a:graphicData>
        </a:graphic>
      </p:graphicFrame>
      <p:sp>
        <p:nvSpPr>
          <p:cNvPr id="41992" name="Rectangle 10"/>
          <p:cNvSpPr>
            <a:spLocks noChangeArrowheads="1"/>
          </p:cNvSpPr>
          <p:nvPr/>
        </p:nvSpPr>
        <p:spPr bwMode="auto">
          <a:xfrm>
            <a:off x="0" y="3743325"/>
            <a:ext cx="9144000" cy="0"/>
          </a:xfrm>
          <a:prstGeom prst="rect">
            <a:avLst/>
          </a:prstGeom>
          <a:noFill/>
          <a:ln w="9525">
            <a:noFill/>
            <a:miter lim="800000"/>
            <a:headEnd/>
            <a:tailEnd/>
          </a:ln>
        </p:spPr>
        <p:txBody>
          <a:bodyPr wrap="none" anchor="ctr">
            <a:spAutoFit/>
          </a:bodyPr>
          <a:lstStyle/>
          <a:p>
            <a:endParaRPr lang="fa-I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1" name="Slide Number Placeholder 10"/>
          <p:cNvSpPr>
            <a:spLocks noGrp="1"/>
          </p:cNvSpPr>
          <p:nvPr>
            <p:ph type="sldNum" sz="quarter" idx="12"/>
          </p:nvPr>
        </p:nvSpPr>
        <p:spPr/>
        <p:txBody>
          <a:bodyPr/>
          <a:lstStyle/>
          <a:p>
            <a:pPr>
              <a:defRPr/>
            </a:pPr>
            <a:fld id="{996183D0-032A-405E-B816-B290E6416252}" type="slidenum">
              <a:rPr lang="ar-SA"/>
              <a:pPr>
                <a:defRPr/>
              </a:pPr>
              <a:t>65</a:t>
            </a:fld>
            <a:endParaRPr lang="en-US"/>
          </a:p>
        </p:txBody>
      </p:sp>
    </p:spTree>
  </p:cSld>
  <p:clrMapOvr>
    <a:masterClrMapping/>
  </p:clrMapOvr>
  <p:transition>
    <p:pull dir="lu"/>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3013" name="Rectangle 4"/>
          <p:cNvSpPr>
            <a:spLocks noChangeArrowheads="1"/>
          </p:cNvSpPr>
          <p:nvPr/>
        </p:nvSpPr>
        <p:spPr bwMode="auto">
          <a:xfrm>
            <a:off x="650875" y="795338"/>
            <a:ext cx="2562225" cy="579437"/>
          </a:xfrm>
          <a:prstGeom prst="rect">
            <a:avLst/>
          </a:prstGeom>
          <a:noFill/>
          <a:ln w="9525">
            <a:noFill/>
            <a:miter lim="800000"/>
            <a:headEnd/>
            <a:tailEnd/>
          </a:ln>
        </p:spPr>
        <p:txBody>
          <a:bodyPr wrap="none" anchor="ctr">
            <a:spAutoFit/>
          </a:bodyPr>
          <a:lstStyle/>
          <a:p>
            <a:pPr algn="r" rtl="1"/>
            <a:r>
              <a:rPr lang="en-US" b="1">
                <a:latin typeface="Arial" charset="0"/>
              </a:rPr>
              <a:t> =</a:t>
            </a:r>
            <a:r>
              <a:rPr lang="fa-IR" b="1">
                <a:latin typeface="Arial" charset="0"/>
              </a:rPr>
              <a:t>برگشت نا پذیر</a:t>
            </a:r>
            <a:r>
              <a:rPr lang="en-US">
                <a:latin typeface="Arial" charset="0"/>
              </a:rPr>
              <a:t> </a:t>
            </a:r>
          </a:p>
        </p:txBody>
      </p:sp>
      <p:graphicFrame>
        <p:nvGraphicFramePr>
          <p:cNvPr id="43010" name="Object 5"/>
          <p:cNvGraphicFramePr>
            <a:graphicFrameLocks noChangeAspect="1"/>
          </p:cNvGraphicFramePr>
          <p:nvPr/>
        </p:nvGraphicFramePr>
        <p:xfrm>
          <a:off x="3348038" y="692150"/>
          <a:ext cx="4464050" cy="733425"/>
        </p:xfrm>
        <a:graphic>
          <a:graphicData uri="http://schemas.openxmlformats.org/presentationml/2006/ole">
            <mc:AlternateContent xmlns:mc="http://schemas.openxmlformats.org/markup-compatibility/2006">
              <mc:Choice xmlns:v="urn:schemas-microsoft-com:vml" Requires="v">
                <p:oleObj spid="_x0000_s43016" name="Equation" r:id="rId3" imgW="2019300" imgH="330200" progId="Equation.3">
                  <p:embed/>
                </p:oleObj>
              </mc:Choice>
              <mc:Fallback>
                <p:oleObj name="Equation" r:id="rId3" imgW="2019300" imgH="330200" progId="Equation.3">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48038" y="692150"/>
                        <a:ext cx="4464050" cy="733425"/>
                      </a:xfrm>
                      <a:prstGeom prst="rect">
                        <a:avLst/>
                      </a:prstGeom>
                      <a:solidFill>
                        <a:srgbClr val="FFFF99"/>
                      </a:solidFill>
                    </p:spPr>
                  </p:pic>
                </p:oleObj>
              </mc:Fallback>
            </mc:AlternateContent>
          </a:graphicData>
        </a:graphic>
      </p:graphicFrame>
      <p:sp>
        <p:nvSpPr>
          <p:cNvPr id="43014" name="Rectangle 8"/>
          <p:cNvSpPr>
            <a:spLocks noChangeArrowheads="1"/>
          </p:cNvSpPr>
          <p:nvPr/>
        </p:nvSpPr>
        <p:spPr bwMode="auto">
          <a:xfrm>
            <a:off x="468313" y="2492375"/>
            <a:ext cx="2592387" cy="579438"/>
          </a:xfrm>
          <a:prstGeom prst="rect">
            <a:avLst/>
          </a:prstGeom>
          <a:noFill/>
          <a:ln w="9525">
            <a:noFill/>
            <a:miter lim="800000"/>
            <a:headEnd/>
            <a:tailEnd/>
          </a:ln>
        </p:spPr>
        <p:txBody>
          <a:bodyPr anchor="ctr">
            <a:spAutoFit/>
          </a:bodyPr>
          <a:lstStyle/>
          <a:p>
            <a:pPr algn="r" rtl="1"/>
            <a:r>
              <a:rPr lang="en-US" b="1">
                <a:latin typeface="Arial" charset="0"/>
              </a:rPr>
              <a:t> =</a:t>
            </a:r>
            <a:r>
              <a:rPr lang="fa-IR" b="1">
                <a:latin typeface="Arial" charset="0"/>
              </a:rPr>
              <a:t>برگشت پذیر</a:t>
            </a:r>
            <a:r>
              <a:rPr lang="en-US" b="1">
                <a:latin typeface="Arial" charset="0"/>
              </a:rPr>
              <a:t> </a:t>
            </a:r>
          </a:p>
        </p:txBody>
      </p:sp>
      <p:sp>
        <p:nvSpPr>
          <p:cNvPr id="43015" name="Rectangle 10"/>
          <p:cNvSpPr>
            <a:spLocks noChangeArrowheads="1"/>
          </p:cNvSpPr>
          <p:nvPr/>
        </p:nvSpPr>
        <p:spPr bwMode="auto">
          <a:xfrm>
            <a:off x="0" y="3176588"/>
            <a:ext cx="9144000" cy="0"/>
          </a:xfrm>
          <a:prstGeom prst="rect">
            <a:avLst/>
          </a:prstGeom>
          <a:noFill/>
          <a:ln w="9525">
            <a:noFill/>
            <a:miter lim="800000"/>
            <a:headEnd/>
            <a:tailEnd/>
          </a:ln>
        </p:spPr>
        <p:txBody>
          <a:bodyPr wrap="none" anchor="ctr">
            <a:spAutoFit/>
          </a:bodyPr>
          <a:lstStyle/>
          <a:p>
            <a:endParaRPr lang="fa-IR"/>
          </a:p>
        </p:txBody>
      </p:sp>
      <p:graphicFrame>
        <p:nvGraphicFramePr>
          <p:cNvPr id="43011" name="Object 9"/>
          <p:cNvGraphicFramePr>
            <a:graphicFrameLocks noChangeAspect="1"/>
          </p:cNvGraphicFramePr>
          <p:nvPr/>
        </p:nvGraphicFramePr>
        <p:xfrm>
          <a:off x="3348038" y="2276475"/>
          <a:ext cx="2303462" cy="871538"/>
        </p:xfrm>
        <a:graphic>
          <a:graphicData uri="http://schemas.openxmlformats.org/presentationml/2006/ole">
            <mc:AlternateContent xmlns:mc="http://schemas.openxmlformats.org/markup-compatibility/2006">
              <mc:Choice xmlns:v="urn:schemas-microsoft-com:vml" Requires="v">
                <p:oleObj spid="_x0000_s43017" name="Equation" r:id="rId5" imgW="876300" imgH="330200" progId="Equation.3">
                  <p:embed/>
                </p:oleObj>
              </mc:Choice>
              <mc:Fallback>
                <p:oleObj name="Equation" r:id="rId5" imgW="876300" imgH="330200" progId="Equation.3">
                  <p:embed/>
                  <p:pic>
                    <p:nvPicPr>
                      <p:cNvPr id="0" name="Object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48038" y="2276475"/>
                        <a:ext cx="2303462" cy="871538"/>
                      </a:xfrm>
                      <a:prstGeom prst="rect">
                        <a:avLst/>
                      </a:prstGeom>
                      <a:solidFill>
                        <a:srgbClr val="FFFF99"/>
                      </a:solidFill>
                    </p:spPr>
                  </p:pic>
                </p:oleObj>
              </mc:Fallback>
            </mc:AlternateContent>
          </a:graphicData>
        </a:graphic>
      </p:graphicFrame>
      <p:sp>
        <p:nvSpPr>
          <p:cNvPr id="43016" name="Rectangle 12"/>
          <p:cNvSpPr>
            <a:spLocks noChangeArrowheads="1"/>
          </p:cNvSpPr>
          <p:nvPr/>
        </p:nvSpPr>
        <p:spPr bwMode="auto">
          <a:xfrm>
            <a:off x="877888" y="4179888"/>
            <a:ext cx="2243137" cy="579437"/>
          </a:xfrm>
          <a:prstGeom prst="rect">
            <a:avLst/>
          </a:prstGeom>
          <a:noFill/>
          <a:ln w="9525">
            <a:noFill/>
            <a:miter lim="800000"/>
            <a:headEnd/>
            <a:tailEnd/>
          </a:ln>
        </p:spPr>
        <p:txBody>
          <a:bodyPr wrap="none" anchor="ctr">
            <a:spAutoFit/>
          </a:bodyPr>
          <a:lstStyle/>
          <a:p>
            <a:pPr algn="r" rtl="1"/>
            <a:r>
              <a:rPr lang="en-US" b="1">
                <a:latin typeface="Arial" charset="0"/>
              </a:rPr>
              <a:t> =</a:t>
            </a:r>
            <a:r>
              <a:rPr lang="fa-IR" b="1">
                <a:latin typeface="Arial" charset="0"/>
              </a:rPr>
              <a:t>برگشت پذیر</a:t>
            </a:r>
            <a:r>
              <a:rPr lang="en-US" b="1">
                <a:latin typeface="Arial" charset="0"/>
              </a:rPr>
              <a:t> </a:t>
            </a:r>
          </a:p>
        </p:txBody>
      </p:sp>
      <p:sp>
        <p:nvSpPr>
          <p:cNvPr id="43017" name="Rectangle 14"/>
          <p:cNvSpPr>
            <a:spLocks noChangeArrowheads="1"/>
          </p:cNvSpPr>
          <p:nvPr/>
        </p:nvSpPr>
        <p:spPr bwMode="auto">
          <a:xfrm>
            <a:off x="0" y="3128963"/>
            <a:ext cx="9144000" cy="0"/>
          </a:xfrm>
          <a:prstGeom prst="rect">
            <a:avLst/>
          </a:prstGeom>
          <a:noFill/>
          <a:ln w="9525">
            <a:noFill/>
            <a:miter lim="800000"/>
            <a:headEnd/>
            <a:tailEnd/>
          </a:ln>
        </p:spPr>
        <p:txBody>
          <a:bodyPr wrap="none" anchor="ctr">
            <a:spAutoFit/>
          </a:bodyPr>
          <a:lstStyle/>
          <a:p>
            <a:endParaRPr lang="fa-IR"/>
          </a:p>
        </p:txBody>
      </p:sp>
      <p:graphicFrame>
        <p:nvGraphicFramePr>
          <p:cNvPr id="43012" name="Object 13"/>
          <p:cNvGraphicFramePr>
            <a:graphicFrameLocks noChangeAspect="1"/>
          </p:cNvGraphicFramePr>
          <p:nvPr/>
        </p:nvGraphicFramePr>
        <p:xfrm>
          <a:off x="3419475" y="3860800"/>
          <a:ext cx="3960813" cy="1057275"/>
        </p:xfrm>
        <a:graphic>
          <a:graphicData uri="http://schemas.openxmlformats.org/presentationml/2006/ole">
            <mc:AlternateContent xmlns:mc="http://schemas.openxmlformats.org/markup-compatibility/2006">
              <mc:Choice xmlns:v="urn:schemas-microsoft-com:vml" Requires="v">
                <p:oleObj spid="_x0000_s43018" name="Equation" r:id="rId7" imgW="1930400" imgH="444500" progId="Equation.3">
                  <p:embed/>
                </p:oleObj>
              </mc:Choice>
              <mc:Fallback>
                <p:oleObj name="Equation" r:id="rId7" imgW="1930400" imgH="444500" progId="Equation.3">
                  <p:embed/>
                  <p:pic>
                    <p:nvPicPr>
                      <p:cNvPr id="0" name="Object 1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419475" y="3860800"/>
                        <a:ext cx="3960813" cy="1057275"/>
                      </a:xfrm>
                      <a:prstGeom prst="rect">
                        <a:avLst/>
                      </a:prstGeom>
                      <a:solidFill>
                        <a:srgbClr val="FFFF99"/>
                      </a:solidFill>
                    </p:spPr>
                  </p:pic>
                </p:oleObj>
              </mc:Fallback>
            </mc:AlternateContent>
          </a:graphicData>
        </a:graphic>
      </p:graphicFrame>
      <p:sp>
        <p:nvSpPr>
          <p:cNvPr id="43018" name="Rectangle 15"/>
          <p:cNvSpPr>
            <a:spLocks noChangeArrowheads="1"/>
          </p:cNvSpPr>
          <p:nvPr/>
        </p:nvSpPr>
        <p:spPr bwMode="auto">
          <a:xfrm>
            <a:off x="0" y="3729038"/>
            <a:ext cx="9144000" cy="0"/>
          </a:xfrm>
          <a:prstGeom prst="rect">
            <a:avLst/>
          </a:prstGeom>
          <a:noFill/>
          <a:ln w="9525">
            <a:noFill/>
            <a:miter lim="800000"/>
            <a:headEnd/>
            <a:tailEnd/>
          </a:ln>
        </p:spPr>
        <p:txBody>
          <a:bodyPr wrap="none" anchor="ctr">
            <a:spAutoFit/>
          </a:bodyPr>
          <a:lstStyle/>
          <a:p>
            <a:endParaRPr lang="fa-I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3" name="Slide Number Placeholder 12"/>
          <p:cNvSpPr>
            <a:spLocks noGrp="1"/>
          </p:cNvSpPr>
          <p:nvPr>
            <p:ph type="sldNum" sz="quarter" idx="12"/>
          </p:nvPr>
        </p:nvSpPr>
        <p:spPr/>
        <p:txBody>
          <a:bodyPr/>
          <a:lstStyle/>
          <a:p>
            <a:pPr>
              <a:defRPr/>
            </a:pPr>
            <a:fld id="{D6CCDD13-27B3-4FBD-9736-CC0E4E608E53}" type="slidenum">
              <a:rPr lang="ar-SA"/>
              <a:pPr>
                <a:defRPr/>
              </a:pPr>
              <a:t>66</a:t>
            </a:fld>
            <a:endParaRPr lang="en-US"/>
          </a:p>
        </p:txBody>
      </p:sp>
    </p:spTree>
  </p:cSld>
  <p:clrMapOvr>
    <a:masterClrMapping/>
  </p:clrMapOvr>
  <p:transition>
    <p:pull dir="ld"/>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4036" name="Rectangle 9"/>
          <p:cNvSpPr>
            <a:spLocks noChangeArrowheads="1"/>
          </p:cNvSpPr>
          <p:nvPr/>
        </p:nvSpPr>
        <p:spPr bwMode="auto">
          <a:xfrm>
            <a:off x="0" y="2349500"/>
            <a:ext cx="8863013" cy="1554163"/>
          </a:xfrm>
          <a:prstGeom prst="rect">
            <a:avLst/>
          </a:prstGeom>
          <a:noFill/>
          <a:ln w="9525">
            <a:noFill/>
            <a:miter lim="800000"/>
            <a:headEnd/>
            <a:tailEnd/>
          </a:ln>
        </p:spPr>
        <p:txBody>
          <a:bodyPr anchor="ctr">
            <a:spAutoFit/>
          </a:bodyPr>
          <a:lstStyle/>
          <a:p>
            <a:pPr algn="r" rtl="1"/>
            <a:r>
              <a:rPr lang="fa-IR">
                <a:solidFill>
                  <a:srgbClr val="FFFF00"/>
                </a:solidFill>
                <a:latin typeface="Arial" charset="0"/>
              </a:rPr>
              <a:t>کار حاصل از انبساط یک مول گاز را که در </a:t>
            </a:r>
            <a:r>
              <a:rPr lang="en-US">
                <a:solidFill>
                  <a:srgbClr val="FFFF00"/>
                </a:solidFill>
                <a:latin typeface="Times New Roman" pitchFamily="18" charset="0"/>
                <a:cs typeface="Times New Roman" pitchFamily="18" charset="0"/>
              </a:rPr>
              <a:t>T</a:t>
            </a:r>
            <a:r>
              <a:rPr lang="fa-IR">
                <a:solidFill>
                  <a:srgbClr val="FFFF00"/>
                </a:solidFill>
                <a:latin typeface="Arial" charset="0"/>
              </a:rPr>
              <a:t> ثابت از</a:t>
            </a:r>
          </a:p>
          <a:p>
            <a:pPr algn="r" rtl="1"/>
            <a:r>
              <a:rPr lang="fa-IR">
                <a:solidFill>
                  <a:srgbClr val="FFFF00"/>
                </a:solidFill>
                <a:latin typeface="Arial" charset="0"/>
              </a:rPr>
              <a:t>       </a:t>
            </a:r>
            <a:r>
              <a:rPr lang="fa-IR">
                <a:solidFill>
                  <a:srgbClr val="FFFF00"/>
                </a:solidFill>
              </a:rPr>
              <a:t>به</a:t>
            </a:r>
            <a:r>
              <a:rPr lang="fa-IR">
                <a:solidFill>
                  <a:srgbClr val="FFFF00"/>
                </a:solidFill>
                <a:latin typeface="Arial" charset="0"/>
              </a:rPr>
              <a:t>       </a:t>
            </a:r>
            <a:r>
              <a:rPr lang="fa-IR">
                <a:solidFill>
                  <a:srgbClr val="FFFF00"/>
                </a:solidFill>
              </a:rPr>
              <a:t>تبدیل شود و از معادله واندروالس پیروی کند ، حساب کنید</a:t>
            </a:r>
            <a:r>
              <a:rPr lang="en-US">
                <a:solidFill>
                  <a:srgbClr val="FFFF00"/>
                </a:solidFill>
              </a:rPr>
              <a:t> .</a:t>
            </a:r>
            <a:endParaRPr lang="fa-IR">
              <a:solidFill>
                <a:srgbClr val="FFFF00"/>
              </a:solidFill>
              <a:latin typeface="Arial" charset="0"/>
            </a:endParaRPr>
          </a:p>
        </p:txBody>
      </p:sp>
      <p:graphicFrame>
        <p:nvGraphicFramePr>
          <p:cNvPr id="44034" name="Object 10"/>
          <p:cNvGraphicFramePr>
            <a:graphicFrameLocks noChangeAspect="1"/>
          </p:cNvGraphicFramePr>
          <p:nvPr/>
        </p:nvGraphicFramePr>
        <p:xfrm>
          <a:off x="8172450" y="2924175"/>
          <a:ext cx="481013" cy="554038"/>
        </p:xfrm>
        <a:graphic>
          <a:graphicData uri="http://schemas.openxmlformats.org/presentationml/2006/ole">
            <mc:AlternateContent xmlns:mc="http://schemas.openxmlformats.org/markup-compatibility/2006">
              <mc:Choice xmlns:v="urn:schemas-microsoft-com:vml" Requires="v">
                <p:oleObj spid="_x0000_s44038" name="Equation" r:id="rId3" imgW="190335" imgH="215713" progId="Equation.3">
                  <p:embed/>
                </p:oleObj>
              </mc:Choice>
              <mc:Fallback>
                <p:oleObj name="Equation" r:id="rId3" imgW="190335" imgH="215713" progId="Equation.3">
                  <p:embed/>
                  <p:pic>
                    <p:nvPicPr>
                      <p:cNvPr id="0" name="Object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72450" y="2924175"/>
                        <a:ext cx="481013" cy="554038"/>
                      </a:xfrm>
                      <a:prstGeom prst="rect">
                        <a:avLst/>
                      </a:prstGeom>
                      <a:solidFill>
                        <a:srgbClr val="FFFF99"/>
                      </a:solidFill>
                    </p:spPr>
                  </p:pic>
                </p:oleObj>
              </mc:Fallback>
            </mc:AlternateContent>
          </a:graphicData>
        </a:graphic>
      </p:graphicFrame>
      <p:graphicFrame>
        <p:nvGraphicFramePr>
          <p:cNvPr id="44035" name="Object 14"/>
          <p:cNvGraphicFramePr>
            <a:graphicFrameLocks noChangeAspect="1"/>
          </p:cNvGraphicFramePr>
          <p:nvPr/>
        </p:nvGraphicFramePr>
        <p:xfrm>
          <a:off x="7092950" y="2924175"/>
          <a:ext cx="500063" cy="576263"/>
        </p:xfrm>
        <a:graphic>
          <a:graphicData uri="http://schemas.openxmlformats.org/presentationml/2006/ole">
            <mc:AlternateContent xmlns:mc="http://schemas.openxmlformats.org/markup-compatibility/2006">
              <mc:Choice xmlns:v="urn:schemas-microsoft-com:vml" Requires="v">
                <p:oleObj spid="_x0000_s44039" name="Equation" r:id="rId5" imgW="190335" imgH="215713" progId="Equation.3">
                  <p:embed/>
                </p:oleObj>
              </mc:Choice>
              <mc:Fallback>
                <p:oleObj name="Equation" r:id="rId5" imgW="190335" imgH="215713" progId="Equation.3">
                  <p:embed/>
                  <p:pic>
                    <p:nvPicPr>
                      <p:cNvPr id="0" name="Object 1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92950" y="2924175"/>
                        <a:ext cx="500063" cy="576263"/>
                      </a:xfrm>
                      <a:prstGeom prst="rect">
                        <a:avLst/>
                      </a:prstGeom>
                      <a:solidFill>
                        <a:srgbClr val="FFFF99"/>
                      </a:solidFill>
                    </p:spPr>
                  </p:pic>
                </p:oleObj>
              </mc:Fallback>
            </mc:AlternateContent>
          </a:graphicData>
        </a:graphic>
      </p:graphicFrame>
      <p:sp>
        <p:nvSpPr>
          <p:cNvPr id="44037" name="Rectangle 23"/>
          <p:cNvSpPr>
            <a:spLocks noChangeArrowheads="1"/>
          </p:cNvSpPr>
          <p:nvPr/>
        </p:nvSpPr>
        <p:spPr bwMode="auto">
          <a:xfrm>
            <a:off x="4763" y="4724400"/>
            <a:ext cx="9144000" cy="0"/>
          </a:xfrm>
          <a:prstGeom prst="rect">
            <a:avLst/>
          </a:prstGeom>
          <a:noFill/>
          <a:ln w="9525">
            <a:noFill/>
            <a:miter lim="800000"/>
            <a:headEnd/>
            <a:tailEnd/>
          </a:ln>
        </p:spPr>
        <p:txBody>
          <a:bodyPr wrap="none" anchor="ctr">
            <a:spAutoFit/>
          </a:bodyPr>
          <a:lstStyle/>
          <a:p>
            <a:endParaRPr lang="fa-IR"/>
          </a:p>
        </p:txBody>
      </p:sp>
      <p:sp>
        <p:nvSpPr>
          <p:cNvPr id="44038" name="Rectangle 25"/>
          <p:cNvSpPr>
            <a:spLocks noChangeArrowheads="1"/>
          </p:cNvSpPr>
          <p:nvPr/>
        </p:nvSpPr>
        <p:spPr bwMode="auto">
          <a:xfrm>
            <a:off x="7235825" y="765175"/>
            <a:ext cx="1541463" cy="701675"/>
          </a:xfrm>
          <a:prstGeom prst="rect">
            <a:avLst/>
          </a:prstGeom>
          <a:noFill/>
          <a:ln w="9525">
            <a:noFill/>
            <a:miter lim="800000"/>
            <a:headEnd/>
            <a:tailEnd/>
          </a:ln>
        </p:spPr>
        <p:txBody>
          <a:bodyPr wrap="none">
            <a:spAutoFit/>
          </a:bodyPr>
          <a:lstStyle/>
          <a:p>
            <a:pPr algn="ctr" rtl="1"/>
            <a:r>
              <a:rPr lang="fa-IR" sz="4000" b="1">
                <a:solidFill>
                  <a:srgbClr val="FF6699"/>
                </a:solidFill>
                <a:latin typeface="Arial" charset="0"/>
              </a:rPr>
              <a:t>تمرین :</a:t>
            </a:r>
            <a:endParaRPr lang="en-US" sz="4000" b="1">
              <a:solidFill>
                <a:srgbClr val="FF6699"/>
              </a:solidFill>
              <a:latin typeface="Arial" charset="0"/>
            </a:endParaRP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9" name="Slide Number Placeholder 8"/>
          <p:cNvSpPr>
            <a:spLocks noGrp="1"/>
          </p:cNvSpPr>
          <p:nvPr>
            <p:ph type="sldNum" sz="quarter" idx="12"/>
          </p:nvPr>
        </p:nvSpPr>
        <p:spPr/>
        <p:txBody>
          <a:bodyPr/>
          <a:lstStyle/>
          <a:p>
            <a:pPr>
              <a:defRPr/>
            </a:pPr>
            <a:fld id="{150FB3DB-20E8-4E28-9112-BF8B1579877A}" type="slidenum">
              <a:rPr lang="ar-SA"/>
              <a:pPr>
                <a:defRPr/>
              </a:pPr>
              <a:t>67</a:t>
            </a:fld>
            <a:endParaRPr lang="en-US"/>
          </a:p>
        </p:txBody>
      </p:sp>
    </p:spTree>
  </p:cSld>
  <p:clrMapOvr>
    <a:masterClrMapping/>
  </p:clrMapOvr>
  <p:transition>
    <p:pull dir="u"/>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5061" name="Rectangle 4"/>
          <p:cNvSpPr>
            <a:spLocks noChangeArrowheads="1"/>
          </p:cNvSpPr>
          <p:nvPr/>
        </p:nvSpPr>
        <p:spPr bwMode="auto">
          <a:xfrm>
            <a:off x="5486400" y="404813"/>
            <a:ext cx="3473450" cy="579437"/>
          </a:xfrm>
          <a:prstGeom prst="rect">
            <a:avLst/>
          </a:prstGeom>
          <a:noFill/>
          <a:ln w="9525">
            <a:noFill/>
            <a:miter lim="800000"/>
            <a:headEnd/>
            <a:tailEnd/>
          </a:ln>
        </p:spPr>
        <p:txBody>
          <a:bodyPr wrap="none" anchor="ctr">
            <a:spAutoFit/>
          </a:bodyPr>
          <a:lstStyle/>
          <a:p>
            <a:pPr algn="justLow" rtl="1"/>
            <a:r>
              <a:rPr lang="fa-IR" b="1">
                <a:solidFill>
                  <a:srgbClr val="FF6699"/>
                </a:solidFill>
                <a:latin typeface="Arial" charset="0"/>
              </a:rPr>
              <a:t>پاسخ - </a:t>
            </a:r>
            <a:r>
              <a:rPr lang="fa-IR" b="1">
                <a:solidFill>
                  <a:srgbClr val="FFFF00"/>
                </a:solidFill>
                <a:latin typeface="Arial" charset="0"/>
              </a:rPr>
              <a:t>راه برگشت پذیر:</a:t>
            </a:r>
          </a:p>
        </p:txBody>
      </p:sp>
      <p:sp>
        <p:nvSpPr>
          <p:cNvPr id="45062" name="Rectangle 5"/>
          <p:cNvSpPr>
            <a:spLocks noChangeArrowheads="1"/>
          </p:cNvSpPr>
          <p:nvPr/>
        </p:nvSpPr>
        <p:spPr bwMode="auto">
          <a:xfrm>
            <a:off x="1006475" y="1241425"/>
            <a:ext cx="7966075" cy="1066800"/>
          </a:xfrm>
          <a:prstGeom prst="rect">
            <a:avLst/>
          </a:prstGeom>
          <a:noFill/>
          <a:ln w="9525">
            <a:noFill/>
            <a:miter lim="800000"/>
            <a:headEnd/>
            <a:tailEnd/>
          </a:ln>
        </p:spPr>
        <p:txBody>
          <a:bodyPr wrap="none" anchor="ctr">
            <a:spAutoFit/>
          </a:bodyPr>
          <a:lstStyle/>
          <a:p>
            <a:pPr algn="r" rtl="1"/>
            <a:r>
              <a:rPr lang="fa-IR">
                <a:latin typeface="Arial" charset="0"/>
              </a:rPr>
              <a:t>با توجه به معادله واندروالس                            </a:t>
            </a:r>
            <a:r>
              <a:rPr lang="fa-IR" b="1"/>
              <a:t>داریم:</a:t>
            </a:r>
            <a:r>
              <a:rPr lang="en-US"/>
              <a:t> </a:t>
            </a:r>
          </a:p>
          <a:p>
            <a:pPr algn="r" rtl="1"/>
            <a:r>
              <a:rPr lang="en-US">
                <a:latin typeface="Arial" charset="0"/>
              </a:rPr>
              <a:t> </a:t>
            </a:r>
          </a:p>
        </p:txBody>
      </p:sp>
      <p:graphicFrame>
        <p:nvGraphicFramePr>
          <p:cNvPr id="45058" name="Object 6"/>
          <p:cNvGraphicFramePr>
            <a:graphicFrameLocks noChangeAspect="1"/>
          </p:cNvGraphicFramePr>
          <p:nvPr/>
        </p:nvGraphicFramePr>
        <p:xfrm>
          <a:off x="2166938" y="1125538"/>
          <a:ext cx="2932112" cy="981075"/>
        </p:xfrm>
        <a:graphic>
          <a:graphicData uri="http://schemas.openxmlformats.org/presentationml/2006/ole">
            <mc:AlternateContent xmlns:mc="http://schemas.openxmlformats.org/markup-compatibility/2006">
              <mc:Choice xmlns:v="urn:schemas-microsoft-com:vml" Requires="v">
                <p:oleObj spid="_x0000_s45064" name="Equation" r:id="rId3" imgW="1422400" imgH="431800" progId="Equation.3">
                  <p:embed/>
                </p:oleObj>
              </mc:Choice>
              <mc:Fallback>
                <p:oleObj name="Equation" r:id="rId3" imgW="1422400" imgH="431800" progId="Equation.3">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66938" y="1125538"/>
                        <a:ext cx="2932112" cy="981075"/>
                      </a:xfrm>
                      <a:prstGeom prst="rect">
                        <a:avLst/>
                      </a:prstGeom>
                      <a:solidFill>
                        <a:srgbClr val="FFFF99"/>
                      </a:solidFill>
                    </p:spPr>
                  </p:pic>
                </p:oleObj>
              </mc:Fallback>
            </mc:AlternateContent>
          </a:graphicData>
        </a:graphic>
      </p:graphicFrame>
      <p:sp>
        <p:nvSpPr>
          <p:cNvPr id="45063" name="Rectangle 9"/>
          <p:cNvSpPr>
            <a:spLocks noChangeArrowheads="1"/>
          </p:cNvSpPr>
          <p:nvPr/>
        </p:nvSpPr>
        <p:spPr bwMode="auto">
          <a:xfrm>
            <a:off x="0" y="3124200"/>
            <a:ext cx="9144000" cy="0"/>
          </a:xfrm>
          <a:prstGeom prst="rect">
            <a:avLst/>
          </a:prstGeom>
          <a:noFill/>
          <a:ln w="9525">
            <a:noFill/>
            <a:miter lim="800000"/>
            <a:headEnd/>
            <a:tailEnd/>
          </a:ln>
        </p:spPr>
        <p:txBody>
          <a:bodyPr wrap="none" anchor="ctr">
            <a:spAutoFit/>
          </a:bodyPr>
          <a:lstStyle/>
          <a:p>
            <a:endParaRPr lang="fa-IR"/>
          </a:p>
        </p:txBody>
      </p:sp>
      <p:graphicFrame>
        <p:nvGraphicFramePr>
          <p:cNvPr id="45059" name="Object 8"/>
          <p:cNvGraphicFramePr>
            <a:graphicFrameLocks noChangeAspect="1"/>
          </p:cNvGraphicFramePr>
          <p:nvPr/>
        </p:nvGraphicFramePr>
        <p:xfrm>
          <a:off x="1187450" y="2636838"/>
          <a:ext cx="5329238" cy="1057275"/>
        </p:xfrm>
        <a:graphic>
          <a:graphicData uri="http://schemas.openxmlformats.org/presentationml/2006/ole">
            <mc:AlternateContent xmlns:mc="http://schemas.openxmlformats.org/markup-compatibility/2006">
              <mc:Choice xmlns:v="urn:schemas-microsoft-com:vml" Requires="v">
                <p:oleObj spid="_x0000_s45065" name="Equation" r:id="rId5" imgW="2425700" imgH="431800" progId="Equation.3">
                  <p:embed/>
                </p:oleObj>
              </mc:Choice>
              <mc:Fallback>
                <p:oleObj name="Equation" r:id="rId5" imgW="2425700" imgH="431800" progId="Equation.3">
                  <p:embed/>
                  <p:pic>
                    <p:nvPicPr>
                      <p:cNvPr id="0" name="Object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87450" y="2636838"/>
                        <a:ext cx="5329238" cy="1057275"/>
                      </a:xfrm>
                      <a:prstGeom prst="rect">
                        <a:avLst/>
                      </a:prstGeom>
                      <a:solidFill>
                        <a:srgbClr val="FFFF99"/>
                      </a:solidFill>
                    </p:spPr>
                  </p:pic>
                </p:oleObj>
              </mc:Fallback>
            </mc:AlternateContent>
          </a:graphicData>
        </a:graphic>
      </p:graphicFrame>
      <p:sp>
        <p:nvSpPr>
          <p:cNvPr id="45064" name="Rectangle 10"/>
          <p:cNvSpPr>
            <a:spLocks noChangeArrowheads="1"/>
          </p:cNvSpPr>
          <p:nvPr/>
        </p:nvSpPr>
        <p:spPr bwMode="auto">
          <a:xfrm>
            <a:off x="0" y="3733800"/>
            <a:ext cx="9144000" cy="0"/>
          </a:xfrm>
          <a:prstGeom prst="rect">
            <a:avLst/>
          </a:prstGeom>
          <a:noFill/>
          <a:ln w="9525">
            <a:noFill/>
            <a:miter lim="800000"/>
            <a:headEnd/>
            <a:tailEnd/>
          </a:ln>
        </p:spPr>
        <p:txBody>
          <a:bodyPr wrap="none" anchor="ctr">
            <a:spAutoFit/>
          </a:bodyPr>
          <a:lstStyle/>
          <a:p>
            <a:endParaRPr lang="fa-IR"/>
          </a:p>
        </p:txBody>
      </p:sp>
      <p:sp>
        <p:nvSpPr>
          <p:cNvPr id="45065" name="Rectangle 12"/>
          <p:cNvSpPr>
            <a:spLocks noChangeArrowheads="1"/>
          </p:cNvSpPr>
          <p:nvPr/>
        </p:nvSpPr>
        <p:spPr bwMode="auto">
          <a:xfrm>
            <a:off x="0" y="3105150"/>
            <a:ext cx="9144000" cy="0"/>
          </a:xfrm>
          <a:prstGeom prst="rect">
            <a:avLst/>
          </a:prstGeom>
          <a:noFill/>
          <a:ln w="9525">
            <a:noFill/>
            <a:miter lim="800000"/>
            <a:headEnd/>
            <a:tailEnd/>
          </a:ln>
        </p:spPr>
        <p:txBody>
          <a:bodyPr wrap="none" anchor="ctr">
            <a:spAutoFit/>
          </a:bodyPr>
          <a:lstStyle/>
          <a:p>
            <a:endParaRPr lang="fa-IR"/>
          </a:p>
        </p:txBody>
      </p:sp>
      <p:graphicFrame>
        <p:nvGraphicFramePr>
          <p:cNvPr id="45060" name="Object 11"/>
          <p:cNvGraphicFramePr>
            <a:graphicFrameLocks noChangeAspect="1"/>
          </p:cNvGraphicFramePr>
          <p:nvPr/>
        </p:nvGraphicFramePr>
        <p:xfrm>
          <a:off x="1258888" y="4437063"/>
          <a:ext cx="5473700" cy="1152525"/>
        </p:xfrm>
        <a:graphic>
          <a:graphicData uri="http://schemas.openxmlformats.org/presentationml/2006/ole">
            <mc:AlternateContent xmlns:mc="http://schemas.openxmlformats.org/markup-compatibility/2006">
              <mc:Choice xmlns:v="urn:schemas-microsoft-com:vml" Requires="v">
                <p:oleObj spid="_x0000_s45066" name="Equation" r:id="rId7" imgW="2209800" imgH="482600" progId="Equation.3">
                  <p:embed/>
                </p:oleObj>
              </mc:Choice>
              <mc:Fallback>
                <p:oleObj name="Equation" r:id="rId7" imgW="2209800" imgH="482600" progId="Equation.3">
                  <p:embed/>
                  <p:pic>
                    <p:nvPicPr>
                      <p:cNvPr id="0" name="Object 1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258888" y="4437063"/>
                        <a:ext cx="5473700" cy="1152525"/>
                      </a:xfrm>
                      <a:prstGeom prst="rect">
                        <a:avLst/>
                      </a:prstGeom>
                      <a:solidFill>
                        <a:srgbClr val="FFFF99"/>
                      </a:solidFill>
                    </p:spPr>
                  </p:pic>
                </p:oleObj>
              </mc:Fallback>
            </mc:AlternateContent>
          </a:graphicData>
        </a:graphic>
      </p:graphicFrame>
      <p:sp>
        <p:nvSpPr>
          <p:cNvPr id="45066" name="Rectangle 13"/>
          <p:cNvSpPr>
            <a:spLocks noChangeArrowheads="1"/>
          </p:cNvSpPr>
          <p:nvPr/>
        </p:nvSpPr>
        <p:spPr bwMode="auto">
          <a:xfrm>
            <a:off x="0" y="3752850"/>
            <a:ext cx="9144000" cy="0"/>
          </a:xfrm>
          <a:prstGeom prst="rect">
            <a:avLst/>
          </a:prstGeom>
          <a:noFill/>
          <a:ln w="9525">
            <a:noFill/>
            <a:miter lim="800000"/>
            <a:headEnd/>
            <a:tailEnd/>
          </a:ln>
        </p:spPr>
        <p:txBody>
          <a:bodyPr wrap="none" anchor="ctr">
            <a:spAutoFit/>
          </a:bodyPr>
          <a:lstStyle/>
          <a:p>
            <a:endParaRPr lang="fa-I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3" name="Slide Number Placeholder 12"/>
          <p:cNvSpPr>
            <a:spLocks noGrp="1"/>
          </p:cNvSpPr>
          <p:nvPr>
            <p:ph type="sldNum" sz="quarter" idx="12"/>
          </p:nvPr>
        </p:nvSpPr>
        <p:spPr/>
        <p:txBody>
          <a:bodyPr/>
          <a:lstStyle/>
          <a:p>
            <a:pPr>
              <a:defRPr/>
            </a:pPr>
            <a:fld id="{6B8A59E8-774A-4343-8244-E48A60C35912}" type="slidenum">
              <a:rPr lang="ar-SA"/>
              <a:pPr>
                <a:defRPr/>
              </a:pPr>
              <a:t>68</a:t>
            </a:fld>
            <a:endParaRPr lang="en-US"/>
          </a:p>
        </p:txBody>
      </p:sp>
    </p:spTree>
  </p:cSld>
  <p:clrMapOvr>
    <a:masterClrMapping/>
  </p:clrMapOvr>
  <p:transition>
    <p:pull dir="r"/>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6084" name="Rectangle 4"/>
          <p:cNvSpPr>
            <a:spLocks noChangeArrowheads="1"/>
          </p:cNvSpPr>
          <p:nvPr/>
        </p:nvSpPr>
        <p:spPr bwMode="auto">
          <a:xfrm>
            <a:off x="5095875" y="444500"/>
            <a:ext cx="3748088" cy="579438"/>
          </a:xfrm>
          <a:prstGeom prst="rect">
            <a:avLst/>
          </a:prstGeom>
          <a:noFill/>
          <a:ln w="9525">
            <a:noFill/>
            <a:miter lim="800000"/>
            <a:headEnd/>
            <a:tailEnd/>
          </a:ln>
        </p:spPr>
        <p:txBody>
          <a:bodyPr wrap="none" anchor="ctr">
            <a:spAutoFit/>
          </a:bodyPr>
          <a:lstStyle/>
          <a:p>
            <a:pPr algn="r" rtl="1"/>
            <a:r>
              <a:rPr lang="fa-IR" b="1">
                <a:solidFill>
                  <a:srgbClr val="FF99FF"/>
                </a:solidFill>
                <a:latin typeface="Arial" charset="0"/>
              </a:rPr>
              <a:t>پاسخ – </a:t>
            </a:r>
            <a:r>
              <a:rPr lang="fa-IR" b="1">
                <a:solidFill>
                  <a:srgbClr val="FFFF00"/>
                </a:solidFill>
                <a:latin typeface="Arial" charset="0"/>
              </a:rPr>
              <a:t>راه برگشت ناپذیر</a:t>
            </a:r>
            <a:r>
              <a:rPr lang="en-US" b="1">
                <a:solidFill>
                  <a:srgbClr val="FF99FF"/>
                </a:solidFill>
                <a:latin typeface="Arial" charset="0"/>
              </a:rPr>
              <a:t> </a:t>
            </a:r>
          </a:p>
        </p:txBody>
      </p:sp>
      <p:sp>
        <p:nvSpPr>
          <p:cNvPr id="46085" name="Rectangle 6"/>
          <p:cNvSpPr>
            <a:spLocks noChangeArrowheads="1"/>
          </p:cNvSpPr>
          <p:nvPr/>
        </p:nvSpPr>
        <p:spPr bwMode="auto">
          <a:xfrm>
            <a:off x="0" y="3076575"/>
            <a:ext cx="9144000" cy="0"/>
          </a:xfrm>
          <a:prstGeom prst="rect">
            <a:avLst/>
          </a:prstGeom>
          <a:noFill/>
          <a:ln w="9525">
            <a:noFill/>
            <a:miter lim="800000"/>
            <a:headEnd/>
            <a:tailEnd/>
          </a:ln>
        </p:spPr>
        <p:txBody>
          <a:bodyPr wrap="none" anchor="ctr">
            <a:spAutoFit/>
          </a:bodyPr>
          <a:lstStyle/>
          <a:p>
            <a:endParaRPr lang="fa-IR"/>
          </a:p>
        </p:txBody>
      </p:sp>
      <p:graphicFrame>
        <p:nvGraphicFramePr>
          <p:cNvPr id="46082" name="Object 5"/>
          <p:cNvGraphicFramePr>
            <a:graphicFrameLocks noChangeAspect="1"/>
          </p:cNvGraphicFramePr>
          <p:nvPr/>
        </p:nvGraphicFramePr>
        <p:xfrm>
          <a:off x="1835150" y="1412875"/>
          <a:ext cx="5327650" cy="1152525"/>
        </p:xfrm>
        <a:graphic>
          <a:graphicData uri="http://schemas.openxmlformats.org/presentationml/2006/ole">
            <mc:AlternateContent xmlns:mc="http://schemas.openxmlformats.org/markup-compatibility/2006">
              <mc:Choice xmlns:v="urn:schemas-microsoft-com:vml" Requires="v">
                <p:oleObj spid="_x0000_s46086" name="Equation" r:id="rId3" imgW="3073400" imgH="508000" progId="Equation.3">
                  <p:embed/>
                </p:oleObj>
              </mc:Choice>
              <mc:Fallback>
                <p:oleObj name="Equation" r:id="rId3" imgW="3073400" imgH="508000" progId="Equation.3">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35150" y="1412875"/>
                        <a:ext cx="5327650" cy="1152525"/>
                      </a:xfrm>
                      <a:prstGeom prst="rect">
                        <a:avLst/>
                      </a:prstGeom>
                      <a:solidFill>
                        <a:srgbClr val="FFFF99"/>
                      </a:solidFill>
                    </p:spPr>
                  </p:pic>
                </p:oleObj>
              </mc:Fallback>
            </mc:AlternateContent>
          </a:graphicData>
        </a:graphic>
      </p:graphicFrame>
      <p:sp>
        <p:nvSpPr>
          <p:cNvPr id="46086" name="Rectangle 7"/>
          <p:cNvSpPr>
            <a:spLocks noChangeArrowheads="1"/>
          </p:cNvSpPr>
          <p:nvPr/>
        </p:nvSpPr>
        <p:spPr bwMode="auto">
          <a:xfrm>
            <a:off x="0" y="3781425"/>
            <a:ext cx="9144000" cy="0"/>
          </a:xfrm>
          <a:prstGeom prst="rect">
            <a:avLst/>
          </a:prstGeom>
          <a:noFill/>
          <a:ln w="9525">
            <a:noFill/>
            <a:miter lim="800000"/>
            <a:headEnd/>
            <a:tailEnd/>
          </a:ln>
        </p:spPr>
        <p:txBody>
          <a:bodyPr wrap="none" anchor="ctr">
            <a:spAutoFit/>
          </a:bodyPr>
          <a:lstStyle/>
          <a:p>
            <a:endParaRPr lang="fa-IR"/>
          </a:p>
        </p:txBody>
      </p:sp>
      <p:sp>
        <p:nvSpPr>
          <p:cNvPr id="46087" name="Rectangle 8"/>
          <p:cNvSpPr>
            <a:spLocks noChangeArrowheads="1"/>
          </p:cNvSpPr>
          <p:nvPr/>
        </p:nvSpPr>
        <p:spPr bwMode="auto">
          <a:xfrm>
            <a:off x="0" y="2967038"/>
            <a:ext cx="8953500" cy="1066800"/>
          </a:xfrm>
          <a:prstGeom prst="rect">
            <a:avLst/>
          </a:prstGeom>
          <a:noFill/>
          <a:ln w="9525">
            <a:noFill/>
            <a:miter lim="800000"/>
            <a:headEnd/>
            <a:tailEnd/>
          </a:ln>
        </p:spPr>
        <p:txBody>
          <a:bodyPr anchor="ctr">
            <a:spAutoFit/>
          </a:bodyPr>
          <a:lstStyle/>
          <a:p>
            <a:pPr algn="just" rtl="1"/>
            <a:r>
              <a:rPr lang="fa-IR">
                <a:latin typeface="Arial" charset="0"/>
              </a:rPr>
              <a:t>با توجه به پیروی از قانون گاز کامل و میل کردن </a:t>
            </a:r>
            <a:r>
              <a:rPr lang="en-US" b="1">
                <a:latin typeface="Times New Roman" pitchFamily="18" charset="0"/>
                <a:cs typeface="Times New Roman" pitchFamily="18" charset="0"/>
              </a:rPr>
              <a:t>a</a:t>
            </a:r>
            <a:r>
              <a:rPr lang="fa-IR">
                <a:latin typeface="Arial" charset="0"/>
              </a:rPr>
              <a:t> و</a:t>
            </a:r>
            <a:r>
              <a:rPr lang="en-US">
                <a:latin typeface="Arial" charset="0"/>
              </a:rPr>
              <a:t> </a:t>
            </a:r>
            <a:r>
              <a:rPr lang="en-US" b="1">
                <a:latin typeface="Times New Roman" pitchFamily="18" charset="0"/>
                <a:cs typeface="Times New Roman" pitchFamily="18" charset="0"/>
              </a:rPr>
              <a:t>b</a:t>
            </a:r>
            <a:r>
              <a:rPr lang="fa-IR">
                <a:latin typeface="Arial" charset="0"/>
              </a:rPr>
              <a:t> به سمت صفرداریم:</a:t>
            </a:r>
          </a:p>
        </p:txBody>
      </p:sp>
      <p:sp>
        <p:nvSpPr>
          <p:cNvPr id="46088" name="Rectangle 10"/>
          <p:cNvSpPr>
            <a:spLocks noChangeArrowheads="1"/>
          </p:cNvSpPr>
          <p:nvPr/>
        </p:nvSpPr>
        <p:spPr bwMode="auto">
          <a:xfrm>
            <a:off x="0" y="3105150"/>
            <a:ext cx="9144000" cy="0"/>
          </a:xfrm>
          <a:prstGeom prst="rect">
            <a:avLst/>
          </a:prstGeom>
          <a:noFill/>
          <a:ln w="9525">
            <a:noFill/>
            <a:miter lim="800000"/>
            <a:headEnd/>
            <a:tailEnd/>
          </a:ln>
        </p:spPr>
        <p:txBody>
          <a:bodyPr wrap="none" anchor="ctr">
            <a:spAutoFit/>
          </a:bodyPr>
          <a:lstStyle/>
          <a:p>
            <a:endParaRPr lang="fa-IR"/>
          </a:p>
        </p:txBody>
      </p:sp>
      <p:graphicFrame>
        <p:nvGraphicFramePr>
          <p:cNvPr id="46083" name="Object 9"/>
          <p:cNvGraphicFramePr>
            <a:graphicFrameLocks noChangeAspect="1"/>
          </p:cNvGraphicFramePr>
          <p:nvPr/>
        </p:nvGraphicFramePr>
        <p:xfrm>
          <a:off x="3563938" y="4868863"/>
          <a:ext cx="1584325" cy="1006475"/>
        </p:xfrm>
        <a:graphic>
          <a:graphicData uri="http://schemas.openxmlformats.org/presentationml/2006/ole">
            <mc:AlternateContent xmlns:mc="http://schemas.openxmlformats.org/markup-compatibility/2006">
              <mc:Choice xmlns:v="urn:schemas-microsoft-com:vml" Requires="v">
                <p:oleObj spid="_x0000_s46087" name="Equation" r:id="rId5" imgW="888614" imgH="482391" progId="Equation.3">
                  <p:embed/>
                </p:oleObj>
              </mc:Choice>
              <mc:Fallback>
                <p:oleObj name="Equation" r:id="rId5" imgW="888614" imgH="482391" progId="Equation.3">
                  <p:embed/>
                  <p:pic>
                    <p:nvPicPr>
                      <p:cNvPr id="0" name="Object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63938" y="4868863"/>
                        <a:ext cx="1584325" cy="1006475"/>
                      </a:xfrm>
                      <a:prstGeom prst="rect">
                        <a:avLst/>
                      </a:prstGeom>
                      <a:solidFill>
                        <a:srgbClr val="FFFF99"/>
                      </a:solidFill>
                    </p:spPr>
                  </p:pic>
                </p:oleObj>
              </mc:Fallback>
            </mc:AlternateContent>
          </a:graphicData>
        </a:graphic>
      </p:graphicFrame>
      <p:sp>
        <p:nvSpPr>
          <p:cNvPr id="46089" name="Rectangle 11"/>
          <p:cNvSpPr>
            <a:spLocks noChangeArrowheads="1"/>
          </p:cNvSpPr>
          <p:nvPr/>
        </p:nvSpPr>
        <p:spPr bwMode="auto">
          <a:xfrm>
            <a:off x="0" y="3752850"/>
            <a:ext cx="9144000" cy="0"/>
          </a:xfrm>
          <a:prstGeom prst="rect">
            <a:avLst/>
          </a:prstGeom>
          <a:noFill/>
          <a:ln w="9525">
            <a:noFill/>
            <a:miter lim="800000"/>
            <a:headEnd/>
            <a:tailEnd/>
          </a:ln>
        </p:spPr>
        <p:txBody>
          <a:bodyPr wrap="none" anchor="ctr">
            <a:spAutoFit/>
          </a:bodyPr>
          <a:lstStyle/>
          <a:p>
            <a:endParaRPr lang="fa-I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2" name="Slide Number Placeholder 11"/>
          <p:cNvSpPr>
            <a:spLocks noGrp="1"/>
          </p:cNvSpPr>
          <p:nvPr>
            <p:ph type="sldNum" sz="quarter" idx="12"/>
          </p:nvPr>
        </p:nvSpPr>
        <p:spPr/>
        <p:txBody>
          <a:bodyPr/>
          <a:lstStyle/>
          <a:p>
            <a:pPr>
              <a:defRPr/>
            </a:pPr>
            <a:fld id="{C6DBB730-434D-4674-B696-1F607178CDF0}" type="slidenum">
              <a:rPr lang="ar-SA"/>
              <a:pPr>
                <a:defRPr/>
              </a:pPr>
              <a:t>69</a:t>
            </a:fld>
            <a:endParaRPr lang="en-US"/>
          </a:p>
        </p:txBody>
      </p:sp>
    </p:spTree>
  </p:cSld>
  <p:clrMapOvr>
    <a:masterClrMapping/>
  </p:clrMapOvr>
  <p:transition>
    <p:pull dir="l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100" name="Rectangle 4"/>
          <p:cNvSpPr>
            <a:spLocks noChangeArrowheads="1"/>
          </p:cNvSpPr>
          <p:nvPr/>
        </p:nvSpPr>
        <p:spPr bwMode="auto">
          <a:xfrm>
            <a:off x="4273550" y="519113"/>
            <a:ext cx="4276725" cy="701675"/>
          </a:xfrm>
          <a:prstGeom prst="rect">
            <a:avLst/>
          </a:prstGeom>
          <a:noFill/>
          <a:ln w="9525">
            <a:noFill/>
            <a:miter lim="800000"/>
            <a:headEnd/>
            <a:tailEnd/>
          </a:ln>
        </p:spPr>
        <p:txBody>
          <a:bodyPr wrap="none" anchor="ctr">
            <a:spAutoFit/>
          </a:bodyPr>
          <a:lstStyle/>
          <a:p>
            <a:pPr algn="justLow" rtl="1"/>
            <a:r>
              <a:rPr lang="fa-IR" sz="4000" b="1">
                <a:solidFill>
                  <a:srgbClr val="FF00FF"/>
                </a:solidFill>
                <a:latin typeface="Arial" charset="0"/>
              </a:rPr>
              <a:t>قانون شارل – گیلوساک</a:t>
            </a:r>
            <a:r>
              <a:rPr lang="fa-IR">
                <a:solidFill>
                  <a:srgbClr val="FF99FF"/>
                </a:solidFill>
                <a:latin typeface="Arial" charset="0"/>
              </a:rPr>
              <a:t> </a:t>
            </a:r>
          </a:p>
        </p:txBody>
      </p:sp>
      <p:sp>
        <p:nvSpPr>
          <p:cNvPr id="4101" name="Rectangle 5"/>
          <p:cNvSpPr>
            <a:spLocks noChangeArrowheads="1"/>
          </p:cNvSpPr>
          <p:nvPr/>
        </p:nvSpPr>
        <p:spPr bwMode="auto">
          <a:xfrm>
            <a:off x="684213" y="1619250"/>
            <a:ext cx="7775575" cy="1066800"/>
          </a:xfrm>
          <a:prstGeom prst="rect">
            <a:avLst/>
          </a:prstGeom>
          <a:noFill/>
          <a:ln w="9525">
            <a:noFill/>
            <a:miter lim="800000"/>
            <a:headEnd/>
            <a:tailEnd/>
          </a:ln>
        </p:spPr>
        <p:txBody>
          <a:bodyPr anchor="ctr">
            <a:spAutoFit/>
          </a:bodyPr>
          <a:lstStyle/>
          <a:p>
            <a:pPr algn="just" rtl="1"/>
            <a:r>
              <a:rPr lang="fa-IR">
                <a:solidFill>
                  <a:srgbClr val="FFFF00"/>
                </a:solidFill>
                <a:latin typeface="Arial" charset="0"/>
              </a:rPr>
              <a:t>با تغییر حجم گازی </a:t>
            </a:r>
            <a:r>
              <a:rPr lang="en-US">
                <a:solidFill>
                  <a:srgbClr val="FFFF00"/>
                </a:solidFill>
                <a:latin typeface="Times New Roman" pitchFamily="18" charset="0"/>
                <a:cs typeface="Times New Roman" pitchFamily="18" charset="0"/>
              </a:rPr>
              <a:t>V1</a:t>
            </a:r>
            <a:r>
              <a:rPr lang="en-US">
                <a:solidFill>
                  <a:srgbClr val="FFFF00"/>
                </a:solidFill>
                <a:latin typeface="Arial" charset="0"/>
              </a:rPr>
              <a:t> </a:t>
            </a:r>
            <a:r>
              <a:rPr lang="fa-IR">
                <a:solidFill>
                  <a:srgbClr val="FFFF00"/>
                </a:solidFill>
                <a:latin typeface="Arial" charset="0"/>
              </a:rPr>
              <a:t> و دمای </a:t>
            </a:r>
            <a:r>
              <a:rPr lang="en-US">
                <a:solidFill>
                  <a:srgbClr val="FFFF00"/>
                </a:solidFill>
                <a:latin typeface="Times New Roman" pitchFamily="18" charset="0"/>
                <a:cs typeface="Times New Roman" pitchFamily="18" charset="0"/>
              </a:rPr>
              <a:t>T1</a:t>
            </a:r>
            <a:r>
              <a:rPr lang="en-US">
                <a:solidFill>
                  <a:srgbClr val="FFFF00"/>
                </a:solidFill>
                <a:latin typeface="Arial" charset="0"/>
              </a:rPr>
              <a:t> </a:t>
            </a:r>
            <a:r>
              <a:rPr lang="fa-IR">
                <a:solidFill>
                  <a:srgbClr val="FFFF00"/>
                </a:solidFill>
                <a:latin typeface="Arial" charset="0"/>
              </a:rPr>
              <a:t>به حجم گازی</a:t>
            </a:r>
          </a:p>
          <a:p>
            <a:pPr algn="just" rtl="1"/>
            <a:r>
              <a:rPr lang="fa-IR">
                <a:solidFill>
                  <a:srgbClr val="FFFF00"/>
                </a:solidFill>
                <a:latin typeface="Arial" charset="0"/>
              </a:rPr>
              <a:t> </a:t>
            </a:r>
            <a:r>
              <a:rPr lang="en-US">
                <a:solidFill>
                  <a:srgbClr val="FFFF00"/>
                </a:solidFill>
                <a:latin typeface="Arial" charset="0"/>
              </a:rPr>
              <a:t>V2 </a:t>
            </a:r>
            <a:r>
              <a:rPr lang="fa-IR">
                <a:solidFill>
                  <a:srgbClr val="FFFF00"/>
                </a:solidFill>
                <a:latin typeface="Arial" charset="0"/>
              </a:rPr>
              <a:t> و دمای </a:t>
            </a:r>
            <a:r>
              <a:rPr lang="en-US">
                <a:solidFill>
                  <a:srgbClr val="FFFF00"/>
                </a:solidFill>
                <a:latin typeface="Arial" charset="0"/>
              </a:rPr>
              <a:t>T2 </a:t>
            </a:r>
            <a:r>
              <a:rPr lang="fa-IR">
                <a:solidFill>
                  <a:srgbClr val="FFFF00"/>
                </a:solidFill>
                <a:latin typeface="Arial" charset="0"/>
              </a:rPr>
              <a:t>در فشار ثابت، روابط زیر را داریم :</a:t>
            </a:r>
          </a:p>
        </p:txBody>
      </p:sp>
      <p:graphicFrame>
        <p:nvGraphicFramePr>
          <p:cNvPr id="4098" name="Object 6"/>
          <p:cNvGraphicFramePr>
            <a:graphicFrameLocks noChangeAspect="1"/>
          </p:cNvGraphicFramePr>
          <p:nvPr/>
        </p:nvGraphicFramePr>
        <p:xfrm>
          <a:off x="1042988" y="2924175"/>
          <a:ext cx="2333625" cy="1181100"/>
        </p:xfrm>
        <a:graphic>
          <a:graphicData uri="http://schemas.openxmlformats.org/presentationml/2006/ole">
            <mc:AlternateContent xmlns:mc="http://schemas.openxmlformats.org/markup-compatibility/2006">
              <mc:Choice xmlns:v="urn:schemas-microsoft-com:vml" Requires="v">
                <p:oleObj spid="_x0000_s4102" name="Equation" r:id="rId3" imgW="736600" imgH="457200" progId="Equation.3">
                  <p:embed/>
                </p:oleObj>
              </mc:Choice>
              <mc:Fallback>
                <p:oleObj name="Equation" r:id="rId3" imgW="736600" imgH="457200" progId="Equation.3">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2988" y="2924175"/>
                        <a:ext cx="2333625" cy="1181100"/>
                      </a:xfrm>
                      <a:prstGeom prst="rect">
                        <a:avLst/>
                      </a:prstGeom>
                      <a:solidFill>
                        <a:srgbClr val="FFFF99"/>
                      </a:solidFill>
                    </p:spPr>
                  </p:pic>
                </p:oleObj>
              </mc:Fallback>
            </mc:AlternateContent>
          </a:graphicData>
        </a:graphic>
      </p:graphicFrame>
      <p:sp>
        <p:nvSpPr>
          <p:cNvPr id="4102" name="Rectangle 9"/>
          <p:cNvSpPr>
            <a:spLocks noChangeArrowheads="1"/>
          </p:cNvSpPr>
          <p:nvPr/>
        </p:nvSpPr>
        <p:spPr bwMode="auto">
          <a:xfrm>
            <a:off x="4427538" y="4365625"/>
            <a:ext cx="3857625" cy="579438"/>
          </a:xfrm>
          <a:prstGeom prst="rect">
            <a:avLst/>
          </a:prstGeom>
          <a:noFill/>
          <a:ln w="9525">
            <a:noFill/>
            <a:miter lim="800000"/>
            <a:headEnd/>
            <a:tailEnd/>
          </a:ln>
        </p:spPr>
        <p:txBody>
          <a:bodyPr wrap="none" anchor="ctr">
            <a:spAutoFit/>
          </a:bodyPr>
          <a:lstStyle/>
          <a:p>
            <a:pPr algn="r" rtl="1"/>
            <a:r>
              <a:rPr lang="fa-IR">
                <a:solidFill>
                  <a:srgbClr val="66FF33"/>
                </a:solidFill>
                <a:latin typeface="Arial" charset="0"/>
              </a:rPr>
              <a:t>به طور کلی در فشار ثابت :</a:t>
            </a:r>
          </a:p>
        </p:txBody>
      </p:sp>
      <p:sp>
        <p:nvSpPr>
          <p:cNvPr id="4103" name="Rectangle 11"/>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fa-IR"/>
          </a:p>
        </p:txBody>
      </p:sp>
      <p:sp>
        <p:nvSpPr>
          <p:cNvPr id="4104" name="Rectangle 12"/>
          <p:cNvSpPr>
            <a:spLocks noChangeArrowheads="1"/>
          </p:cNvSpPr>
          <p:nvPr/>
        </p:nvSpPr>
        <p:spPr bwMode="auto">
          <a:xfrm>
            <a:off x="0" y="600075"/>
            <a:ext cx="9144000" cy="0"/>
          </a:xfrm>
          <a:prstGeom prst="rect">
            <a:avLst/>
          </a:prstGeom>
          <a:noFill/>
          <a:ln w="9525">
            <a:noFill/>
            <a:miter lim="800000"/>
            <a:headEnd/>
            <a:tailEnd/>
          </a:ln>
        </p:spPr>
        <p:txBody>
          <a:bodyPr wrap="none" anchor="ctr">
            <a:spAutoFit/>
          </a:bodyPr>
          <a:lstStyle/>
          <a:p>
            <a:endParaRPr lang="fa-IR"/>
          </a:p>
        </p:txBody>
      </p:sp>
      <p:sp>
        <p:nvSpPr>
          <p:cNvPr id="4105" name="Rectangle 14"/>
          <p:cNvSpPr>
            <a:spLocks noChangeArrowheads="1"/>
          </p:cNvSpPr>
          <p:nvPr/>
        </p:nvSpPr>
        <p:spPr bwMode="auto">
          <a:xfrm>
            <a:off x="0" y="3128963"/>
            <a:ext cx="9144000" cy="0"/>
          </a:xfrm>
          <a:prstGeom prst="rect">
            <a:avLst/>
          </a:prstGeom>
          <a:noFill/>
          <a:ln w="9525">
            <a:noFill/>
            <a:miter lim="800000"/>
            <a:headEnd/>
            <a:tailEnd/>
          </a:ln>
        </p:spPr>
        <p:txBody>
          <a:bodyPr wrap="none" anchor="ctr">
            <a:spAutoFit/>
          </a:bodyPr>
          <a:lstStyle/>
          <a:p>
            <a:endParaRPr lang="fa-IR"/>
          </a:p>
        </p:txBody>
      </p:sp>
      <p:graphicFrame>
        <p:nvGraphicFramePr>
          <p:cNvPr id="4099" name="Object 13"/>
          <p:cNvGraphicFramePr>
            <a:graphicFrameLocks noChangeAspect="1"/>
          </p:cNvGraphicFramePr>
          <p:nvPr/>
        </p:nvGraphicFramePr>
        <p:xfrm>
          <a:off x="1042988" y="5013325"/>
          <a:ext cx="4168775" cy="947738"/>
        </p:xfrm>
        <a:graphic>
          <a:graphicData uri="http://schemas.openxmlformats.org/presentationml/2006/ole">
            <mc:AlternateContent xmlns:mc="http://schemas.openxmlformats.org/markup-compatibility/2006">
              <mc:Choice xmlns:v="urn:schemas-microsoft-com:vml" Requires="v">
                <p:oleObj spid="_x0000_s4103" name="Equation" r:id="rId5" imgW="2031840" imgH="431640" progId="Equation.3">
                  <p:embed/>
                </p:oleObj>
              </mc:Choice>
              <mc:Fallback>
                <p:oleObj name="Equation" r:id="rId5" imgW="2031840" imgH="431640" progId="Equation.3">
                  <p:embed/>
                  <p:pic>
                    <p:nvPicPr>
                      <p:cNvPr id="0" name="Object 1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42988" y="5013325"/>
                        <a:ext cx="4168775" cy="947738"/>
                      </a:xfrm>
                      <a:prstGeom prst="rect">
                        <a:avLst/>
                      </a:prstGeom>
                      <a:solidFill>
                        <a:srgbClr val="FFFF99"/>
                      </a:solidFill>
                    </p:spPr>
                  </p:pic>
                </p:oleObj>
              </mc:Fallback>
            </mc:AlternateContent>
          </a:graphicData>
        </a:graphic>
      </p:graphicFrame>
      <p:sp>
        <p:nvSpPr>
          <p:cNvPr id="4106" name="Rectangle 15"/>
          <p:cNvSpPr>
            <a:spLocks noChangeArrowheads="1"/>
          </p:cNvSpPr>
          <p:nvPr/>
        </p:nvSpPr>
        <p:spPr bwMode="auto">
          <a:xfrm>
            <a:off x="0" y="3729038"/>
            <a:ext cx="9144000" cy="0"/>
          </a:xfrm>
          <a:prstGeom prst="rect">
            <a:avLst/>
          </a:prstGeom>
          <a:noFill/>
          <a:ln w="9525">
            <a:noFill/>
            <a:miter lim="800000"/>
            <a:headEnd/>
            <a:tailEnd/>
          </a:ln>
        </p:spPr>
        <p:txBody>
          <a:bodyPr wrap="none" anchor="ctr">
            <a:spAutoFit/>
          </a:bodyPr>
          <a:lstStyle/>
          <a:p>
            <a:endParaRPr lang="fa-I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3" name="Slide Number Placeholder 12"/>
          <p:cNvSpPr>
            <a:spLocks noGrp="1"/>
          </p:cNvSpPr>
          <p:nvPr>
            <p:ph type="sldNum" sz="quarter" idx="12"/>
          </p:nvPr>
        </p:nvSpPr>
        <p:spPr/>
        <p:txBody>
          <a:bodyPr/>
          <a:lstStyle/>
          <a:p>
            <a:pPr>
              <a:defRPr/>
            </a:pPr>
            <a:fld id="{ABF67273-79F1-46E3-AE4E-731EB4056693}" type="slidenum">
              <a:rPr lang="ar-SA"/>
              <a:pPr>
                <a:defRPr/>
              </a:pPr>
              <a:t>7</a:t>
            </a:fld>
            <a:endParaRPr lang="en-US"/>
          </a:p>
        </p:txBody>
      </p:sp>
    </p:spTree>
  </p:cSld>
  <p:clrMapOvr>
    <a:masterClrMapping/>
  </p:clrMapOvr>
  <p:transition>
    <p:comb dir="vert"/>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7107" name="Rectangle 5"/>
          <p:cNvSpPr>
            <a:spLocks noChangeArrowheads="1"/>
          </p:cNvSpPr>
          <p:nvPr/>
        </p:nvSpPr>
        <p:spPr bwMode="auto">
          <a:xfrm>
            <a:off x="0" y="1751013"/>
            <a:ext cx="8820150" cy="2289175"/>
          </a:xfrm>
          <a:prstGeom prst="rect">
            <a:avLst/>
          </a:prstGeom>
          <a:noFill/>
          <a:ln w="9525">
            <a:noFill/>
            <a:miter lim="800000"/>
            <a:headEnd/>
            <a:tailEnd/>
          </a:ln>
        </p:spPr>
        <p:txBody>
          <a:bodyPr anchor="ctr">
            <a:spAutoFit/>
          </a:bodyPr>
          <a:lstStyle/>
          <a:p>
            <a:pPr algn="just" rtl="1"/>
            <a:r>
              <a:rPr lang="fa-IR" sz="3600">
                <a:solidFill>
                  <a:srgbClr val="FFFF00"/>
                </a:solidFill>
                <a:latin typeface="Arial" charset="0"/>
                <a:cs typeface="Times New Roman" pitchFamily="18" charset="0"/>
              </a:rPr>
              <a:t>مقدار </a:t>
            </a:r>
            <a:r>
              <a:rPr lang="fa-IR">
                <a:solidFill>
                  <a:srgbClr val="FFFF00"/>
                </a:solidFill>
                <a:latin typeface="Arial" charset="0"/>
                <a:cs typeface="Times New Roman" pitchFamily="18" charset="0"/>
              </a:rPr>
              <a:t>انرژی</a:t>
            </a:r>
            <a:r>
              <a:rPr lang="fa-IR" sz="3600">
                <a:solidFill>
                  <a:srgbClr val="FFFF00"/>
                </a:solidFill>
                <a:latin typeface="Arial" charset="0"/>
                <a:cs typeface="Times New Roman" pitchFamily="18" charset="0"/>
              </a:rPr>
              <a:t> مبادله شده به صورت گرما و کار</a:t>
            </a:r>
            <a:r>
              <a:rPr lang="fa-IR" sz="3600" b="1">
                <a:solidFill>
                  <a:srgbClr val="FFFF00"/>
                </a:solidFill>
                <a:latin typeface="Times New Roman" pitchFamily="18" charset="0"/>
                <a:cs typeface="Times New Roman" pitchFamily="18" charset="0"/>
              </a:rPr>
              <a:t>(</a:t>
            </a:r>
            <a:r>
              <a:rPr lang="en-US" sz="3600" b="1">
                <a:solidFill>
                  <a:srgbClr val="FFFF00"/>
                </a:solidFill>
                <a:latin typeface="Times New Roman" pitchFamily="18" charset="0"/>
                <a:cs typeface="Times New Roman" pitchFamily="18" charset="0"/>
              </a:rPr>
              <a:t>W+Q</a:t>
            </a:r>
            <a:r>
              <a:rPr lang="fa-IR" sz="3600" b="1">
                <a:solidFill>
                  <a:srgbClr val="FFFF00"/>
                </a:solidFill>
                <a:latin typeface="Times New Roman" pitchFamily="18" charset="0"/>
                <a:cs typeface="Times New Roman" pitchFamily="18" charset="0"/>
              </a:rPr>
              <a:t> )</a:t>
            </a:r>
            <a:r>
              <a:rPr lang="fa-IR" sz="3600">
                <a:solidFill>
                  <a:srgbClr val="FFFF00"/>
                </a:solidFill>
                <a:latin typeface="Arial" charset="0"/>
                <a:cs typeface="Times New Roman" pitchFamily="18" charset="0"/>
              </a:rPr>
              <a:t> ثابت و مستقل از نوع و نحوه تغییر حالت است و برابر با تغییر انرژی سیستم که آن را انرژی درونی یا    </a:t>
            </a:r>
            <a:r>
              <a:rPr lang="fa-IR" sz="3600" b="1">
                <a:solidFill>
                  <a:srgbClr val="FFFF00"/>
                </a:solidFill>
                <a:latin typeface="Times New Roman" pitchFamily="18" charset="0"/>
                <a:cs typeface="Times New Roman" pitchFamily="18" charset="0"/>
              </a:rPr>
              <a:t>(</a:t>
            </a:r>
            <a:r>
              <a:rPr lang="en-US" sz="3600" b="1">
                <a:solidFill>
                  <a:srgbClr val="FFFF00"/>
                </a:solidFill>
                <a:latin typeface="Times New Roman" pitchFamily="18" charset="0"/>
                <a:cs typeface="Times New Roman" pitchFamily="18" charset="0"/>
              </a:rPr>
              <a:t>U</a:t>
            </a:r>
            <a:r>
              <a:rPr lang="fa-IR" sz="3600" b="1">
                <a:solidFill>
                  <a:srgbClr val="FFFF00"/>
                </a:solidFill>
                <a:latin typeface="Times New Roman" pitchFamily="18" charset="0"/>
                <a:cs typeface="Times New Roman" pitchFamily="18" charset="0"/>
              </a:rPr>
              <a:t>)</a:t>
            </a:r>
            <a:r>
              <a:rPr lang="fa-IR" sz="3600">
                <a:solidFill>
                  <a:srgbClr val="FFFF00"/>
                </a:solidFill>
                <a:latin typeface="Arial" charset="0"/>
              </a:rPr>
              <a:t> می نامند .</a:t>
            </a:r>
            <a:endParaRPr lang="en-US" sz="3600">
              <a:solidFill>
                <a:srgbClr val="FFFF00"/>
              </a:solidFill>
              <a:latin typeface="Arial" charset="0"/>
            </a:endParaRPr>
          </a:p>
        </p:txBody>
      </p:sp>
      <p:graphicFrame>
        <p:nvGraphicFramePr>
          <p:cNvPr id="47106" name="Object 4"/>
          <p:cNvGraphicFramePr>
            <a:graphicFrameLocks noChangeAspect="1"/>
          </p:cNvGraphicFramePr>
          <p:nvPr/>
        </p:nvGraphicFramePr>
        <p:xfrm>
          <a:off x="2987675" y="5300663"/>
          <a:ext cx="3241675" cy="779462"/>
        </p:xfrm>
        <a:graphic>
          <a:graphicData uri="http://schemas.openxmlformats.org/presentationml/2006/ole">
            <mc:AlternateContent xmlns:mc="http://schemas.openxmlformats.org/markup-compatibility/2006">
              <mc:Choice xmlns:v="urn:schemas-microsoft-com:vml" Requires="v">
                <p:oleObj spid="_x0000_s47108" name="Equation" r:id="rId3" imgW="825500" imgH="203200" progId="Equation.3">
                  <p:embed/>
                </p:oleObj>
              </mc:Choice>
              <mc:Fallback>
                <p:oleObj name="Equation" r:id="rId3" imgW="825500" imgH="203200" progId="Equation.3">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87675" y="5300663"/>
                        <a:ext cx="3241675" cy="779462"/>
                      </a:xfrm>
                      <a:prstGeom prst="rect">
                        <a:avLst/>
                      </a:prstGeom>
                      <a:solidFill>
                        <a:srgbClr val="FFFF99"/>
                      </a:solidFill>
                    </p:spPr>
                  </p:pic>
                </p:oleObj>
              </mc:Fallback>
            </mc:AlternateContent>
          </a:graphicData>
        </a:graphic>
      </p:graphicFrame>
      <p:sp>
        <p:nvSpPr>
          <p:cNvPr id="47108" name="Rectangle 6"/>
          <p:cNvSpPr>
            <a:spLocks noChangeArrowheads="1"/>
          </p:cNvSpPr>
          <p:nvPr/>
        </p:nvSpPr>
        <p:spPr bwMode="auto">
          <a:xfrm>
            <a:off x="-1250950" y="3851275"/>
            <a:ext cx="9144000" cy="0"/>
          </a:xfrm>
          <a:prstGeom prst="rect">
            <a:avLst/>
          </a:prstGeom>
          <a:noFill/>
          <a:ln w="9525">
            <a:noFill/>
            <a:miter lim="800000"/>
            <a:headEnd/>
            <a:tailEnd/>
          </a:ln>
        </p:spPr>
        <p:txBody>
          <a:bodyPr wrap="none" anchor="ctr">
            <a:spAutoFit/>
          </a:bodyPr>
          <a:lstStyle/>
          <a:p>
            <a:pPr algn="r" rtl="1"/>
            <a:endParaRPr lang="en-US" sz="1800">
              <a:latin typeface="Arial" charset="0"/>
              <a:cs typeface="Arial" charset="0"/>
            </a:endParaRPr>
          </a:p>
        </p:txBody>
      </p:sp>
      <p:sp>
        <p:nvSpPr>
          <p:cNvPr id="47109" name="Rectangle 7"/>
          <p:cNvSpPr>
            <a:spLocks noChangeArrowheads="1"/>
          </p:cNvSpPr>
          <p:nvPr/>
        </p:nvSpPr>
        <p:spPr bwMode="auto">
          <a:xfrm>
            <a:off x="2540000" y="692150"/>
            <a:ext cx="6157913" cy="579438"/>
          </a:xfrm>
          <a:prstGeom prst="rect">
            <a:avLst/>
          </a:prstGeom>
          <a:noFill/>
          <a:ln w="9525">
            <a:noFill/>
            <a:miter lim="800000"/>
            <a:headEnd/>
            <a:tailEnd/>
          </a:ln>
        </p:spPr>
        <p:txBody>
          <a:bodyPr wrap="none">
            <a:spAutoFit/>
          </a:bodyPr>
          <a:lstStyle/>
          <a:p>
            <a:pPr algn="ctr" rtl="1"/>
            <a:r>
              <a:rPr lang="fa-IR" b="1">
                <a:solidFill>
                  <a:srgbClr val="FF99FF"/>
                </a:solidFill>
                <a:latin typeface="Arial" charset="0"/>
              </a:rPr>
              <a:t>اصل اول ترمودینامیک (اصل بقای انرژی ) :</a:t>
            </a:r>
            <a:endParaRPr lang="en-US" b="1">
              <a:solidFill>
                <a:srgbClr val="FF99FF"/>
              </a:solidFill>
              <a:latin typeface="Arial" charset="0"/>
            </a:endParaRP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8" name="Slide Number Placeholder 7"/>
          <p:cNvSpPr>
            <a:spLocks noGrp="1"/>
          </p:cNvSpPr>
          <p:nvPr>
            <p:ph type="sldNum" sz="quarter" idx="12"/>
          </p:nvPr>
        </p:nvSpPr>
        <p:spPr/>
        <p:txBody>
          <a:bodyPr/>
          <a:lstStyle/>
          <a:p>
            <a:pPr>
              <a:defRPr/>
            </a:pPr>
            <a:fld id="{47090A27-9E79-403F-9D2A-ECD475041878}" type="slidenum">
              <a:rPr lang="ar-SA"/>
              <a:pPr>
                <a:defRPr/>
              </a:pPr>
              <a:t>70</a:t>
            </a:fld>
            <a:endParaRPr lang="en-US"/>
          </a:p>
        </p:txBody>
      </p:sp>
    </p:spTree>
  </p:cSld>
  <p:clrMapOvr>
    <a:masterClrMapping/>
  </p:clrMapOvr>
  <p:transition>
    <p:strips dir="rd"/>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7090" name="Rectangle 4"/>
          <p:cNvSpPr>
            <a:spLocks noChangeArrowheads="1"/>
          </p:cNvSpPr>
          <p:nvPr/>
        </p:nvSpPr>
        <p:spPr bwMode="auto">
          <a:xfrm>
            <a:off x="1543050" y="442913"/>
            <a:ext cx="7256463" cy="579437"/>
          </a:xfrm>
          <a:prstGeom prst="rect">
            <a:avLst/>
          </a:prstGeom>
          <a:noFill/>
          <a:ln w="9525">
            <a:noFill/>
            <a:miter lim="800000"/>
            <a:headEnd/>
            <a:tailEnd/>
          </a:ln>
        </p:spPr>
        <p:txBody>
          <a:bodyPr wrap="none" anchor="ctr">
            <a:spAutoFit/>
          </a:bodyPr>
          <a:lstStyle/>
          <a:p>
            <a:pPr algn="justLow" rtl="1"/>
            <a:r>
              <a:rPr lang="fa-IR" b="1">
                <a:solidFill>
                  <a:srgbClr val="FF99FF"/>
                </a:solidFill>
                <a:latin typeface="Arial" charset="0"/>
              </a:rPr>
              <a:t>صورتهای انرژی جنبشی درونی مولکولهای یک گاز:</a:t>
            </a:r>
          </a:p>
        </p:txBody>
      </p:sp>
      <p:sp>
        <p:nvSpPr>
          <p:cNvPr id="217091" name="Rectangle 5"/>
          <p:cNvSpPr>
            <a:spLocks noChangeArrowheads="1"/>
          </p:cNvSpPr>
          <p:nvPr/>
        </p:nvSpPr>
        <p:spPr bwMode="auto">
          <a:xfrm>
            <a:off x="2676525" y="1341438"/>
            <a:ext cx="6194425" cy="579437"/>
          </a:xfrm>
          <a:prstGeom prst="rect">
            <a:avLst/>
          </a:prstGeom>
          <a:noFill/>
          <a:ln w="9525">
            <a:noFill/>
            <a:miter lim="800000"/>
            <a:headEnd/>
            <a:tailEnd/>
          </a:ln>
        </p:spPr>
        <p:txBody>
          <a:bodyPr wrap="none" anchor="ctr">
            <a:spAutoFit/>
          </a:bodyPr>
          <a:lstStyle/>
          <a:p>
            <a:pPr algn="ctr" rtl="1"/>
            <a:r>
              <a:rPr lang="fa-IR">
                <a:solidFill>
                  <a:srgbClr val="FF00FF"/>
                </a:solidFill>
                <a:latin typeface="Arial" charset="0"/>
              </a:rPr>
              <a:t>1.</a:t>
            </a:r>
            <a:r>
              <a:rPr lang="fa-IR">
                <a:latin typeface="Arial" charset="0"/>
              </a:rPr>
              <a:t> انرژی مربوط به حرکت انتقالی مولکولها .</a:t>
            </a:r>
            <a:endParaRPr lang="en-US">
              <a:latin typeface="Arial" charset="0"/>
            </a:endParaRPr>
          </a:p>
        </p:txBody>
      </p:sp>
      <p:sp>
        <p:nvSpPr>
          <p:cNvPr id="217092" name="Rectangle 6"/>
          <p:cNvSpPr>
            <a:spLocks noChangeArrowheads="1"/>
          </p:cNvSpPr>
          <p:nvPr/>
        </p:nvSpPr>
        <p:spPr bwMode="auto">
          <a:xfrm>
            <a:off x="2582863" y="2133600"/>
            <a:ext cx="6321425" cy="579438"/>
          </a:xfrm>
          <a:prstGeom prst="rect">
            <a:avLst/>
          </a:prstGeom>
          <a:noFill/>
          <a:ln w="9525">
            <a:noFill/>
            <a:miter lim="800000"/>
            <a:headEnd/>
            <a:tailEnd/>
          </a:ln>
        </p:spPr>
        <p:txBody>
          <a:bodyPr wrap="none" anchor="ctr">
            <a:spAutoFit/>
          </a:bodyPr>
          <a:lstStyle/>
          <a:p>
            <a:pPr algn="ctr" rtl="1"/>
            <a:r>
              <a:rPr lang="fa-IR">
                <a:solidFill>
                  <a:srgbClr val="FF00FF"/>
                </a:solidFill>
                <a:latin typeface="Arial" charset="0"/>
              </a:rPr>
              <a:t>2.</a:t>
            </a:r>
            <a:r>
              <a:rPr lang="fa-IR">
                <a:latin typeface="Arial" charset="0"/>
              </a:rPr>
              <a:t> </a:t>
            </a:r>
            <a:r>
              <a:rPr lang="fa-IR">
                <a:solidFill>
                  <a:srgbClr val="66FF33"/>
                </a:solidFill>
                <a:latin typeface="Arial" charset="0"/>
              </a:rPr>
              <a:t>انرژی مربوط به حرکت دورانی مولکولها .</a:t>
            </a:r>
            <a:endParaRPr lang="en-US">
              <a:solidFill>
                <a:srgbClr val="66FF33"/>
              </a:solidFill>
              <a:latin typeface="Arial" charset="0"/>
            </a:endParaRPr>
          </a:p>
        </p:txBody>
      </p:sp>
      <p:sp>
        <p:nvSpPr>
          <p:cNvPr id="217093" name="Rectangle 7"/>
          <p:cNvSpPr>
            <a:spLocks noChangeArrowheads="1"/>
          </p:cNvSpPr>
          <p:nvPr/>
        </p:nvSpPr>
        <p:spPr bwMode="auto">
          <a:xfrm>
            <a:off x="996950" y="2997200"/>
            <a:ext cx="7962900" cy="579438"/>
          </a:xfrm>
          <a:prstGeom prst="rect">
            <a:avLst/>
          </a:prstGeom>
          <a:noFill/>
          <a:ln w="9525">
            <a:noFill/>
            <a:miter lim="800000"/>
            <a:headEnd/>
            <a:tailEnd/>
          </a:ln>
        </p:spPr>
        <p:txBody>
          <a:bodyPr wrap="none" anchor="ctr">
            <a:spAutoFit/>
          </a:bodyPr>
          <a:lstStyle/>
          <a:p>
            <a:pPr algn="ctr" rtl="1"/>
            <a:r>
              <a:rPr lang="fa-IR">
                <a:solidFill>
                  <a:srgbClr val="FF00FF"/>
                </a:solidFill>
                <a:latin typeface="Arial" charset="0"/>
              </a:rPr>
              <a:t>3.</a:t>
            </a:r>
            <a:r>
              <a:rPr lang="fa-IR">
                <a:latin typeface="Arial" charset="0"/>
              </a:rPr>
              <a:t> انرژی ناشی از حرکت ارتعاشی اتمهای درون مولکول . </a:t>
            </a:r>
            <a:endParaRPr lang="en-US">
              <a:latin typeface="Arial" charset="0"/>
            </a:endParaRPr>
          </a:p>
        </p:txBody>
      </p:sp>
      <p:sp>
        <p:nvSpPr>
          <p:cNvPr id="217094" name="Rectangle 8"/>
          <p:cNvSpPr>
            <a:spLocks noChangeArrowheads="1"/>
          </p:cNvSpPr>
          <p:nvPr/>
        </p:nvSpPr>
        <p:spPr bwMode="auto">
          <a:xfrm>
            <a:off x="323850" y="4292600"/>
            <a:ext cx="8496300" cy="1066800"/>
          </a:xfrm>
          <a:prstGeom prst="rect">
            <a:avLst/>
          </a:prstGeom>
          <a:noFill/>
          <a:ln w="9525">
            <a:noFill/>
            <a:miter lim="800000"/>
            <a:headEnd/>
            <a:tailEnd/>
          </a:ln>
        </p:spPr>
        <p:txBody>
          <a:bodyPr anchor="ctr">
            <a:spAutoFit/>
          </a:bodyPr>
          <a:lstStyle/>
          <a:p>
            <a:pPr algn="justLow" rtl="1"/>
            <a:r>
              <a:rPr lang="fa-IR">
                <a:solidFill>
                  <a:srgbClr val="FFFF00"/>
                </a:solidFill>
                <a:latin typeface="Arial" charset="0"/>
              </a:rPr>
              <a:t>نکته : گاز ها دارای انرژی جنبشی درونی وانرژی پتانسیل درونی ناشی از نیروی جاذبه بین مولکولها  می باشند.</a:t>
            </a: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9" name="Slide Number Placeholder 8"/>
          <p:cNvSpPr>
            <a:spLocks noGrp="1"/>
          </p:cNvSpPr>
          <p:nvPr>
            <p:ph type="sldNum" sz="quarter" idx="12"/>
          </p:nvPr>
        </p:nvSpPr>
        <p:spPr/>
        <p:txBody>
          <a:bodyPr/>
          <a:lstStyle/>
          <a:p>
            <a:pPr>
              <a:defRPr/>
            </a:pPr>
            <a:fld id="{BA97788A-0BCA-4C3F-B3EA-F7CC755A79AD}" type="slidenum">
              <a:rPr lang="ar-SA"/>
              <a:pPr>
                <a:defRPr/>
              </a:pPr>
              <a:t>71</a:t>
            </a:fld>
            <a:endParaRPr lang="en-US"/>
          </a:p>
        </p:txBody>
      </p:sp>
    </p:spTree>
  </p:cSld>
  <p:clrMapOvr>
    <a:masterClrMapping/>
  </p:clrMapOvr>
  <p:transition>
    <p:strips/>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8114" name="Rectangle 4"/>
          <p:cNvSpPr>
            <a:spLocks noChangeArrowheads="1"/>
          </p:cNvSpPr>
          <p:nvPr/>
        </p:nvSpPr>
        <p:spPr bwMode="auto">
          <a:xfrm>
            <a:off x="47625" y="1433513"/>
            <a:ext cx="8836025" cy="1554162"/>
          </a:xfrm>
          <a:prstGeom prst="rect">
            <a:avLst/>
          </a:prstGeom>
          <a:noFill/>
          <a:ln w="9525">
            <a:noFill/>
            <a:miter lim="800000"/>
            <a:headEnd/>
            <a:tailEnd/>
          </a:ln>
        </p:spPr>
        <p:txBody>
          <a:bodyPr wrap="none" anchor="ctr">
            <a:spAutoFit/>
          </a:bodyPr>
          <a:lstStyle/>
          <a:p>
            <a:pPr algn="just" rtl="1"/>
            <a:r>
              <a:rPr lang="fa-IR">
                <a:solidFill>
                  <a:srgbClr val="66FF33"/>
                </a:solidFill>
                <a:latin typeface="Arial" charset="0"/>
              </a:rPr>
              <a:t>می توان تابع  </a:t>
            </a:r>
            <a:r>
              <a:rPr lang="en-US" b="1">
                <a:solidFill>
                  <a:srgbClr val="66FF33"/>
                </a:solidFill>
                <a:latin typeface="Times New Roman" pitchFamily="18" charset="0"/>
                <a:cs typeface="Times New Roman" pitchFamily="18" charset="0"/>
              </a:rPr>
              <a:t>F</a:t>
            </a:r>
            <a:r>
              <a:rPr lang="fa-IR">
                <a:solidFill>
                  <a:srgbClr val="66FF33"/>
                </a:solidFill>
                <a:latin typeface="Arial" charset="0"/>
              </a:rPr>
              <a:t> را که تابعی از متغیر های حالت </a:t>
            </a:r>
            <a:r>
              <a:rPr lang="fa-IR" b="1">
                <a:solidFill>
                  <a:srgbClr val="66FF33"/>
                </a:solidFill>
                <a:latin typeface="Times New Roman" pitchFamily="18" charset="0"/>
                <a:cs typeface="Times New Roman" pitchFamily="18" charset="0"/>
              </a:rPr>
              <a:t>(</a:t>
            </a:r>
            <a:r>
              <a:rPr lang="en-US" b="1">
                <a:solidFill>
                  <a:srgbClr val="66FF33"/>
                </a:solidFill>
                <a:latin typeface="Times New Roman" pitchFamily="18" charset="0"/>
                <a:cs typeface="Times New Roman" pitchFamily="18" charset="0"/>
              </a:rPr>
              <a:t>P,V,T</a:t>
            </a:r>
            <a:r>
              <a:rPr lang="fa-IR" b="1">
                <a:solidFill>
                  <a:srgbClr val="66FF33"/>
                </a:solidFill>
                <a:latin typeface="Times New Roman" pitchFamily="18" charset="0"/>
                <a:cs typeface="Times New Roman" pitchFamily="18" charset="0"/>
              </a:rPr>
              <a:t> )</a:t>
            </a:r>
            <a:r>
              <a:rPr lang="fa-IR">
                <a:solidFill>
                  <a:srgbClr val="66FF33"/>
                </a:solidFill>
                <a:latin typeface="Arial" charset="0"/>
              </a:rPr>
              <a:t> است </a:t>
            </a:r>
          </a:p>
          <a:p>
            <a:pPr algn="just" rtl="1"/>
            <a:r>
              <a:rPr lang="fa-IR">
                <a:solidFill>
                  <a:srgbClr val="66FF33"/>
                </a:solidFill>
                <a:latin typeface="Arial" charset="0"/>
              </a:rPr>
              <a:t>یک تابع حالت نامید اگر مقدار این تابع برای یک حالت مشخص</a:t>
            </a:r>
          </a:p>
          <a:p>
            <a:pPr algn="just" rtl="1"/>
            <a:r>
              <a:rPr lang="fa-IR">
                <a:solidFill>
                  <a:srgbClr val="66FF33"/>
                </a:solidFill>
                <a:latin typeface="Arial" charset="0"/>
              </a:rPr>
              <a:t> سیستم فقط بستگی به اندازه های متغیر های حالت داشته باشد.</a:t>
            </a:r>
          </a:p>
        </p:txBody>
      </p:sp>
      <p:sp>
        <p:nvSpPr>
          <p:cNvPr id="218115" name="Rectangle 5"/>
          <p:cNvSpPr>
            <a:spLocks noChangeArrowheads="1"/>
          </p:cNvSpPr>
          <p:nvPr/>
        </p:nvSpPr>
        <p:spPr bwMode="auto">
          <a:xfrm>
            <a:off x="920750" y="4322763"/>
            <a:ext cx="7491413" cy="579437"/>
          </a:xfrm>
          <a:prstGeom prst="rect">
            <a:avLst/>
          </a:prstGeom>
          <a:noFill/>
          <a:ln w="9525">
            <a:noFill/>
            <a:miter lim="800000"/>
            <a:headEnd/>
            <a:tailEnd/>
          </a:ln>
        </p:spPr>
        <p:txBody>
          <a:bodyPr wrap="none" anchor="ctr">
            <a:spAutoFit/>
          </a:bodyPr>
          <a:lstStyle/>
          <a:p>
            <a:pPr algn="r" rtl="1"/>
            <a:r>
              <a:rPr lang="fa-IR">
                <a:solidFill>
                  <a:srgbClr val="FFFF00"/>
                </a:solidFill>
                <a:latin typeface="Arial" charset="0"/>
              </a:rPr>
              <a:t>نکته : انرژی درونی گاز کامل نیز یک تابع حالت است.</a:t>
            </a: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6" name="Slide Number Placeholder 5"/>
          <p:cNvSpPr>
            <a:spLocks noGrp="1"/>
          </p:cNvSpPr>
          <p:nvPr>
            <p:ph type="sldNum" sz="quarter" idx="12"/>
          </p:nvPr>
        </p:nvSpPr>
        <p:spPr/>
        <p:txBody>
          <a:bodyPr/>
          <a:lstStyle/>
          <a:p>
            <a:pPr>
              <a:defRPr/>
            </a:pPr>
            <a:fld id="{461D2E1E-8DEB-4FD0-97F8-FD0BAF48EF28}" type="slidenum">
              <a:rPr lang="ar-SA"/>
              <a:pPr>
                <a:defRPr/>
              </a:pPr>
              <a:t>72</a:t>
            </a:fld>
            <a:endParaRPr lang="en-US"/>
          </a:p>
        </p:txBody>
      </p:sp>
    </p:spTree>
  </p:cSld>
  <p:clrMapOvr>
    <a:masterClrMapping/>
  </p:clrMapOvr>
  <p:transition>
    <p:strips dir="rd"/>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8131" name="Rectangle 5"/>
          <p:cNvSpPr>
            <a:spLocks noChangeArrowheads="1"/>
          </p:cNvSpPr>
          <p:nvPr/>
        </p:nvSpPr>
        <p:spPr bwMode="auto">
          <a:xfrm>
            <a:off x="0" y="1319213"/>
            <a:ext cx="8712200" cy="1554162"/>
          </a:xfrm>
          <a:prstGeom prst="rect">
            <a:avLst/>
          </a:prstGeom>
          <a:noFill/>
          <a:ln w="9525">
            <a:noFill/>
            <a:miter lim="800000"/>
            <a:headEnd/>
            <a:tailEnd/>
          </a:ln>
        </p:spPr>
        <p:txBody>
          <a:bodyPr anchor="ctr">
            <a:spAutoFit/>
          </a:bodyPr>
          <a:lstStyle/>
          <a:p>
            <a:pPr algn="justLow" rtl="1"/>
            <a:r>
              <a:rPr lang="fa-IR">
                <a:latin typeface="Arial" charset="0"/>
                <a:cs typeface="Times New Roman" pitchFamily="18" charset="0"/>
              </a:rPr>
              <a:t>در یک تغییر حالت بسیار کوچک ، تغییر </a:t>
            </a:r>
            <a:r>
              <a:rPr lang="en-US" b="1">
                <a:latin typeface="Times New Roman" pitchFamily="18" charset="0"/>
                <a:cs typeface="Times New Roman" pitchFamily="18" charset="0"/>
              </a:rPr>
              <a:t>dF</a:t>
            </a:r>
            <a:r>
              <a:rPr lang="fa-IR">
                <a:latin typeface="Arial" charset="0"/>
                <a:cs typeface="Times New Roman" pitchFamily="18" charset="0"/>
              </a:rPr>
              <a:t> در یک تابع حالت </a:t>
            </a:r>
            <a:r>
              <a:rPr lang="en-US" b="1">
                <a:latin typeface="Times New Roman" pitchFamily="18" charset="0"/>
                <a:cs typeface="Times New Roman" pitchFamily="18" charset="0"/>
              </a:rPr>
              <a:t>F(x,y)</a:t>
            </a:r>
            <a:r>
              <a:rPr lang="fa-IR">
                <a:latin typeface="Arial" charset="0"/>
              </a:rPr>
              <a:t> برابر است با دیفرانسیل صحیح و کامل آن تابع حالت ، یعنی :</a:t>
            </a:r>
          </a:p>
        </p:txBody>
      </p:sp>
      <p:graphicFrame>
        <p:nvGraphicFramePr>
          <p:cNvPr id="48130" name="Object 4"/>
          <p:cNvGraphicFramePr>
            <a:graphicFrameLocks noChangeAspect="1"/>
          </p:cNvGraphicFramePr>
          <p:nvPr/>
        </p:nvGraphicFramePr>
        <p:xfrm>
          <a:off x="2627313" y="4292600"/>
          <a:ext cx="3600450" cy="1058863"/>
        </p:xfrm>
        <a:graphic>
          <a:graphicData uri="http://schemas.openxmlformats.org/presentationml/2006/ole">
            <mc:AlternateContent xmlns:mc="http://schemas.openxmlformats.org/markup-compatibility/2006">
              <mc:Choice xmlns:v="urn:schemas-microsoft-com:vml" Requires="v">
                <p:oleObj spid="_x0000_s48132" name="Equation" r:id="rId3" imgW="1701800" imgH="469900" progId="Equation.3">
                  <p:embed/>
                </p:oleObj>
              </mc:Choice>
              <mc:Fallback>
                <p:oleObj name="Equation" r:id="rId3" imgW="1701800" imgH="469900" progId="Equation.3">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27313" y="4292600"/>
                        <a:ext cx="3600450" cy="1058863"/>
                      </a:xfrm>
                      <a:prstGeom prst="rect">
                        <a:avLst/>
                      </a:prstGeom>
                      <a:solidFill>
                        <a:srgbClr val="FFFF99"/>
                      </a:solidFill>
                    </p:spPr>
                  </p:pic>
                </p:oleObj>
              </mc:Fallback>
            </mc:AlternateContent>
          </a:graphicData>
        </a:graphic>
      </p:graphicFrame>
      <p:sp>
        <p:nvSpPr>
          <p:cNvPr id="48132" name="Rectangle 6"/>
          <p:cNvSpPr>
            <a:spLocks noChangeArrowheads="1"/>
          </p:cNvSpPr>
          <p:nvPr/>
        </p:nvSpPr>
        <p:spPr bwMode="auto">
          <a:xfrm>
            <a:off x="0" y="3908425"/>
            <a:ext cx="9144000" cy="0"/>
          </a:xfrm>
          <a:prstGeom prst="rect">
            <a:avLst/>
          </a:prstGeom>
          <a:noFill/>
          <a:ln w="9525">
            <a:noFill/>
            <a:miter lim="800000"/>
            <a:headEnd/>
            <a:tailEnd/>
          </a:ln>
        </p:spPr>
        <p:txBody>
          <a:bodyPr wrap="none" anchor="ctr">
            <a:spAutoFit/>
          </a:bodyPr>
          <a:lstStyle/>
          <a:p>
            <a:endParaRPr lang="fa-IR"/>
          </a:p>
        </p:txBody>
      </p:sp>
      <p:sp>
        <p:nvSpPr>
          <p:cNvPr id="48133" name="Rectangle 8"/>
          <p:cNvSpPr>
            <a:spLocks noChangeArrowheads="1"/>
          </p:cNvSpPr>
          <p:nvPr/>
        </p:nvSpPr>
        <p:spPr bwMode="auto">
          <a:xfrm>
            <a:off x="6583363" y="3860800"/>
            <a:ext cx="184150" cy="579438"/>
          </a:xfrm>
          <a:prstGeom prst="rect">
            <a:avLst/>
          </a:prstGeom>
          <a:noFill/>
          <a:ln w="9525">
            <a:noFill/>
            <a:miter lim="800000"/>
            <a:headEnd/>
            <a:tailEnd/>
          </a:ln>
        </p:spPr>
        <p:txBody>
          <a:bodyPr wrap="none">
            <a:spAutoFit/>
          </a:bodyPr>
          <a:lstStyle/>
          <a:p>
            <a:pPr algn="ctr" rtl="1"/>
            <a:endParaRPr lang="fa-IR">
              <a:latin typeface="Arial" charset="0"/>
            </a:endParaRPr>
          </a:p>
        </p:txBody>
      </p:sp>
      <p:sp>
        <p:nvSpPr>
          <p:cNvPr id="48134" name="Rectangle 12"/>
          <p:cNvSpPr>
            <a:spLocks noChangeArrowheads="1"/>
          </p:cNvSpPr>
          <p:nvPr/>
        </p:nvSpPr>
        <p:spPr bwMode="auto">
          <a:xfrm>
            <a:off x="0" y="3571875"/>
            <a:ext cx="9144000" cy="0"/>
          </a:xfrm>
          <a:prstGeom prst="rect">
            <a:avLst/>
          </a:prstGeom>
          <a:noFill/>
          <a:ln w="9525">
            <a:noFill/>
            <a:miter lim="800000"/>
            <a:headEnd/>
            <a:tailEnd/>
          </a:ln>
        </p:spPr>
        <p:txBody>
          <a:bodyPr wrap="none" anchor="ctr">
            <a:spAutoFit/>
          </a:bodyPr>
          <a:lstStyle/>
          <a:p>
            <a:endParaRPr lang="fa-IR"/>
          </a:p>
        </p:txBody>
      </p:sp>
      <p:sp>
        <p:nvSpPr>
          <p:cNvPr id="48135" name="Rectangle 15"/>
          <p:cNvSpPr>
            <a:spLocks noChangeArrowheads="1"/>
          </p:cNvSpPr>
          <p:nvPr/>
        </p:nvSpPr>
        <p:spPr bwMode="auto">
          <a:xfrm>
            <a:off x="0" y="3271838"/>
            <a:ext cx="9144000" cy="0"/>
          </a:xfrm>
          <a:prstGeom prst="rect">
            <a:avLst/>
          </a:prstGeom>
          <a:noFill/>
          <a:ln w="9525">
            <a:noFill/>
            <a:miter lim="800000"/>
            <a:headEnd/>
            <a:tailEnd/>
          </a:ln>
        </p:spPr>
        <p:txBody>
          <a:bodyPr wrap="none" anchor="ctr">
            <a:spAutoFit/>
          </a:bodyPr>
          <a:lstStyle/>
          <a:p>
            <a:endParaRPr lang="fa-IR"/>
          </a:p>
        </p:txBody>
      </p:sp>
      <p:sp>
        <p:nvSpPr>
          <p:cNvPr id="48136" name="Rectangle 16"/>
          <p:cNvSpPr>
            <a:spLocks noChangeArrowheads="1"/>
          </p:cNvSpPr>
          <p:nvPr/>
        </p:nvSpPr>
        <p:spPr bwMode="auto">
          <a:xfrm>
            <a:off x="0" y="3586163"/>
            <a:ext cx="9144000" cy="0"/>
          </a:xfrm>
          <a:prstGeom prst="rect">
            <a:avLst/>
          </a:prstGeom>
          <a:noFill/>
          <a:ln w="9525">
            <a:noFill/>
            <a:miter lim="800000"/>
            <a:headEnd/>
            <a:tailEnd/>
          </a:ln>
        </p:spPr>
        <p:txBody>
          <a:bodyPr wrap="none" anchor="ctr">
            <a:spAutoFit/>
          </a:bodyPr>
          <a:lstStyle/>
          <a:p>
            <a:endParaRPr lang="fa-I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1" name="Slide Number Placeholder 10"/>
          <p:cNvSpPr>
            <a:spLocks noGrp="1"/>
          </p:cNvSpPr>
          <p:nvPr>
            <p:ph type="sldNum" sz="quarter" idx="12"/>
          </p:nvPr>
        </p:nvSpPr>
        <p:spPr/>
        <p:txBody>
          <a:bodyPr/>
          <a:lstStyle/>
          <a:p>
            <a:pPr>
              <a:defRPr/>
            </a:pPr>
            <a:fld id="{1E8593F5-0759-4BA5-9B38-0DA7EE5E4AA2}" type="slidenum">
              <a:rPr lang="ar-SA"/>
              <a:pPr>
                <a:defRPr/>
              </a:pPr>
              <a:t>73</a:t>
            </a:fld>
            <a:endParaRPr lang="en-US"/>
          </a:p>
        </p:txBody>
      </p:sp>
    </p:spTree>
  </p:cSld>
  <p:clrMapOvr>
    <a:masterClrMapping/>
  </p:clrMapOvr>
  <p:transition>
    <p:strips/>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9157" name="Rectangle 4"/>
          <p:cNvSpPr>
            <a:spLocks noChangeArrowheads="1"/>
          </p:cNvSpPr>
          <p:nvPr/>
        </p:nvSpPr>
        <p:spPr bwMode="auto">
          <a:xfrm>
            <a:off x="0" y="1601788"/>
            <a:ext cx="9144000" cy="2041525"/>
          </a:xfrm>
          <a:prstGeom prst="rect">
            <a:avLst/>
          </a:prstGeom>
          <a:noFill/>
          <a:ln w="9525">
            <a:noFill/>
            <a:miter lim="800000"/>
            <a:headEnd/>
            <a:tailEnd/>
          </a:ln>
        </p:spPr>
        <p:txBody>
          <a:bodyPr anchor="ctr">
            <a:spAutoFit/>
          </a:bodyPr>
          <a:lstStyle/>
          <a:p>
            <a:pPr algn="just" rtl="1"/>
            <a:r>
              <a:rPr lang="fa-IR">
                <a:solidFill>
                  <a:srgbClr val="FFFF00"/>
                </a:solidFill>
                <a:latin typeface="Arial" charset="0"/>
              </a:rPr>
              <a:t>نکته:</a:t>
            </a:r>
            <a:r>
              <a:rPr lang="fa-IR">
                <a:latin typeface="Arial" charset="0"/>
              </a:rPr>
              <a:t> </a:t>
            </a:r>
            <a:r>
              <a:rPr lang="fa-IR">
                <a:solidFill>
                  <a:srgbClr val="66FF33"/>
                </a:solidFill>
                <a:latin typeface="Arial" charset="0"/>
              </a:rPr>
              <a:t>گرما و کار تابع حالت نیستند و مقادیر آنها بستگی به چگونگی </a:t>
            </a:r>
            <a:r>
              <a:rPr lang="fa-IR">
                <a:solidFill>
                  <a:srgbClr val="66FF33"/>
                </a:solidFill>
              </a:rPr>
              <a:t>تغییر حالت سیستم بین  حالتهای ابتدایی و انتهایی دارد. بنابراین</a:t>
            </a:r>
          </a:p>
          <a:p>
            <a:pPr algn="just" rtl="1"/>
            <a:r>
              <a:rPr lang="fa-IR">
                <a:solidFill>
                  <a:srgbClr val="66FF33"/>
                </a:solidFill>
              </a:rPr>
              <a:t>                           به معنای برقراری تساوی</a:t>
            </a:r>
            <a:r>
              <a:rPr lang="en-US">
                <a:solidFill>
                  <a:srgbClr val="66FF33"/>
                </a:solidFill>
              </a:rPr>
              <a:t>                </a:t>
            </a:r>
            <a:r>
              <a:rPr lang="fa-IR">
                <a:solidFill>
                  <a:srgbClr val="66FF33"/>
                </a:solidFill>
              </a:rPr>
              <a:t>و</a:t>
            </a:r>
          </a:p>
          <a:p>
            <a:pPr algn="just" rtl="1"/>
            <a:r>
              <a:rPr lang="fa-IR">
                <a:solidFill>
                  <a:srgbClr val="66FF33"/>
                </a:solidFill>
              </a:rPr>
              <a:t>               نیست.</a:t>
            </a:r>
          </a:p>
        </p:txBody>
      </p:sp>
      <p:graphicFrame>
        <p:nvGraphicFramePr>
          <p:cNvPr id="49154" name="Object 5"/>
          <p:cNvGraphicFramePr>
            <a:graphicFrameLocks noGrp="1" noChangeAspect="1"/>
          </p:cNvGraphicFramePr>
          <p:nvPr>
            <p:ph/>
          </p:nvPr>
        </p:nvGraphicFramePr>
        <p:xfrm>
          <a:off x="6227763" y="2636838"/>
          <a:ext cx="2663825" cy="461962"/>
        </p:xfrm>
        <a:graphic>
          <a:graphicData uri="http://schemas.openxmlformats.org/presentationml/2006/ole">
            <mc:AlternateContent xmlns:mc="http://schemas.openxmlformats.org/markup-compatibility/2006">
              <mc:Choice xmlns:v="urn:schemas-microsoft-com:vml" Requires="v">
                <p:oleObj spid="_x0000_s49160" name="Equation" r:id="rId3" imgW="1244060" imgH="215806" progId="Equation.3">
                  <p:embed/>
                </p:oleObj>
              </mc:Choice>
              <mc:Fallback>
                <p:oleObj name="Equation" r:id="rId3" imgW="1244060" imgH="215806" progId="Equation.3">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27763" y="2636838"/>
                        <a:ext cx="2663825" cy="461962"/>
                      </a:xfrm>
                      <a:prstGeom prst="rect">
                        <a:avLst/>
                      </a:prstGeom>
                      <a:solidFill>
                        <a:srgbClr val="FFFF99"/>
                      </a:solidFill>
                    </p:spPr>
                  </p:pic>
                </p:oleObj>
              </mc:Fallback>
            </mc:AlternateContent>
          </a:graphicData>
        </a:graphic>
      </p:graphicFrame>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8" name="Slide Number Placeholder 7"/>
          <p:cNvSpPr>
            <a:spLocks noGrp="1"/>
          </p:cNvSpPr>
          <p:nvPr>
            <p:ph type="sldNum" sz="quarter" idx="12"/>
          </p:nvPr>
        </p:nvSpPr>
        <p:spPr/>
        <p:txBody>
          <a:bodyPr/>
          <a:lstStyle/>
          <a:p>
            <a:pPr>
              <a:defRPr/>
            </a:pPr>
            <a:fld id="{A879FD53-C16B-4134-ACB4-BFE9CCB9E3FF}" type="slidenum">
              <a:rPr lang="ar-SA"/>
              <a:pPr>
                <a:defRPr/>
              </a:pPr>
              <a:t>74</a:t>
            </a:fld>
            <a:endParaRPr lang="en-US"/>
          </a:p>
        </p:txBody>
      </p:sp>
      <p:graphicFrame>
        <p:nvGraphicFramePr>
          <p:cNvPr id="49155" name="Object 7"/>
          <p:cNvGraphicFramePr>
            <a:graphicFrameLocks noChangeAspect="1"/>
          </p:cNvGraphicFramePr>
          <p:nvPr/>
        </p:nvGraphicFramePr>
        <p:xfrm>
          <a:off x="971550" y="2636838"/>
          <a:ext cx="1250950" cy="479425"/>
        </p:xfrm>
        <a:graphic>
          <a:graphicData uri="http://schemas.openxmlformats.org/presentationml/2006/ole">
            <mc:AlternateContent xmlns:mc="http://schemas.openxmlformats.org/markup-compatibility/2006">
              <mc:Choice xmlns:v="urn:schemas-microsoft-com:vml" Requires="v">
                <p:oleObj spid="_x0000_s49161" name="Equation" r:id="rId5" imgW="583693" imgH="215713" progId="Equation.3">
                  <p:embed/>
                </p:oleObj>
              </mc:Choice>
              <mc:Fallback>
                <p:oleObj name="Equation" r:id="rId5" imgW="583693" imgH="215713" progId="Equation.3">
                  <p:embed/>
                  <p:pic>
                    <p:nvPicPr>
                      <p:cNvPr id="0" name="Object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71550" y="2636838"/>
                        <a:ext cx="1250950" cy="479425"/>
                      </a:xfrm>
                      <a:prstGeom prst="rect">
                        <a:avLst/>
                      </a:prstGeom>
                      <a:solidFill>
                        <a:srgbClr val="FFFF99"/>
                      </a:solidFill>
                    </p:spPr>
                  </p:pic>
                </p:oleObj>
              </mc:Fallback>
            </mc:AlternateContent>
          </a:graphicData>
        </a:graphic>
      </p:graphicFrame>
      <p:graphicFrame>
        <p:nvGraphicFramePr>
          <p:cNvPr id="49156" name="Object 8"/>
          <p:cNvGraphicFramePr>
            <a:graphicFrameLocks noChangeAspect="1"/>
          </p:cNvGraphicFramePr>
          <p:nvPr/>
        </p:nvGraphicFramePr>
        <p:xfrm>
          <a:off x="7667625" y="3141663"/>
          <a:ext cx="1089025" cy="414337"/>
        </p:xfrm>
        <a:graphic>
          <a:graphicData uri="http://schemas.openxmlformats.org/presentationml/2006/ole">
            <mc:AlternateContent xmlns:mc="http://schemas.openxmlformats.org/markup-compatibility/2006">
              <mc:Choice xmlns:v="urn:schemas-microsoft-com:vml" Requires="v">
                <p:oleObj spid="_x0000_s49162" name="Equation" r:id="rId7" imgW="571252" imgH="215806" progId="Equation.3">
                  <p:embed/>
                </p:oleObj>
              </mc:Choice>
              <mc:Fallback>
                <p:oleObj name="Equation" r:id="rId7" imgW="571252" imgH="215806" progId="Equation.3">
                  <p:embed/>
                  <p:pic>
                    <p:nvPicPr>
                      <p:cNvPr id="0" name="Object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667625" y="3141663"/>
                        <a:ext cx="1089025" cy="414337"/>
                      </a:xfrm>
                      <a:prstGeom prst="rect">
                        <a:avLst/>
                      </a:prstGeom>
                      <a:solidFill>
                        <a:srgbClr val="FFFF99"/>
                      </a:solidFill>
                    </p:spPr>
                  </p:pic>
                </p:oleObj>
              </mc:Fallback>
            </mc:AlternateContent>
          </a:graphicData>
        </a:graphic>
      </p:graphicFrame>
    </p:spTree>
  </p:cSld>
  <p:clrMapOvr>
    <a:masterClrMapping/>
  </p:clrMapOvr>
  <p:transition>
    <p:strips dir="ld"/>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0180" name="Rectangle 4"/>
          <p:cNvSpPr>
            <a:spLocks noChangeArrowheads="1"/>
          </p:cNvSpPr>
          <p:nvPr/>
        </p:nvSpPr>
        <p:spPr bwMode="auto">
          <a:xfrm>
            <a:off x="5500688" y="442913"/>
            <a:ext cx="3316287" cy="579437"/>
          </a:xfrm>
          <a:prstGeom prst="rect">
            <a:avLst/>
          </a:prstGeom>
          <a:noFill/>
          <a:ln w="9525">
            <a:noFill/>
            <a:miter lim="800000"/>
            <a:headEnd/>
            <a:tailEnd/>
          </a:ln>
        </p:spPr>
        <p:txBody>
          <a:bodyPr wrap="none" anchor="ctr">
            <a:spAutoFit/>
          </a:bodyPr>
          <a:lstStyle/>
          <a:p>
            <a:pPr algn="r" rtl="1"/>
            <a:r>
              <a:rPr lang="fa-IR" b="1">
                <a:solidFill>
                  <a:srgbClr val="FF99FF"/>
                </a:solidFill>
                <a:latin typeface="Arial" charset="0"/>
              </a:rPr>
              <a:t>تغییرات انرژی درونی :</a:t>
            </a:r>
          </a:p>
        </p:txBody>
      </p:sp>
      <p:graphicFrame>
        <p:nvGraphicFramePr>
          <p:cNvPr id="50178" name="Object 5"/>
          <p:cNvGraphicFramePr>
            <a:graphicFrameLocks noChangeAspect="1"/>
          </p:cNvGraphicFramePr>
          <p:nvPr/>
        </p:nvGraphicFramePr>
        <p:xfrm>
          <a:off x="2484438" y="1484313"/>
          <a:ext cx="4751387" cy="782637"/>
        </p:xfrm>
        <a:graphic>
          <a:graphicData uri="http://schemas.openxmlformats.org/presentationml/2006/ole">
            <mc:AlternateContent xmlns:mc="http://schemas.openxmlformats.org/markup-compatibility/2006">
              <mc:Choice xmlns:v="urn:schemas-microsoft-com:vml" Requires="v">
                <p:oleObj spid="_x0000_s50182" name="Equation" r:id="rId3" imgW="1765300" imgH="330200" progId="Equation.3">
                  <p:embed/>
                </p:oleObj>
              </mc:Choice>
              <mc:Fallback>
                <p:oleObj name="Equation" r:id="rId3" imgW="1765300" imgH="330200" progId="Equation.3">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84438" y="1484313"/>
                        <a:ext cx="4751387" cy="782637"/>
                      </a:xfrm>
                      <a:prstGeom prst="rect">
                        <a:avLst/>
                      </a:prstGeom>
                      <a:solidFill>
                        <a:srgbClr val="FFFF99"/>
                      </a:solidFill>
                    </p:spPr>
                  </p:pic>
                </p:oleObj>
              </mc:Fallback>
            </mc:AlternateContent>
          </a:graphicData>
        </a:graphic>
      </p:graphicFrame>
      <p:sp>
        <p:nvSpPr>
          <p:cNvPr id="50181" name="Rectangle 7"/>
          <p:cNvSpPr>
            <a:spLocks noChangeArrowheads="1"/>
          </p:cNvSpPr>
          <p:nvPr/>
        </p:nvSpPr>
        <p:spPr bwMode="auto">
          <a:xfrm>
            <a:off x="0" y="3652838"/>
            <a:ext cx="9144000" cy="0"/>
          </a:xfrm>
          <a:prstGeom prst="rect">
            <a:avLst/>
          </a:prstGeom>
          <a:noFill/>
          <a:ln w="9525">
            <a:noFill/>
            <a:miter lim="800000"/>
            <a:headEnd/>
            <a:tailEnd/>
          </a:ln>
        </p:spPr>
        <p:txBody>
          <a:bodyPr wrap="none" anchor="ctr">
            <a:spAutoFit/>
          </a:bodyPr>
          <a:lstStyle/>
          <a:p>
            <a:endParaRPr lang="fa-IR"/>
          </a:p>
        </p:txBody>
      </p:sp>
      <p:sp>
        <p:nvSpPr>
          <p:cNvPr id="50182" name="Rectangle 8"/>
          <p:cNvSpPr>
            <a:spLocks noChangeArrowheads="1"/>
          </p:cNvSpPr>
          <p:nvPr/>
        </p:nvSpPr>
        <p:spPr bwMode="auto">
          <a:xfrm>
            <a:off x="6891338" y="2420938"/>
            <a:ext cx="1962150" cy="579437"/>
          </a:xfrm>
          <a:prstGeom prst="rect">
            <a:avLst/>
          </a:prstGeom>
          <a:noFill/>
          <a:ln w="9525">
            <a:noFill/>
            <a:miter lim="800000"/>
            <a:headEnd/>
            <a:tailEnd/>
          </a:ln>
        </p:spPr>
        <p:txBody>
          <a:bodyPr wrap="none" anchor="ctr">
            <a:spAutoFit/>
          </a:bodyPr>
          <a:lstStyle/>
          <a:p>
            <a:pPr algn="r" rtl="1"/>
            <a:r>
              <a:rPr lang="fa-IR">
                <a:solidFill>
                  <a:srgbClr val="FF00FF"/>
                </a:solidFill>
                <a:latin typeface="Arial" charset="0"/>
              </a:rPr>
              <a:t>حالت خاص :</a:t>
            </a:r>
          </a:p>
        </p:txBody>
      </p:sp>
      <p:sp>
        <p:nvSpPr>
          <p:cNvPr id="50183" name="Rectangle 9"/>
          <p:cNvSpPr>
            <a:spLocks noChangeArrowheads="1"/>
          </p:cNvSpPr>
          <p:nvPr/>
        </p:nvSpPr>
        <p:spPr bwMode="auto">
          <a:xfrm>
            <a:off x="0" y="3203575"/>
            <a:ext cx="8988425" cy="1554163"/>
          </a:xfrm>
          <a:prstGeom prst="rect">
            <a:avLst/>
          </a:prstGeom>
          <a:noFill/>
          <a:ln w="9525">
            <a:noFill/>
            <a:miter lim="800000"/>
            <a:headEnd/>
            <a:tailEnd/>
          </a:ln>
        </p:spPr>
        <p:txBody>
          <a:bodyPr anchor="ctr">
            <a:spAutoFit/>
          </a:bodyPr>
          <a:lstStyle/>
          <a:p>
            <a:pPr algn="just" rtl="1"/>
            <a:r>
              <a:rPr lang="fa-IR">
                <a:latin typeface="Arial" charset="0"/>
              </a:rPr>
              <a:t>1.مسیر تغییر حالت سیستم یک مدار بسته است .یعنی سیستم بعد از</a:t>
            </a:r>
          </a:p>
          <a:p>
            <a:pPr algn="just" rtl="1"/>
            <a:r>
              <a:rPr lang="fa-IR">
                <a:latin typeface="Arial" charset="0"/>
              </a:rPr>
              <a:t> تحول به حالت اول خود باز می گردد. در این تحول تغییرات انرژی درونی صفر است.</a:t>
            </a:r>
            <a:endParaRPr lang="en-US">
              <a:latin typeface="Arial" charset="0"/>
            </a:endParaRPr>
          </a:p>
        </p:txBody>
      </p:sp>
      <p:graphicFrame>
        <p:nvGraphicFramePr>
          <p:cNvPr id="50179" name="Object 10"/>
          <p:cNvGraphicFramePr>
            <a:graphicFrameLocks noChangeAspect="1"/>
          </p:cNvGraphicFramePr>
          <p:nvPr/>
        </p:nvGraphicFramePr>
        <p:xfrm>
          <a:off x="3203575" y="4941888"/>
          <a:ext cx="2647950" cy="506412"/>
        </p:xfrm>
        <a:graphic>
          <a:graphicData uri="http://schemas.openxmlformats.org/presentationml/2006/ole">
            <mc:AlternateContent xmlns:mc="http://schemas.openxmlformats.org/markup-compatibility/2006">
              <mc:Choice xmlns:v="urn:schemas-microsoft-com:vml" Requires="v">
                <p:oleObj spid="_x0000_s50183" name="Equation" r:id="rId5" imgW="1143000" imgH="215900" progId="Equation.3">
                  <p:embed/>
                </p:oleObj>
              </mc:Choice>
              <mc:Fallback>
                <p:oleObj name="Equation" r:id="rId5" imgW="1143000" imgH="215900" progId="Equation.3">
                  <p:embed/>
                  <p:pic>
                    <p:nvPicPr>
                      <p:cNvPr id="0" name="Object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03575" y="4941888"/>
                        <a:ext cx="2647950" cy="506412"/>
                      </a:xfrm>
                      <a:prstGeom prst="rect">
                        <a:avLst/>
                      </a:prstGeom>
                      <a:solidFill>
                        <a:srgbClr val="FFFF99"/>
                      </a:solidFill>
                    </p:spPr>
                  </p:pic>
                </p:oleObj>
              </mc:Fallback>
            </mc:AlternateContent>
          </a:graphicData>
        </a:graphic>
      </p:graphicFrame>
      <p:sp>
        <p:nvSpPr>
          <p:cNvPr id="50184" name="Rectangle 13"/>
          <p:cNvSpPr>
            <a:spLocks noChangeArrowheads="1"/>
          </p:cNvSpPr>
          <p:nvPr/>
        </p:nvSpPr>
        <p:spPr bwMode="auto">
          <a:xfrm>
            <a:off x="3924300" y="5876925"/>
            <a:ext cx="1377950" cy="466725"/>
          </a:xfrm>
          <a:prstGeom prst="rect">
            <a:avLst/>
          </a:prstGeom>
          <a:solidFill>
            <a:srgbClr val="FFFF99"/>
          </a:solidFill>
          <a:ln w="9525">
            <a:solidFill>
              <a:srgbClr val="000014"/>
            </a:solidFill>
            <a:miter lim="800000"/>
            <a:headEnd/>
            <a:tailEnd/>
          </a:ln>
        </p:spPr>
        <p:txBody>
          <a:bodyPr anchor="ctr">
            <a:spAutoFit/>
          </a:bodyPr>
          <a:lstStyle/>
          <a:p>
            <a:pPr algn="ctr" rtl="1"/>
            <a:r>
              <a:rPr lang="en-US" sz="2400" b="1">
                <a:solidFill>
                  <a:srgbClr val="000014"/>
                </a:solidFill>
                <a:latin typeface="Arial" charset="0"/>
                <a:cs typeface="Arial" charset="0"/>
              </a:rPr>
              <a:t>W=0</a:t>
            </a:r>
            <a:r>
              <a:rPr lang="en-US" sz="1800">
                <a:latin typeface="Arial" charset="0"/>
                <a:cs typeface="Arial" charset="0"/>
              </a:rPr>
              <a:t> </a:t>
            </a: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1" name="Slide Number Placeholder 10"/>
          <p:cNvSpPr>
            <a:spLocks noGrp="1"/>
          </p:cNvSpPr>
          <p:nvPr>
            <p:ph type="sldNum" sz="quarter" idx="12"/>
          </p:nvPr>
        </p:nvSpPr>
        <p:spPr/>
        <p:txBody>
          <a:bodyPr/>
          <a:lstStyle/>
          <a:p>
            <a:pPr>
              <a:defRPr/>
            </a:pPr>
            <a:fld id="{E8210B16-1371-472B-941D-42DC3F44D336}" type="slidenum">
              <a:rPr lang="ar-SA"/>
              <a:pPr>
                <a:defRPr/>
              </a:pPr>
              <a:t>75</a:t>
            </a:fld>
            <a:endParaRPr lang="en-US"/>
          </a:p>
        </p:txBody>
      </p:sp>
    </p:spTree>
  </p:cSld>
  <p:clrMapOvr>
    <a:masterClrMapping/>
  </p:clrMapOvr>
  <p:transition>
    <p:split orient="vert"/>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04" name="Rectangle 5"/>
          <p:cNvSpPr>
            <a:spLocks noChangeArrowheads="1"/>
          </p:cNvSpPr>
          <p:nvPr/>
        </p:nvSpPr>
        <p:spPr bwMode="auto">
          <a:xfrm>
            <a:off x="0" y="452438"/>
            <a:ext cx="8820150" cy="1066800"/>
          </a:xfrm>
          <a:prstGeom prst="rect">
            <a:avLst/>
          </a:prstGeom>
          <a:noFill/>
          <a:ln w="9525">
            <a:noFill/>
            <a:miter lim="800000"/>
            <a:headEnd/>
            <a:tailEnd/>
          </a:ln>
        </p:spPr>
        <p:txBody>
          <a:bodyPr anchor="ctr">
            <a:spAutoFit/>
          </a:bodyPr>
          <a:lstStyle/>
          <a:p>
            <a:pPr algn="r" rtl="1"/>
            <a:r>
              <a:rPr lang="fa-IR">
                <a:solidFill>
                  <a:srgbClr val="FF00FF"/>
                </a:solidFill>
                <a:latin typeface="Arial" charset="0"/>
              </a:rPr>
              <a:t>2.</a:t>
            </a:r>
            <a:r>
              <a:rPr lang="fa-IR">
                <a:latin typeface="Arial" charset="0"/>
              </a:rPr>
              <a:t> در عین تبدیل انرژی از یک فرم به فرم دیگر ، انرژی درونی یک سیستم منزوی ثابت  می ماند.</a:t>
            </a:r>
          </a:p>
        </p:txBody>
      </p:sp>
      <p:sp>
        <p:nvSpPr>
          <p:cNvPr id="51205" name="Rectangle 6"/>
          <p:cNvSpPr>
            <a:spLocks noChangeArrowheads="1"/>
          </p:cNvSpPr>
          <p:nvPr/>
        </p:nvSpPr>
        <p:spPr bwMode="auto">
          <a:xfrm>
            <a:off x="681038" y="1917700"/>
            <a:ext cx="1803400" cy="457200"/>
          </a:xfrm>
          <a:prstGeom prst="rect">
            <a:avLst/>
          </a:prstGeom>
          <a:solidFill>
            <a:srgbClr val="FFFF99"/>
          </a:solidFill>
          <a:ln w="9525">
            <a:noFill/>
            <a:miter lim="800000"/>
            <a:headEnd/>
            <a:tailEnd/>
          </a:ln>
        </p:spPr>
        <p:txBody>
          <a:bodyPr anchor="ctr">
            <a:spAutoFit/>
          </a:bodyPr>
          <a:lstStyle/>
          <a:p>
            <a:pPr algn="ctr" rtl="1"/>
            <a:r>
              <a:rPr lang="en-US" sz="2400" b="1">
                <a:solidFill>
                  <a:srgbClr val="000014"/>
                </a:solidFill>
                <a:latin typeface="Times New Roman" pitchFamily="18" charset="0"/>
                <a:cs typeface="Times New Roman" pitchFamily="18" charset="0"/>
              </a:rPr>
              <a:t>W=0,Q=0</a:t>
            </a:r>
            <a:r>
              <a:rPr lang="en-US" sz="1800">
                <a:latin typeface="Arial" charset="0"/>
                <a:cs typeface="Arial" charset="0"/>
              </a:rPr>
              <a:t> </a:t>
            </a:r>
          </a:p>
        </p:txBody>
      </p:sp>
      <p:sp>
        <p:nvSpPr>
          <p:cNvPr id="51206" name="Rectangle 7"/>
          <p:cNvSpPr>
            <a:spLocks noChangeArrowheads="1"/>
          </p:cNvSpPr>
          <p:nvPr/>
        </p:nvSpPr>
        <p:spPr bwMode="auto">
          <a:xfrm>
            <a:off x="611188" y="2708275"/>
            <a:ext cx="8243887" cy="1066800"/>
          </a:xfrm>
          <a:prstGeom prst="rect">
            <a:avLst/>
          </a:prstGeom>
          <a:noFill/>
          <a:ln w="9525">
            <a:noFill/>
            <a:miter lim="800000"/>
            <a:headEnd/>
            <a:tailEnd/>
          </a:ln>
        </p:spPr>
        <p:txBody>
          <a:bodyPr anchor="ctr">
            <a:spAutoFit/>
          </a:bodyPr>
          <a:lstStyle/>
          <a:p>
            <a:pPr algn="r" rtl="1"/>
            <a:r>
              <a:rPr lang="fa-IR">
                <a:solidFill>
                  <a:srgbClr val="FFFF00"/>
                </a:solidFill>
                <a:latin typeface="Arial" charset="0"/>
              </a:rPr>
              <a:t>برای یک گاز کامل انرژی درونی یک سیستم تابع حجم آن نیست . </a:t>
            </a:r>
            <a:r>
              <a:rPr lang="fa-IR">
                <a:solidFill>
                  <a:srgbClr val="FF00FF"/>
                </a:solidFill>
                <a:latin typeface="Arial" charset="0"/>
              </a:rPr>
              <a:t>یعنی :</a:t>
            </a:r>
          </a:p>
        </p:txBody>
      </p:sp>
      <p:graphicFrame>
        <p:nvGraphicFramePr>
          <p:cNvPr id="51202" name="Object 8"/>
          <p:cNvGraphicFramePr>
            <a:graphicFrameLocks noChangeAspect="1"/>
          </p:cNvGraphicFramePr>
          <p:nvPr/>
        </p:nvGraphicFramePr>
        <p:xfrm>
          <a:off x="3779838" y="3644900"/>
          <a:ext cx="1439862" cy="831850"/>
        </p:xfrm>
        <a:graphic>
          <a:graphicData uri="http://schemas.openxmlformats.org/presentationml/2006/ole">
            <mc:AlternateContent xmlns:mc="http://schemas.openxmlformats.org/markup-compatibility/2006">
              <mc:Choice xmlns:v="urn:schemas-microsoft-com:vml" Requires="v">
                <p:oleObj spid="_x0000_s51206" name="Equation" r:id="rId3" imgW="736280" imgH="444307" progId="Equation.3">
                  <p:embed/>
                </p:oleObj>
              </mc:Choice>
              <mc:Fallback>
                <p:oleObj name="Equation" r:id="rId3" imgW="736280" imgH="444307" progId="Equation.3">
                  <p:embed/>
                  <p:pic>
                    <p:nvPicPr>
                      <p:cNvPr id="0" name="Object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79838" y="3644900"/>
                        <a:ext cx="1439862" cy="831850"/>
                      </a:xfrm>
                      <a:prstGeom prst="rect">
                        <a:avLst/>
                      </a:prstGeom>
                      <a:solidFill>
                        <a:srgbClr val="FFFF99"/>
                      </a:solidFill>
                    </p:spPr>
                  </p:pic>
                </p:oleObj>
              </mc:Fallback>
            </mc:AlternateContent>
          </a:graphicData>
        </a:graphic>
      </p:graphicFrame>
      <p:sp>
        <p:nvSpPr>
          <p:cNvPr id="51207" name="Rectangle 10"/>
          <p:cNvSpPr>
            <a:spLocks noChangeArrowheads="1"/>
          </p:cNvSpPr>
          <p:nvPr/>
        </p:nvSpPr>
        <p:spPr bwMode="auto">
          <a:xfrm>
            <a:off x="0" y="3709988"/>
            <a:ext cx="9144000" cy="0"/>
          </a:xfrm>
          <a:prstGeom prst="rect">
            <a:avLst/>
          </a:prstGeom>
          <a:noFill/>
          <a:ln w="9525">
            <a:noFill/>
            <a:miter lim="800000"/>
            <a:headEnd/>
            <a:tailEnd/>
          </a:ln>
        </p:spPr>
        <p:txBody>
          <a:bodyPr wrap="none" anchor="ctr">
            <a:spAutoFit/>
          </a:bodyPr>
          <a:lstStyle/>
          <a:p>
            <a:endParaRPr lang="fa-IR"/>
          </a:p>
        </p:txBody>
      </p:sp>
      <p:sp>
        <p:nvSpPr>
          <p:cNvPr id="51208" name="Rectangle 11"/>
          <p:cNvSpPr>
            <a:spLocks noChangeArrowheads="1"/>
          </p:cNvSpPr>
          <p:nvPr/>
        </p:nvSpPr>
        <p:spPr bwMode="auto">
          <a:xfrm>
            <a:off x="7281863" y="4652963"/>
            <a:ext cx="1512887" cy="579437"/>
          </a:xfrm>
          <a:prstGeom prst="rect">
            <a:avLst/>
          </a:prstGeom>
          <a:noFill/>
          <a:ln w="9525">
            <a:noFill/>
            <a:miter lim="800000"/>
            <a:headEnd/>
            <a:tailEnd/>
          </a:ln>
        </p:spPr>
        <p:txBody>
          <a:bodyPr wrap="none" anchor="ctr">
            <a:spAutoFit/>
          </a:bodyPr>
          <a:lstStyle/>
          <a:p>
            <a:pPr algn="r" rtl="1"/>
            <a:r>
              <a:rPr lang="fa-IR">
                <a:solidFill>
                  <a:srgbClr val="FF00FF"/>
                </a:solidFill>
                <a:latin typeface="Arial" charset="0"/>
              </a:rPr>
              <a:t>بنابراین :</a:t>
            </a:r>
            <a:r>
              <a:rPr lang="fa-IR">
                <a:latin typeface="Arial" charset="0"/>
              </a:rPr>
              <a:t> </a:t>
            </a:r>
          </a:p>
        </p:txBody>
      </p:sp>
      <p:sp>
        <p:nvSpPr>
          <p:cNvPr id="51209" name="Rectangle 13"/>
          <p:cNvSpPr>
            <a:spLocks noChangeArrowheads="1"/>
          </p:cNvSpPr>
          <p:nvPr/>
        </p:nvSpPr>
        <p:spPr bwMode="auto">
          <a:xfrm>
            <a:off x="0" y="3128963"/>
            <a:ext cx="9144000" cy="0"/>
          </a:xfrm>
          <a:prstGeom prst="rect">
            <a:avLst/>
          </a:prstGeom>
          <a:noFill/>
          <a:ln w="9525">
            <a:noFill/>
            <a:miter lim="800000"/>
            <a:headEnd/>
            <a:tailEnd/>
          </a:ln>
        </p:spPr>
        <p:txBody>
          <a:bodyPr wrap="none" anchor="ctr">
            <a:spAutoFit/>
          </a:bodyPr>
          <a:lstStyle/>
          <a:p>
            <a:endParaRPr lang="fa-IR"/>
          </a:p>
        </p:txBody>
      </p:sp>
      <p:graphicFrame>
        <p:nvGraphicFramePr>
          <p:cNvPr id="51203" name="Object 12"/>
          <p:cNvGraphicFramePr>
            <a:graphicFrameLocks noChangeAspect="1"/>
          </p:cNvGraphicFramePr>
          <p:nvPr/>
        </p:nvGraphicFramePr>
        <p:xfrm>
          <a:off x="3779838" y="5445125"/>
          <a:ext cx="3097212" cy="954088"/>
        </p:xfrm>
        <a:graphic>
          <a:graphicData uri="http://schemas.openxmlformats.org/presentationml/2006/ole">
            <mc:AlternateContent xmlns:mc="http://schemas.openxmlformats.org/markup-compatibility/2006">
              <mc:Choice xmlns:v="urn:schemas-microsoft-com:vml" Requires="v">
                <p:oleObj spid="_x0000_s51207" name="Equation" r:id="rId5" imgW="1586811" imgH="444307" progId="Equation.3">
                  <p:embed/>
                </p:oleObj>
              </mc:Choice>
              <mc:Fallback>
                <p:oleObj name="Equation" r:id="rId5" imgW="1586811" imgH="444307" progId="Equation.3">
                  <p:embed/>
                  <p:pic>
                    <p:nvPicPr>
                      <p:cNvPr id="0" name="Object 1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779838" y="5445125"/>
                        <a:ext cx="3097212" cy="954088"/>
                      </a:xfrm>
                      <a:prstGeom prst="rect">
                        <a:avLst/>
                      </a:prstGeom>
                      <a:solidFill>
                        <a:srgbClr val="FFFF99"/>
                      </a:solidFill>
                    </p:spPr>
                  </p:pic>
                </p:oleObj>
              </mc:Fallback>
            </mc:AlternateContent>
          </a:graphicData>
        </a:graphic>
      </p:graphicFrame>
      <p:sp>
        <p:nvSpPr>
          <p:cNvPr id="51210" name="Rectangle 14"/>
          <p:cNvSpPr>
            <a:spLocks noChangeArrowheads="1"/>
          </p:cNvSpPr>
          <p:nvPr/>
        </p:nvSpPr>
        <p:spPr bwMode="auto">
          <a:xfrm>
            <a:off x="0" y="3729038"/>
            <a:ext cx="9144000" cy="0"/>
          </a:xfrm>
          <a:prstGeom prst="rect">
            <a:avLst/>
          </a:prstGeom>
          <a:noFill/>
          <a:ln w="9525">
            <a:noFill/>
            <a:miter lim="800000"/>
            <a:headEnd/>
            <a:tailEnd/>
          </a:ln>
        </p:spPr>
        <p:txBody>
          <a:bodyPr wrap="none" anchor="ctr">
            <a:spAutoFit/>
          </a:bodyPr>
          <a:lstStyle/>
          <a:p>
            <a:endParaRPr lang="fa-I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3" name="Slide Number Placeholder 12"/>
          <p:cNvSpPr>
            <a:spLocks noGrp="1"/>
          </p:cNvSpPr>
          <p:nvPr>
            <p:ph type="sldNum" sz="quarter" idx="12"/>
          </p:nvPr>
        </p:nvSpPr>
        <p:spPr/>
        <p:txBody>
          <a:bodyPr/>
          <a:lstStyle/>
          <a:p>
            <a:pPr>
              <a:defRPr/>
            </a:pPr>
            <a:fld id="{86EBE613-76C4-4C0F-ABB6-37CB993F0E3C}" type="slidenum">
              <a:rPr lang="ar-SA"/>
              <a:pPr>
                <a:defRPr/>
              </a:pPr>
              <a:t>76</a:t>
            </a:fld>
            <a:endParaRPr lang="en-US"/>
          </a:p>
        </p:txBody>
      </p:sp>
    </p:spTree>
  </p:cSld>
  <p:clrMapOvr>
    <a:masterClrMapping/>
  </p:clrMapOvr>
  <p:transition>
    <p:split orient="vert" dir="in"/>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2228" name="Rectangle 4"/>
          <p:cNvSpPr>
            <a:spLocks noChangeArrowheads="1"/>
          </p:cNvSpPr>
          <p:nvPr/>
        </p:nvSpPr>
        <p:spPr bwMode="auto">
          <a:xfrm>
            <a:off x="4160838" y="298450"/>
            <a:ext cx="4730750" cy="579438"/>
          </a:xfrm>
          <a:prstGeom prst="rect">
            <a:avLst/>
          </a:prstGeom>
          <a:noFill/>
          <a:ln w="9525">
            <a:noFill/>
            <a:miter lim="800000"/>
            <a:headEnd/>
            <a:tailEnd/>
          </a:ln>
        </p:spPr>
        <p:txBody>
          <a:bodyPr wrap="none" anchor="ctr">
            <a:spAutoFit/>
          </a:bodyPr>
          <a:lstStyle/>
          <a:p>
            <a:pPr algn="r" rtl="1"/>
            <a:r>
              <a:rPr lang="fa-IR" b="1">
                <a:solidFill>
                  <a:srgbClr val="FF99FF"/>
                </a:solidFill>
                <a:latin typeface="Arial" charset="0"/>
              </a:rPr>
              <a:t>تحول ترمودینامیکی در حجم ثابت </a:t>
            </a:r>
          </a:p>
        </p:txBody>
      </p:sp>
      <p:sp>
        <p:nvSpPr>
          <p:cNvPr id="52229" name="Rectangle 5"/>
          <p:cNvSpPr>
            <a:spLocks noChangeArrowheads="1"/>
          </p:cNvSpPr>
          <p:nvPr/>
        </p:nvSpPr>
        <p:spPr bwMode="auto">
          <a:xfrm>
            <a:off x="4787900" y="1484313"/>
            <a:ext cx="4122738" cy="579437"/>
          </a:xfrm>
          <a:prstGeom prst="rect">
            <a:avLst/>
          </a:prstGeom>
          <a:noFill/>
          <a:ln w="9525">
            <a:noFill/>
            <a:miter lim="800000"/>
            <a:headEnd/>
            <a:tailEnd/>
          </a:ln>
        </p:spPr>
        <p:txBody>
          <a:bodyPr wrap="none" anchor="ctr">
            <a:spAutoFit/>
          </a:bodyPr>
          <a:lstStyle/>
          <a:p>
            <a:pPr algn="r" rtl="1"/>
            <a:r>
              <a:rPr lang="fa-IR">
                <a:latin typeface="Arial" charset="0"/>
              </a:rPr>
              <a:t>براساس اصل اول ترمودینامیک : </a:t>
            </a:r>
          </a:p>
        </p:txBody>
      </p:sp>
      <p:sp>
        <p:nvSpPr>
          <p:cNvPr id="52230" name="Rectangle 7"/>
          <p:cNvSpPr>
            <a:spLocks noChangeArrowheads="1"/>
          </p:cNvSpPr>
          <p:nvPr/>
        </p:nvSpPr>
        <p:spPr bwMode="auto">
          <a:xfrm>
            <a:off x="0" y="3262313"/>
            <a:ext cx="9144000" cy="0"/>
          </a:xfrm>
          <a:prstGeom prst="rect">
            <a:avLst/>
          </a:prstGeom>
          <a:noFill/>
          <a:ln w="9525">
            <a:noFill/>
            <a:miter lim="800000"/>
            <a:headEnd/>
            <a:tailEnd/>
          </a:ln>
        </p:spPr>
        <p:txBody>
          <a:bodyPr wrap="none" anchor="ctr">
            <a:spAutoFit/>
          </a:bodyPr>
          <a:lstStyle/>
          <a:p>
            <a:endParaRPr lang="fa-IR"/>
          </a:p>
        </p:txBody>
      </p:sp>
      <p:graphicFrame>
        <p:nvGraphicFramePr>
          <p:cNvPr id="52226" name="Object 6"/>
          <p:cNvGraphicFramePr>
            <a:graphicFrameLocks noChangeAspect="1"/>
          </p:cNvGraphicFramePr>
          <p:nvPr/>
        </p:nvGraphicFramePr>
        <p:xfrm>
          <a:off x="3492500" y="2420938"/>
          <a:ext cx="2520950" cy="528637"/>
        </p:xfrm>
        <a:graphic>
          <a:graphicData uri="http://schemas.openxmlformats.org/presentationml/2006/ole">
            <mc:AlternateContent xmlns:mc="http://schemas.openxmlformats.org/markup-compatibility/2006">
              <mc:Choice xmlns:v="urn:schemas-microsoft-com:vml" Requires="v">
                <p:oleObj spid="_x0000_s52230" name="Equation" r:id="rId3" imgW="952087" imgH="203112" progId="Equation.3">
                  <p:embed/>
                </p:oleObj>
              </mc:Choice>
              <mc:Fallback>
                <p:oleObj name="Equation" r:id="rId3" imgW="952087" imgH="203112" progId="Equation.3">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92500" y="2420938"/>
                        <a:ext cx="2520950" cy="528637"/>
                      </a:xfrm>
                      <a:prstGeom prst="rect">
                        <a:avLst/>
                      </a:prstGeom>
                      <a:solidFill>
                        <a:srgbClr val="FFFF99"/>
                      </a:solidFill>
                    </p:spPr>
                  </p:pic>
                </p:oleObj>
              </mc:Fallback>
            </mc:AlternateContent>
          </a:graphicData>
        </a:graphic>
      </p:graphicFrame>
      <p:sp>
        <p:nvSpPr>
          <p:cNvPr id="52231" name="Rectangle 9"/>
          <p:cNvSpPr>
            <a:spLocks noChangeArrowheads="1"/>
          </p:cNvSpPr>
          <p:nvPr/>
        </p:nvSpPr>
        <p:spPr bwMode="auto">
          <a:xfrm>
            <a:off x="0" y="3398838"/>
            <a:ext cx="8928100" cy="1066800"/>
          </a:xfrm>
          <a:prstGeom prst="rect">
            <a:avLst/>
          </a:prstGeom>
          <a:noFill/>
          <a:ln w="9525">
            <a:noFill/>
            <a:miter lim="800000"/>
            <a:headEnd/>
            <a:tailEnd/>
          </a:ln>
        </p:spPr>
        <p:txBody>
          <a:bodyPr anchor="ctr">
            <a:spAutoFit/>
          </a:bodyPr>
          <a:lstStyle/>
          <a:p>
            <a:pPr algn="just" rtl="1"/>
            <a:r>
              <a:rPr lang="fa-IR">
                <a:solidFill>
                  <a:srgbClr val="66FF33"/>
                </a:solidFill>
                <a:latin typeface="Arial" charset="0"/>
              </a:rPr>
              <a:t>مقدار کار مبادله شده برابر صفر است اگر تحول سیستم در حجم ثابت باشد.</a:t>
            </a:r>
          </a:p>
        </p:txBody>
      </p:sp>
      <p:sp>
        <p:nvSpPr>
          <p:cNvPr id="52232" name="Rectangle 11"/>
          <p:cNvSpPr>
            <a:spLocks noChangeArrowheads="1"/>
          </p:cNvSpPr>
          <p:nvPr/>
        </p:nvSpPr>
        <p:spPr bwMode="auto">
          <a:xfrm>
            <a:off x="0" y="3281363"/>
            <a:ext cx="9144000" cy="0"/>
          </a:xfrm>
          <a:prstGeom prst="rect">
            <a:avLst/>
          </a:prstGeom>
          <a:noFill/>
          <a:ln w="9525">
            <a:noFill/>
            <a:miter lim="800000"/>
            <a:headEnd/>
            <a:tailEnd/>
          </a:ln>
        </p:spPr>
        <p:txBody>
          <a:bodyPr wrap="none" anchor="ctr">
            <a:spAutoFit/>
          </a:bodyPr>
          <a:lstStyle/>
          <a:p>
            <a:endParaRPr lang="fa-IR"/>
          </a:p>
        </p:txBody>
      </p:sp>
      <p:graphicFrame>
        <p:nvGraphicFramePr>
          <p:cNvPr id="52227" name="Object 10"/>
          <p:cNvGraphicFramePr>
            <a:graphicFrameLocks noChangeAspect="1"/>
          </p:cNvGraphicFramePr>
          <p:nvPr/>
        </p:nvGraphicFramePr>
        <p:xfrm>
          <a:off x="3779838" y="5373688"/>
          <a:ext cx="3240087" cy="561975"/>
        </p:xfrm>
        <a:graphic>
          <a:graphicData uri="http://schemas.openxmlformats.org/presentationml/2006/ole">
            <mc:AlternateContent xmlns:mc="http://schemas.openxmlformats.org/markup-compatibility/2006">
              <mc:Choice xmlns:v="urn:schemas-microsoft-com:vml" Requires="v">
                <p:oleObj spid="_x0000_s52231" name="Equation" r:id="rId5" imgW="1040948" imgH="177723" progId="Equation.3">
                  <p:embed/>
                </p:oleObj>
              </mc:Choice>
              <mc:Fallback>
                <p:oleObj name="Equation" r:id="rId5" imgW="1040948" imgH="177723" progId="Equation.3">
                  <p:embed/>
                  <p:pic>
                    <p:nvPicPr>
                      <p:cNvPr id="0" name="Object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779838" y="5373688"/>
                        <a:ext cx="3240087" cy="561975"/>
                      </a:xfrm>
                      <a:prstGeom prst="rect">
                        <a:avLst/>
                      </a:prstGeom>
                      <a:solidFill>
                        <a:srgbClr val="FFFF99"/>
                      </a:solidFill>
                    </p:spPr>
                  </p:pic>
                </p:oleObj>
              </mc:Fallback>
            </mc:AlternateContent>
          </a:graphicData>
        </a:graphic>
      </p:graphicFrame>
      <p:sp>
        <p:nvSpPr>
          <p:cNvPr id="52233" name="Rectangle 12"/>
          <p:cNvSpPr>
            <a:spLocks noChangeArrowheads="1"/>
          </p:cNvSpPr>
          <p:nvPr/>
        </p:nvSpPr>
        <p:spPr bwMode="auto">
          <a:xfrm>
            <a:off x="0" y="3576638"/>
            <a:ext cx="9144000" cy="0"/>
          </a:xfrm>
          <a:prstGeom prst="rect">
            <a:avLst/>
          </a:prstGeom>
          <a:noFill/>
          <a:ln w="9525">
            <a:noFill/>
            <a:miter lim="800000"/>
            <a:headEnd/>
            <a:tailEnd/>
          </a:ln>
        </p:spPr>
        <p:txBody>
          <a:bodyPr wrap="none" anchor="ctr">
            <a:spAutoFit/>
          </a:bodyPr>
          <a:lstStyle/>
          <a:p>
            <a:endParaRPr lang="fa-I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2" name="Slide Number Placeholder 11"/>
          <p:cNvSpPr>
            <a:spLocks noGrp="1"/>
          </p:cNvSpPr>
          <p:nvPr>
            <p:ph type="sldNum" sz="quarter" idx="12"/>
          </p:nvPr>
        </p:nvSpPr>
        <p:spPr/>
        <p:txBody>
          <a:bodyPr/>
          <a:lstStyle/>
          <a:p>
            <a:pPr>
              <a:defRPr/>
            </a:pPr>
            <a:fld id="{CFA2C45E-12BE-4209-A67E-33C72B4A970C}" type="slidenum">
              <a:rPr lang="ar-SA"/>
              <a:pPr>
                <a:defRPr/>
              </a:pPr>
              <a:t>77</a:t>
            </a:fld>
            <a:endParaRPr lang="en-US"/>
          </a:p>
        </p:txBody>
      </p:sp>
    </p:spTree>
  </p:cSld>
  <p:clrMapOvr>
    <a:masterClrMapping/>
  </p:clrMapOvr>
  <p:transition>
    <p:split/>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3251" name="Rectangle 4"/>
          <p:cNvSpPr>
            <a:spLocks noChangeArrowheads="1"/>
          </p:cNvSpPr>
          <p:nvPr/>
        </p:nvSpPr>
        <p:spPr bwMode="auto">
          <a:xfrm>
            <a:off x="2260600" y="298450"/>
            <a:ext cx="6607175" cy="579438"/>
          </a:xfrm>
          <a:prstGeom prst="rect">
            <a:avLst/>
          </a:prstGeom>
          <a:noFill/>
          <a:ln w="9525">
            <a:noFill/>
            <a:miter lim="800000"/>
            <a:headEnd/>
            <a:tailEnd/>
          </a:ln>
        </p:spPr>
        <p:txBody>
          <a:bodyPr wrap="none" anchor="ctr">
            <a:spAutoFit/>
          </a:bodyPr>
          <a:lstStyle/>
          <a:p>
            <a:pPr algn="justLow" rtl="1"/>
            <a:r>
              <a:rPr lang="fa-IR" b="1">
                <a:solidFill>
                  <a:srgbClr val="FF99FF"/>
                </a:solidFill>
                <a:latin typeface="Arial" charset="0"/>
              </a:rPr>
              <a:t>تحول ترمودینامیکی در فشار ثابت – تابع آنتالپی</a:t>
            </a:r>
          </a:p>
        </p:txBody>
      </p:sp>
      <p:graphicFrame>
        <p:nvGraphicFramePr>
          <p:cNvPr id="53250" name="Object 5"/>
          <p:cNvGraphicFramePr>
            <a:graphicFrameLocks noChangeAspect="1"/>
          </p:cNvGraphicFramePr>
          <p:nvPr/>
        </p:nvGraphicFramePr>
        <p:xfrm>
          <a:off x="2627313" y="2492375"/>
          <a:ext cx="4105275" cy="674688"/>
        </p:xfrm>
        <a:graphic>
          <a:graphicData uri="http://schemas.openxmlformats.org/presentationml/2006/ole">
            <mc:AlternateContent xmlns:mc="http://schemas.openxmlformats.org/markup-compatibility/2006">
              <mc:Choice xmlns:v="urn:schemas-microsoft-com:vml" Requires="v">
                <p:oleObj spid="_x0000_s53252" name="Equation" r:id="rId3" imgW="1562100" imgH="254000" progId="Equation.3">
                  <p:embed/>
                </p:oleObj>
              </mc:Choice>
              <mc:Fallback>
                <p:oleObj name="Equation" r:id="rId3" imgW="1562100" imgH="254000" progId="Equation.3">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27313" y="2492375"/>
                        <a:ext cx="4105275" cy="674688"/>
                      </a:xfrm>
                      <a:prstGeom prst="rect">
                        <a:avLst/>
                      </a:prstGeom>
                      <a:solidFill>
                        <a:srgbClr val="FFFF99"/>
                      </a:solidFill>
                    </p:spPr>
                  </p:pic>
                </p:oleObj>
              </mc:Fallback>
            </mc:AlternateContent>
          </a:graphicData>
        </a:graphic>
      </p:graphicFrame>
      <p:sp>
        <p:nvSpPr>
          <p:cNvPr id="53252" name="Rectangle 8"/>
          <p:cNvSpPr>
            <a:spLocks noChangeArrowheads="1"/>
          </p:cNvSpPr>
          <p:nvPr/>
        </p:nvSpPr>
        <p:spPr bwMode="auto">
          <a:xfrm>
            <a:off x="0" y="4121150"/>
            <a:ext cx="8653463" cy="1066800"/>
          </a:xfrm>
          <a:prstGeom prst="rect">
            <a:avLst/>
          </a:prstGeom>
          <a:noFill/>
          <a:ln w="9525">
            <a:noFill/>
            <a:miter lim="800000"/>
            <a:headEnd/>
            <a:tailEnd/>
          </a:ln>
        </p:spPr>
        <p:txBody>
          <a:bodyPr anchor="ctr">
            <a:spAutoFit/>
          </a:bodyPr>
          <a:lstStyle/>
          <a:p>
            <a:pPr algn="justLow" rtl="1"/>
            <a:r>
              <a:rPr lang="en-US">
                <a:latin typeface="Times New Roman" pitchFamily="18" charset="0"/>
                <a:cs typeface="Times New Roman" pitchFamily="18" charset="0"/>
              </a:rPr>
              <a:t> </a:t>
            </a:r>
            <a:r>
              <a:rPr lang="en-US">
                <a:solidFill>
                  <a:srgbClr val="FF00FF"/>
                </a:solidFill>
                <a:latin typeface="Times New Roman" pitchFamily="18" charset="0"/>
                <a:cs typeface="Times New Roman" pitchFamily="18" charset="0"/>
              </a:rPr>
              <a:t> Q</a:t>
            </a:r>
            <a:r>
              <a:rPr lang="en-US" baseline="-25000">
                <a:solidFill>
                  <a:srgbClr val="FF00FF"/>
                </a:solidFill>
                <a:latin typeface="Times New Roman" pitchFamily="18" charset="0"/>
                <a:cs typeface="Times New Roman" pitchFamily="18" charset="0"/>
              </a:rPr>
              <a:t>p</a:t>
            </a:r>
            <a:r>
              <a:rPr lang="en-US">
                <a:latin typeface="Arial" charset="0"/>
              </a:rPr>
              <a:t> </a:t>
            </a:r>
            <a:r>
              <a:rPr lang="fa-IR">
                <a:latin typeface="Arial" charset="0"/>
              </a:rPr>
              <a:t>عبارت است از مقدار انرژی حرارتی مبادله شده در فشار ثابت .</a:t>
            </a:r>
          </a:p>
        </p:txBody>
      </p:sp>
      <p:sp>
        <p:nvSpPr>
          <p:cNvPr id="53253" name="Rectangle 12"/>
          <p:cNvSpPr>
            <a:spLocks noChangeArrowheads="1"/>
          </p:cNvSpPr>
          <p:nvPr/>
        </p:nvSpPr>
        <p:spPr bwMode="auto">
          <a:xfrm>
            <a:off x="0" y="3276600"/>
            <a:ext cx="9144000" cy="0"/>
          </a:xfrm>
          <a:prstGeom prst="rect">
            <a:avLst/>
          </a:prstGeom>
          <a:noFill/>
          <a:ln w="9525">
            <a:noFill/>
            <a:miter lim="800000"/>
            <a:headEnd/>
            <a:tailEnd/>
          </a:ln>
        </p:spPr>
        <p:txBody>
          <a:bodyPr wrap="none" anchor="ctr">
            <a:spAutoFit/>
          </a:bodyPr>
          <a:lstStyle/>
          <a:p>
            <a:endParaRPr lang="fa-IR"/>
          </a:p>
        </p:txBody>
      </p:sp>
      <p:sp>
        <p:nvSpPr>
          <p:cNvPr id="53254" name="Rectangle 16"/>
          <p:cNvSpPr>
            <a:spLocks noChangeArrowheads="1"/>
          </p:cNvSpPr>
          <p:nvPr/>
        </p:nvSpPr>
        <p:spPr bwMode="auto">
          <a:xfrm>
            <a:off x="0" y="3262313"/>
            <a:ext cx="9144000" cy="0"/>
          </a:xfrm>
          <a:prstGeom prst="rect">
            <a:avLst/>
          </a:prstGeom>
          <a:noFill/>
          <a:ln w="9525">
            <a:noFill/>
            <a:miter lim="800000"/>
            <a:headEnd/>
            <a:tailEnd/>
          </a:ln>
        </p:spPr>
        <p:txBody>
          <a:bodyPr wrap="none" anchor="ctr">
            <a:spAutoFit/>
          </a:bodyPr>
          <a:lstStyle/>
          <a:p>
            <a:endParaRPr lang="fa-IR"/>
          </a:p>
        </p:txBody>
      </p:sp>
      <p:sp>
        <p:nvSpPr>
          <p:cNvPr id="53255" name="Rectangle 19"/>
          <p:cNvSpPr>
            <a:spLocks noChangeArrowheads="1"/>
          </p:cNvSpPr>
          <p:nvPr/>
        </p:nvSpPr>
        <p:spPr bwMode="auto">
          <a:xfrm>
            <a:off x="0" y="3248025"/>
            <a:ext cx="9144000" cy="0"/>
          </a:xfrm>
          <a:prstGeom prst="rect">
            <a:avLst/>
          </a:prstGeom>
          <a:noFill/>
          <a:ln w="9525">
            <a:noFill/>
            <a:miter lim="800000"/>
            <a:headEnd/>
            <a:tailEnd/>
          </a:ln>
        </p:spPr>
        <p:txBody>
          <a:bodyPr wrap="none" anchor="ctr">
            <a:spAutoFit/>
          </a:bodyPr>
          <a:lstStyle/>
          <a:p>
            <a:endParaRPr lang="fa-I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0" name="Slide Number Placeholder 9"/>
          <p:cNvSpPr>
            <a:spLocks noGrp="1"/>
          </p:cNvSpPr>
          <p:nvPr>
            <p:ph type="sldNum" sz="quarter" idx="12"/>
          </p:nvPr>
        </p:nvSpPr>
        <p:spPr/>
        <p:txBody>
          <a:bodyPr/>
          <a:lstStyle/>
          <a:p>
            <a:pPr>
              <a:defRPr/>
            </a:pPr>
            <a:fld id="{3164E773-F0DF-4071-B5FB-4BAAB222B9AF}" type="slidenum">
              <a:rPr lang="ar-SA"/>
              <a:pPr>
                <a:defRPr/>
              </a:pPr>
              <a:t>78</a:t>
            </a:fld>
            <a:endParaRPr lang="en-US"/>
          </a:p>
        </p:txBody>
      </p:sp>
    </p:spTree>
  </p:cSld>
  <p:clrMapOvr>
    <a:masterClrMapping/>
  </p:clrMapOvr>
  <p:transition>
    <p:split/>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4277" name="Rectangle 4"/>
          <p:cNvSpPr>
            <a:spLocks noChangeArrowheads="1"/>
          </p:cNvSpPr>
          <p:nvPr/>
        </p:nvSpPr>
        <p:spPr bwMode="auto">
          <a:xfrm>
            <a:off x="2627313" y="692150"/>
            <a:ext cx="6261100" cy="579438"/>
          </a:xfrm>
          <a:prstGeom prst="rect">
            <a:avLst/>
          </a:prstGeom>
          <a:noFill/>
          <a:ln w="9525">
            <a:noFill/>
            <a:miter lim="800000"/>
            <a:headEnd/>
            <a:tailEnd/>
          </a:ln>
        </p:spPr>
        <p:txBody>
          <a:bodyPr wrap="none" anchor="ctr">
            <a:spAutoFit/>
          </a:bodyPr>
          <a:lstStyle/>
          <a:p>
            <a:pPr algn="justLow" rtl="1"/>
            <a:r>
              <a:rPr lang="fa-IR">
                <a:latin typeface="Arial" charset="0"/>
              </a:rPr>
              <a:t>با توجه به ثابت بودن فشار کار برابر است با :</a:t>
            </a:r>
          </a:p>
        </p:txBody>
      </p:sp>
      <p:graphicFrame>
        <p:nvGraphicFramePr>
          <p:cNvPr id="54274" name="Object 5"/>
          <p:cNvGraphicFramePr>
            <a:graphicFrameLocks noChangeAspect="1"/>
          </p:cNvGraphicFramePr>
          <p:nvPr/>
        </p:nvGraphicFramePr>
        <p:xfrm>
          <a:off x="2916238" y="1916113"/>
          <a:ext cx="2447925" cy="504825"/>
        </p:xfrm>
        <a:graphic>
          <a:graphicData uri="http://schemas.openxmlformats.org/presentationml/2006/ole">
            <mc:AlternateContent xmlns:mc="http://schemas.openxmlformats.org/markup-compatibility/2006">
              <mc:Choice xmlns:v="urn:schemas-microsoft-com:vml" Requires="v">
                <p:oleObj spid="_x0000_s54280" name="Equation" r:id="rId3" imgW="1053643" imgH="215806" progId="Equation.3">
                  <p:embed/>
                </p:oleObj>
              </mc:Choice>
              <mc:Fallback>
                <p:oleObj name="Equation" r:id="rId3" imgW="1053643" imgH="215806" progId="Equation.3">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16238" y="1916113"/>
                        <a:ext cx="2447925" cy="504825"/>
                      </a:xfrm>
                      <a:prstGeom prst="rect">
                        <a:avLst/>
                      </a:prstGeom>
                      <a:solidFill>
                        <a:srgbClr val="FFFF99"/>
                      </a:solidFill>
                    </p:spPr>
                  </p:pic>
                </p:oleObj>
              </mc:Fallback>
            </mc:AlternateContent>
          </a:graphicData>
        </a:graphic>
      </p:graphicFrame>
      <p:sp>
        <p:nvSpPr>
          <p:cNvPr id="54278" name="Rectangle 6"/>
          <p:cNvSpPr>
            <a:spLocks noChangeArrowheads="1"/>
          </p:cNvSpPr>
          <p:nvPr/>
        </p:nvSpPr>
        <p:spPr bwMode="auto">
          <a:xfrm>
            <a:off x="7419975" y="2924175"/>
            <a:ext cx="954088" cy="579438"/>
          </a:xfrm>
          <a:prstGeom prst="rect">
            <a:avLst/>
          </a:prstGeom>
          <a:noFill/>
          <a:ln w="9525">
            <a:noFill/>
            <a:miter lim="800000"/>
            <a:headEnd/>
            <a:tailEnd/>
          </a:ln>
        </p:spPr>
        <p:txBody>
          <a:bodyPr wrap="none" anchor="ctr">
            <a:spAutoFit/>
          </a:bodyPr>
          <a:lstStyle/>
          <a:p>
            <a:pPr algn="r" rtl="1"/>
            <a:r>
              <a:rPr lang="fa-IR">
                <a:latin typeface="Arial" charset="0"/>
              </a:rPr>
              <a:t>داریم:</a:t>
            </a:r>
          </a:p>
        </p:txBody>
      </p:sp>
      <p:graphicFrame>
        <p:nvGraphicFramePr>
          <p:cNvPr id="54275" name="Object 7"/>
          <p:cNvGraphicFramePr>
            <a:graphicFrameLocks noChangeAspect="1"/>
          </p:cNvGraphicFramePr>
          <p:nvPr/>
        </p:nvGraphicFramePr>
        <p:xfrm>
          <a:off x="2987675" y="4149725"/>
          <a:ext cx="3529013" cy="517525"/>
        </p:xfrm>
        <a:graphic>
          <a:graphicData uri="http://schemas.openxmlformats.org/presentationml/2006/ole">
            <mc:AlternateContent xmlns:mc="http://schemas.openxmlformats.org/markup-compatibility/2006">
              <mc:Choice xmlns:v="urn:schemas-microsoft-com:vml" Requires="v">
                <p:oleObj spid="_x0000_s54281" name="Equation" r:id="rId5" imgW="1638300" imgH="241300" progId="Equation.3">
                  <p:embed/>
                </p:oleObj>
              </mc:Choice>
              <mc:Fallback>
                <p:oleObj name="Equation" r:id="rId5" imgW="1638300" imgH="241300" progId="Equation.3">
                  <p:embed/>
                  <p:pic>
                    <p:nvPicPr>
                      <p:cNvPr id="0" name="Object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87675" y="4149725"/>
                        <a:ext cx="3529013" cy="517525"/>
                      </a:xfrm>
                      <a:prstGeom prst="rect">
                        <a:avLst/>
                      </a:prstGeom>
                      <a:solidFill>
                        <a:srgbClr val="FFFF99"/>
                      </a:solidFill>
                    </p:spPr>
                  </p:pic>
                </p:oleObj>
              </mc:Fallback>
            </mc:AlternateContent>
          </a:graphicData>
        </a:graphic>
      </p:graphicFrame>
      <p:graphicFrame>
        <p:nvGraphicFramePr>
          <p:cNvPr id="54276" name="Object 8"/>
          <p:cNvGraphicFramePr>
            <a:graphicFrameLocks noChangeAspect="1"/>
          </p:cNvGraphicFramePr>
          <p:nvPr/>
        </p:nvGraphicFramePr>
        <p:xfrm>
          <a:off x="2555875" y="5589588"/>
          <a:ext cx="4105275" cy="522287"/>
        </p:xfrm>
        <a:graphic>
          <a:graphicData uri="http://schemas.openxmlformats.org/presentationml/2006/ole">
            <mc:AlternateContent xmlns:mc="http://schemas.openxmlformats.org/markup-compatibility/2006">
              <mc:Choice xmlns:v="urn:schemas-microsoft-com:vml" Requires="v">
                <p:oleObj spid="_x0000_s54282" name="Equation" r:id="rId7" imgW="1854200" imgH="241300" progId="Equation.3">
                  <p:embed/>
                </p:oleObj>
              </mc:Choice>
              <mc:Fallback>
                <p:oleObj name="Equation" r:id="rId7" imgW="1854200" imgH="241300" progId="Equation.3">
                  <p:embed/>
                  <p:pic>
                    <p:nvPicPr>
                      <p:cNvPr id="0" name="Object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555875" y="5589588"/>
                        <a:ext cx="4105275" cy="522287"/>
                      </a:xfrm>
                      <a:prstGeom prst="rect">
                        <a:avLst/>
                      </a:prstGeom>
                      <a:solidFill>
                        <a:srgbClr val="FFFF99"/>
                      </a:solidFill>
                    </p:spPr>
                  </p:pic>
                </p:oleObj>
              </mc:Fallback>
            </mc:AlternateContent>
          </a:graphicData>
        </a:graphic>
      </p:graphicFrame>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9" name="Slide Number Placeholder 8"/>
          <p:cNvSpPr>
            <a:spLocks noGrp="1"/>
          </p:cNvSpPr>
          <p:nvPr>
            <p:ph type="sldNum" sz="quarter" idx="12"/>
          </p:nvPr>
        </p:nvSpPr>
        <p:spPr/>
        <p:txBody>
          <a:bodyPr/>
          <a:lstStyle/>
          <a:p>
            <a:pPr>
              <a:defRPr/>
            </a:pPr>
            <a:fld id="{AEE94A6D-3CE3-4B2C-BE6F-FBAB76A0DCB8}" type="slidenum">
              <a:rPr lang="ar-SA"/>
              <a:pPr>
                <a:defRPr/>
              </a:pPr>
              <a:t>79</a:t>
            </a:fld>
            <a:endParaRPr lang="en-US"/>
          </a:p>
        </p:txBody>
      </p:sp>
    </p:spTree>
  </p:cSld>
  <p:clrMapOvr>
    <a:masterClrMapping/>
  </p:clrMapOvr>
  <p:transition>
    <p:split dir="in"/>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4" name="Rectangle 4"/>
          <p:cNvSpPr>
            <a:spLocks noChangeArrowheads="1"/>
          </p:cNvSpPr>
          <p:nvPr/>
        </p:nvSpPr>
        <p:spPr bwMode="auto">
          <a:xfrm>
            <a:off x="2617788" y="585788"/>
            <a:ext cx="5851525" cy="579437"/>
          </a:xfrm>
          <a:prstGeom prst="rect">
            <a:avLst/>
          </a:prstGeom>
          <a:noFill/>
          <a:ln w="9525">
            <a:noFill/>
            <a:miter lim="800000"/>
            <a:headEnd/>
            <a:tailEnd/>
          </a:ln>
        </p:spPr>
        <p:txBody>
          <a:bodyPr wrap="none" anchor="ctr">
            <a:spAutoFit/>
          </a:bodyPr>
          <a:lstStyle/>
          <a:p>
            <a:pPr algn="r" rtl="1"/>
            <a:r>
              <a:rPr lang="fa-IR" b="1">
                <a:solidFill>
                  <a:srgbClr val="FF99FF"/>
                </a:solidFill>
                <a:latin typeface="Arial" charset="0"/>
              </a:rPr>
              <a:t>قانون شارل – گیلوساک در حجم ثابت:</a:t>
            </a:r>
          </a:p>
        </p:txBody>
      </p:sp>
      <p:sp>
        <p:nvSpPr>
          <p:cNvPr id="5125" name="Rectangle 6"/>
          <p:cNvSpPr>
            <a:spLocks noChangeArrowheads="1"/>
          </p:cNvSpPr>
          <p:nvPr/>
        </p:nvSpPr>
        <p:spPr bwMode="auto">
          <a:xfrm>
            <a:off x="1519238" y="3011488"/>
            <a:ext cx="9144000" cy="0"/>
          </a:xfrm>
          <a:prstGeom prst="rect">
            <a:avLst/>
          </a:prstGeom>
          <a:noFill/>
          <a:ln w="9525">
            <a:noFill/>
            <a:miter lim="800000"/>
            <a:headEnd/>
            <a:tailEnd/>
          </a:ln>
        </p:spPr>
        <p:txBody>
          <a:bodyPr wrap="none" anchor="ctr">
            <a:spAutoFit/>
          </a:bodyPr>
          <a:lstStyle/>
          <a:p>
            <a:endParaRPr lang="fa-IR"/>
          </a:p>
        </p:txBody>
      </p:sp>
      <p:graphicFrame>
        <p:nvGraphicFramePr>
          <p:cNvPr id="5122" name="Object 5"/>
          <p:cNvGraphicFramePr>
            <a:graphicFrameLocks noChangeAspect="1"/>
          </p:cNvGraphicFramePr>
          <p:nvPr/>
        </p:nvGraphicFramePr>
        <p:xfrm>
          <a:off x="1042988" y="1700213"/>
          <a:ext cx="1900237" cy="1133475"/>
        </p:xfrm>
        <a:graphic>
          <a:graphicData uri="http://schemas.openxmlformats.org/presentationml/2006/ole">
            <mc:AlternateContent xmlns:mc="http://schemas.openxmlformats.org/markup-compatibility/2006">
              <mc:Choice xmlns:v="urn:schemas-microsoft-com:vml" Requires="v">
                <p:oleObj spid="_x0000_s5126" name="Equation" r:id="rId3" imgW="774364" imgH="457002" progId="Equation.3">
                  <p:embed/>
                </p:oleObj>
              </mc:Choice>
              <mc:Fallback>
                <p:oleObj name="Equation" r:id="rId3" imgW="774364" imgH="457002" progId="Equation.3">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2988" y="1700213"/>
                        <a:ext cx="1900237" cy="1133475"/>
                      </a:xfrm>
                      <a:prstGeom prst="rect">
                        <a:avLst/>
                      </a:prstGeom>
                      <a:solidFill>
                        <a:srgbClr val="FFFF99"/>
                      </a:solidFill>
                    </p:spPr>
                  </p:pic>
                </p:oleObj>
              </mc:Fallback>
            </mc:AlternateContent>
          </a:graphicData>
        </a:graphic>
      </p:graphicFrame>
      <p:sp>
        <p:nvSpPr>
          <p:cNvPr id="5126" name="Rectangle 7"/>
          <p:cNvSpPr>
            <a:spLocks noChangeArrowheads="1"/>
          </p:cNvSpPr>
          <p:nvPr/>
        </p:nvSpPr>
        <p:spPr bwMode="auto">
          <a:xfrm>
            <a:off x="1519238" y="3659188"/>
            <a:ext cx="9144000" cy="0"/>
          </a:xfrm>
          <a:prstGeom prst="rect">
            <a:avLst/>
          </a:prstGeom>
          <a:noFill/>
          <a:ln w="9525">
            <a:noFill/>
            <a:miter lim="800000"/>
            <a:headEnd/>
            <a:tailEnd/>
          </a:ln>
        </p:spPr>
        <p:txBody>
          <a:bodyPr wrap="none" anchor="ctr">
            <a:spAutoFit/>
          </a:bodyPr>
          <a:lstStyle/>
          <a:p>
            <a:pPr algn="r" rtl="1"/>
            <a:endParaRPr lang="en-US" sz="1800">
              <a:latin typeface="Arial" charset="0"/>
              <a:cs typeface="Arial" charset="0"/>
            </a:endParaRPr>
          </a:p>
        </p:txBody>
      </p:sp>
      <p:sp>
        <p:nvSpPr>
          <p:cNvPr id="5127" name="Rectangle 8"/>
          <p:cNvSpPr>
            <a:spLocks noChangeArrowheads="1"/>
          </p:cNvSpPr>
          <p:nvPr/>
        </p:nvSpPr>
        <p:spPr bwMode="auto">
          <a:xfrm>
            <a:off x="3949700" y="3249613"/>
            <a:ext cx="4367213" cy="579437"/>
          </a:xfrm>
          <a:prstGeom prst="rect">
            <a:avLst/>
          </a:prstGeom>
          <a:noFill/>
          <a:ln w="9525">
            <a:noFill/>
            <a:miter lim="800000"/>
            <a:headEnd/>
            <a:tailEnd/>
          </a:ln>
        </p:spPr>
        <p:txBody>
          <a:bodyPr wrap="none" anchor="ctr">
            <a:spAutoFit/>
          </a:bodyPr>
          <a:lstStyle/>
          <a:p>
            <a:pPr algn="r" rtl="1"/>
            <a:r>
              <a:rPr lang="fa-IR">
                <a:solidFill>
                  <a:srgbClr val="FFFF00"/>
                </a:solidFill>
                <a:latin typeface="Arial" charset="0"/>
              </a:rPr>
              <a:t>و به طور کلی می توان نوشت :</a:t>
            </a:r>
          </a:p>
        </p:txBody>
      </p:sp>
      <p:sp>
        <p:nvSpPr>
          <p:cNvPr id="5128" name="Rectangle 10"/>
          <p:cNvSpPr>
            <a:spLocks noChangeArrowheads="1"/>
          </p:cNvSpPr>
          <p:nvPr/>
        </p:nvSpPr>
        <p:spPr bwMode="auto">
          <a:xfrm>
            <a:off x="2514600" y="4665663"/>
            <a:ext cx="9144000" cy="0"/>
          </a:xfrm>
          <a:prstGeom prst="rect">
            <a:avLst/>
          </a:prstGeom>
          <a:noFill/>
          <a:ln w="9525">
            <a:noFill/>
            <a:miter lim="800000"/>
            <a:headEnd/>
            <a:tailEnd/>
          </a:ln>
        </p:spPr>
        <p:txBody>
          <a:bodyPr wrap="none" anchor="ctr">
            <a:spAutoFit/>
          </a:bodyPr>
          <a:lstStyle/>
          <a:p>
            <a:endParaRPr lang="fa-IR"/>
          </a:p>
        </p:txBody>
      </p:sp>
      <p:graphicFrame>
        <p:nvGraphicFramePr>
          <p:cNvPr id="5123" name="Object 9"/>
          <p:cNvGraphicFramePr>
            <a:graphicFrameLocks noChangeAspect="1"/>
          </p:cNvGraphicFramePr>
          <p:nvPr/>
        </p:nvGraphicFramePr>
        <p:xfrm>
          <a:off x="1116013" y="4292600"/>
          <a:ext cx="1800225" cy="1125538"/>
        </p:xfrm>
        <a:graphic>
          <a:graphicData uri="http://schemas.openxmlformats.org/presentationml/2006/ole">
            <mc:AlternateContent xmlns:mc="http://schemas.openxmlformats.org/markup-compatibility/2006">
              <mc:Choice xmlns:v="urn:schemas-microsoft-com:vml" Requires="v">
                <p:oleObj spid="_x0000_s5127" name="Equation" r:id="rId5" imgW="545863" imgH="444307" progId="Equation.3">
                  <p:embed/>
                </p:oleObj>
              </mc:Choice>
              <mc:Fallback>
                <p:oleObj name="Equation" r:id="rId5" imgW="545863" imgH="444307" progId="Equation.3">
                  <p:embed/>
                  <p:pic>
                    <p:nvPicPr>
                      <p:cNvPr id="0" name="Object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16013" y="4292600"/>
                        <a:ext cx="1800225" cy="1125538"/>
                      </a:xfrm>
                      <a:prstGeom prst="rect">
                        <a:avLst/>
                      </a:prstGeom>
                      <a:solidFill>
                        <a:srgbClr val="FFFF99"/>
                      </a:solidFill>
                    </p:spPr>
                  </p:pic>
                </p:oleObj>
              </mc:Fallback>
            </mc:AlternateContent>
          </a:graphicData>
        </a:graphic>
      </p:graphicFrame>
      <p:sp>
        <p:nvSpPr>
          <p:cNvPr id="5129" name="Rectangle 11"/>
          <p:cNvSpPr>
            <a:spLocks noChangeArrowheads="1"/>
          </p:cNvSpPr>
          <p:nvPr/>
        </p:nvSpPr>
        <p:spPr bwMode="auto">
          <a:xfrm>
            <a:off x="2514600" y="5294313"/>
            <a:ext cx="9144000" cy="0"/>
          </a:xfrm>
          <a:prstGeom prst="rect">
            <a:avLst/>
          </a:prstGeom>
          <a:noFill/>
          <a:ln w="9525">
            <a:noFill/>
            <a:miter lim="800000"/>
            <a:headEnd/>
            <a:tailEnd/>
          </a:ln>
        </p:spPr>
        <p:txBody>
          <a:bodyPr wrap="none" anchor="ctr">
            <a:spAutoFit/>
          </a:bodyPr>
          <a:lstStyle/>
          <a:p>
            <a:pPr algn="r" rtl="1">
              <a:tabLst>
                <a:tab pos="3429000" algn="l"/>
              </a:tabLst>
            </a:pPr>
            <a:endParaRPr lang="en-US" sz="1800">
              <a:latin typeface="Arial" charset="0"/>
              <a:cs typeface="Arial" charset="0"/>
            </a:endParaRP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2" name="Slide Number Placeholder 11"/>
          <p:cNvSpPr>
            <a:spLocks noGrp="1"/>
          </p:cNvSpPr>
          <p:nvPr>
            <p:ph type="sldNum" sz="quarter" idx="12"/>
          </p:nvPr>
        </p:nvSpPr>
        <p:spPr/>
        <p:txBody>
          <a:bodyPr/>
          <a:lstStyle/>
          <a:p>
            <a:pPr>
              <a:defRPr/>
            </a:pPr>
            <a:fld id="{F2C244B8-C4AD-4A3C-9EC9-924687A9DC93}" type="slidenum">
              <a:rPr lang="ar-SA"/>
              <a:pPr>
                <a:defRPr/>
              </a:pPr>
              <a:t>8</a:t>
            </a:fld>
            <a:endParaRPr lang="en-US"/>
          </a:p>
        </p:txBody>
      </p:sp>
    </p:spTree>
  </p:cSld>
  <p:clrMapOvr>
    <a:masterClrMapping/>
  </p:clrMapOvr>
  <p:transition>
    <p:cover dir="d"/>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5299" name="Rectangle 4"/>
          <p:cNvSpPr>
            <a:spLocks noChangeArrowheads="1"/>
          </p:cNvSpPr>
          <p:nvPr/>
        </p:nvSpPr>
        <p:spPr bwMode="auto">
          <a:xfrm>
            <a:off x="0" y="1239838"/>
            <a:ext cx="9144000" cy="1066800"/>
          </a:xfrm>
          <a:prstGeom prst="rect">
            <a:avLst/>
          </a:prstGeom>
          <a:noFill/>
          <a:ln w="9525">
            <a:noFill/>
            <a:miter lim="800000"/>
            <a:headEnd/>
            <a:tailEnd/>
          </a:ln>
        </p:spPr>
        <p:txBody>
          <a:bodyPr anchor="ctr">
            <a:spAutoFit/>
          </a:bodyPr>
          <a:lstStyle/>
          <a:p>
            <a:pPr algn="just" rtl="1"/>
            <a:r>
              <a:rPr lang="fa-IR">
                <a:latin typeface="Arial" charset="0"/>
              </a:rPr>
              <a:t>تابع </a:t>
            </a:r>
            <a:r>
              <a:rPr lang="fa-IR" b="1">
                <a:latin typeface="Times New Roman" pitchFamily="18" charset="0"/>
                <a:cs typeface="Times New Roman" pitchFamily="18" charset="0"/>
              </a:rPr>
              <a:t>(</a:t>
            </a:r>
            <a:r>
              <a:rPr lang="en-US" b="1">
                <a:latin typeface="Times New Roman" pitchFamily="18" charset="0"/>
                <a:cs typeface="Times New Roman" pitchFamily="18" charset="0"/>
              </a:rPr>
              <a:t>U+PV</a:t>
            </a:r>
            <a:r>
              <a:rPr lang="fa-IR" b="1">
                <a:latin typeface="Times New Roman" pitchFamily="18" charset="0"/>
                <a:cs typeface="Times New Roman" pitchFamily="18" charset="0"/>
              </a:rPr>
              <a:t> )</a:t>
            </a:r>
            <a:r>
              <a:rPr lang="fa-IR">
                <a:latin typeface="Arial" charset="0"/>
              </a:rPr>
              <a:t> را با علامت </a:t>
            </a:r>
            <a:r>
              <a:rPr lang="en-US" b="1">
                <a:latin typeface="Times New Roman" pitchFamily="18" charset="0"/>
                <a:cs typeface="Times New Roman" pitchFamily="18" charset="0"/>
              </a:rPr>
              <a:t>H</a:t>
            </a:r>
            <a:r>
              <a:rPr lang="fa-IR">
                <a:latin typeface="Arial" charset="0"/>
              </a:rPr>
              <a:t> نمایش داده و به آن تابع آنتالپی گویند </a:t>
            </a:r>
            <a:r>
              <a:rPr lang="fa-IR"/>
              <a:t>و یک تابع حالت است و بعد انرژی دارد</a:t>
            </a:r>
            <a:r>
              <a:rPr lang="en-US"/>
              <a:t>.</a:t>
            </a:r>
          </a:p>
        </p:txBody>
      </p:sp>
      <p:sp>
        <p:nvSpPr>
          <p:cNvPr id="55300" name="Rectangle 5"/>
          <p:cNvSpPr>
            <a:spLocks noChangeArrowheads="1"/>
          </p:cNvSpPr>
          <p:nvPr/>
        </p:nvSpPr>
        <p:spPr bwMode="auto">
          <a:xfrm>
            <a:off x="7251700" y="554038"/>
            <a:ext cx="1636713" cy="579437"/>
          </a:xfrm>
          <a:prstGeom prst="rect">
            <a:avLst/>
          </a:prstGeom>
          <a:noFill/>
          <a:ln w="9525">
            <a:noFill/>
            <a:miter lim="800000"/>
            <a:headEnd/>
            <a:tailEnd/>
          </a:ln>
        </p:spPr>
        <p:txBody>
          <a:bodyPr wrap="none">
            <a:spAutoFit/>
          </a:bodyPr>
          <a:lstStyle/>
          <a:p>
            <a:pPr algn="ctr" rtl="1"/>
            <a:r>
              <a:rPr lang="fa-IR">
                <a:solidFill>
                  <a:srgbClr val="FF99FF"/>
                </a:solidFill>
                <a:latin typeface="Arial" charset="0"/>
              </a:rPr>
              <a:t>تابع آنتالپی :</a:t>
            </a:r>
            <a:endParaRPr lang="en-US">
              <a:solidFill>
                <a:srgbClr val="FF99FF"/>
              </a:solidFill>
              <a:latin typeface="Arial" charset="0"/>
            </a:endParaRPr>
          </a:p>
        </p:txBody>
      </p:sp>
      <p:sp>
        <p:nvSpPr>
          <p:cNvPr id="55301" name="Rectangle 8"/>
          <p:cNvSpPr>
            <a:spLocks noChangeArrowheads="1"/>
          </p:cNvSpPr>
          <p:nvPr/>
        </p:nvSpPr>
        <p:spPr bwMode="auto">
          <a:xfrm>
            <a:off x="0" y="3252788"/>
            <a:ext cx="9144000" cy="0"/>
          </a:xfrm>
          <a:prstGeom prst="rect">
            <a:avLst/>
          </a:prstGeom>
          <a:noFill/>
          <a:ln w="9525">
            <a:noFill/>
            <a:miter lim="800000"/>
            <a:headEnd/>
            <a:tailEnd/>
          </a:ln>
        </p:spPr>
        <p:txBody>
          <a:bodyPr wrap="none" anchor="ctr">
            <a:spAutoFit/>
          </a:bodyPr>
          <a:lstStyle/>
          <a:p>
            <a:endParaRPr lang="fa-IR"/>
          </a:p>
        </p:txBody>
      </p:sp>
      <p:graphicFrame>
        <p:nvGraphicFramePr>
          <p:cNvPr id="55298" name="Object 7"/>
          <p:cNvGraphicFramePr>
            <a:graphicFrameLocks noChangeAspect="1"/>
          </p:cNvGraphicFramePr>
          <p:nvPr/>
        </p:nvGraphicFramePr>
        <p:xfrm>
          <a:off x="3132138" y="2997200"/>
          <a:ext cx="2690812" cy="646113"/>
        </p:xfrm>
        <a:graphic>
          <a:graphicData uri="http://schemas.openxmlformats.org/presentationml/2006/ole">
            <mc:AlternateContent xmlns:mc="http://schemas.openxmlformats.org/markup-compatibility/2006">
              <mc:Choice xmlns:v="urn:schemas-microsoft-com:vml" Requires="v">
                <p:oleObj spid="_x0000_s55300" name="Equation" r:id="rId3" imgW="901309" imgH="215806" progId="Equation.3">
                  <p:embed/>
                </p:oleObj>
              </mc:Choice>
              <mc:Fallback>
                <p:oleObj name="Equation" r:id="rId3" imgW="901309" imgH="215806" progId="Equation.3">
                  <p:embed/>
                  <p:pic>
                    <p:nvPicPr>
                      <p:cNvPr id="0"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32138" y="2997200"/>
                        <a:ext cx="2690812" cy="646113"/>
                      </a:xfrm>
                      <a:prstGeom prst="rect">
                        <a:avLst/>
                      </a:prstGeom>
                      <a:solidFill>
                        <a:srgbClr val="FFFF99"/>
                      </a:solidFill>
                    </p:spPr>
                  </p:pic>
                </p:oleObj>
              </mc:Fallback>
            </mc:AlternateContent>
          </a:graphicData>
        </a:graphic>
      </p:graphicFrame>
      <p:sp>
        <p:nvSpPr>
          <p:cNvPr id="55302" name="Rectangle 10"/>
          <p:cNvSpPr>
            <a:spLocks noChangeArrowheads="1"/>
          </p:cNvSpPr>
          <p:nvPr/>
        </p:nvSpPr>
        <p:spPr bwMode="auto">
          <a:xfrm>
            <a:off x="0" y="4522788"/>
            <a:ext cx="9144000" cy="1554162"/>
          </a:xfrm>
          <a:prstGeom prst="rect">
            <a:avLst/>
          </a:prstGeom>
          <a:noFill/>
          <a:ln w="9525">
            <a:noFill/>
            <a:miter lim="800000"/>
            <a:headEnd/>
            <a:tailEnd/>
          </a:ln>
        </p:spPr>
        <p:txBody>
          <a:bodyPr anchor="ctr">
            <a:spAutoFit/>
          </a:bodyPr>
          <a:lstStyle/>
          <a:p>
            <a:pPr algn="justLow" rtl="1"/>
            <a:r>
              <a:rPr lang="en-US">
                <a:solidFill>
                  <a:srgbClr val="99FF33"/>
                </a:solidFill>
                <a:latin typeface="Times New Roman" pitchFamily="18" charset="0"/>
                <a:cs typeface="Times New Roman" pitchFamily="18" charset="0"/>
              </a:rPr>
              <a:t>  </a:t>
            </a:r>
            <a:r>
              <a:rPr lang="en-US">
                <a:solidFill>
                  <a:srgbClr val="FF00FF"/>
                </a:solidFill>
                <a:latin typeface="Times New Roman" pitchFamily="18" charset="0"/>
                <a:cs typeface="Times New Roman" pitchFamily="18" charset="0"/>
              </a:rPr>
              <a:t>Q</a:t>
            </a:r>
            <a:r>
              <a:rPr lang="en-US" baseline="-25000">
                <a:solidFill>
                  <a:srgbClr val="FF00FF"/>
                </a:solidFill>
                <a:latin typeface="Times New Roman" pitchFamily="18" charset="0"/>
                <a:cs typeface="Times New Roman" pitchFamily="18" charset="0"/>
              </a:rPr>
              <a:t>p</a:t>
            </a:r>
            <a:r>
              <a:rPr lang="en-US">
                <a:solidFill>
                  <a:srgbClr val="99FF33"/>
                </a:solidFill>
                <a:latin typeface="Arial" charset="0"/>
              </a:rPr>
              <a:t> </a:t>
            </a:r>
            <a:r>
              <a:rPr lang="fa-IR">
                <a:solidFill>
                  <a:srgbClr val="99FF33"/>
                </a:solidFill>
                <a:latin typeface="Arial" charset="0"/>
              </a:rPr>
              <a:t>عبارت است از انرژی گرمایی مبادله شده در فشار ثابت وبرابر با تغییرات آنتالپی سیستم ، وحاصل از تغییر حالت سیستم(تنها وابسته به حالت ابتدایی و انتهایی سیستم)</a:t>
            </a:r>
            <a:endParaRPr lang="en-US">
              <a:solidFill>
                <a:srgbClr val="99FF33"/>
              </a:solidFill>
              <a:latin typeface="Arial" charset="0"/>
            </a:endParaRP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9" name="Slide Number Placeholder 8"/>
          <p:cNvSpPr>
            <a:spLocks noGrp="1"/>
          </p:cNvSpPr>
          <p:nvPr>
            <p:ph type="sldNum" sz="quarter" idx="12"/>
          </p:nvPr>
        </p:nvSpPr>
        <p:spPr/>
        <p:txBody>
          <a:bodyPr/>
          <a:lstStyle/>
          <a:p>
            <a:pPr>
              <a:defRPr/>
            </a:pPr>
            <a:fld id="{3B9A8A10-D386-4BAA-9BE4-9A5BEFFD8108}" type="slidenum">
              <a:rPr lang="ar-SA"/>
              <a:pPr>
                <a:defRPr/>
              </a:pPr>
              <a:t>80</a:t>
            </a:fld>
            <a:endParaRPr lang="en-US"/>
          </a:p>
        </p:txBody>
      </p:sp>
    </p:spTree>
  </p:cSld>
  <p:clrMapOvr>
    <a:masterClrMapping/>
  </p:clrMapOvr>
  <p:transition>
    <p:split/>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6324" name="Rectangle 5"/>
          <p:cNvSpPr>
            <a:spLocks noChangeArrowheads="1"/>
          </p:cNvSpPr>
          <p:nvPr/>
        </p:nvSpPr>
        <p:spPr bwMode="auto">
          <a:xfrm>
            <a:off x="0" y="3128963"/>
            <a:ext cx="9144000" cy="0"/>
          </a:xfrm>
          <a:prstGeom prst="rect">
            <a:avLst/>
          </a:prstGeom>
          <a:noFill/>
          <a:ln w="9525">
            <a:noFill/>
            <a:miter lim="800000"/>
            <a:headEnd/>
            <a:tailEnd/>
          </a:ln>
        </p:spPr>
        <p:txBody>
          <a:bodyPr wrap="none" anchor="ctr">
            <a:spAutoFit/>
          </a:bodyPr>
          <a:lstStyle/>
          <a:p>
            <a:endParaRPr lang="fa-IR"/>
          </a:p>
        </p:txBody>
      </p:sp>
      <p:graphicFrame>
        <p:nvGraphicFramePr>
          <p:cNvPr id="56322" name="Object 4"/>
          <p:cNvGraphicFramePr>
            <a:graphicFrameLocks noChangeAspect="1"/>
          </p:cNvGraphicFramePr>
          <p:nvPr/>
        </p:nvGraphicFramePr>
        <p:xfrm>
          <a:off x="4140200" y="908050"/>
          <a:ext cx="2376488" cy="863600"/>
        </p:xfrm>
        <a:graphic>
          <a:graphicData uri="http://schemas.openxmlformats.org/presentationml/2006/ole">
            <mc:AlternateContent xmlns:mc="http://schemas.openxmlformats.org/markup-compatibility/2006">
              <mc:Choice xmlns:v="urn:schemas-microsoft-com:vml" Requires="v">
                <p:oleObj spid="_x0000_s56326" name="Equation" r:id="rId3" imgW="926698" imgH="444307" progId="Equation.3">
                  <p:embed/>
                </p:oleObj>
              </mc:Choice>
              <mc:Fallback>
                <p:oleObj name="Equation" r:id="rId3" imgW="926698" imgH="444307" progId="Equation.3">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40200" y="908050"/>
                        <a:ext cx="2376488" cy="863600"/>
                      </a:xfrm>
                      <a:prstGeom prst="rect">
                        <a:avLst/>
                      </a:prstGeom>
                      <a:solidFill>
                        <a:srgbClr val="FFFF99"/>
                      </a:solidFill>
                    </p:spPr>
                  </p:pic>
                </p:oleObj>
              </mc:Fallback>
            </mc:AlternateContent>
          </a:graphicData>
        </a:graphic>
      </p:graphicFrame>
      <p:sp>
        <p:nvSpPr>
          <p:cNvPr id="56325" name="Rectangle 6"/>
          <p:cNvSpPr>
            <a:spLocks noChangeArrowheads="1"/>
          </p:cNvSpPr>
          <p:nvPr/>
        </p:nvSpPr>
        <p:spPr bwMode="auto">
          <a:xfrm>
            <a:off x="0" y="3729038"/>
            <a:ext cx="9144000" cy="0"/>
          </a:xfrm>
          <a:prstGeom prst="rect">
            <a:avLst/>
          </a:prstGeom>
          <a:noFill/>
          <a:ln w="9525">
            <a:noFill/>
            <a:miter lim="800000"/>
            <a:headEnd/>
            <a:tailEnd/>
          </a:ln>
        </p:spPr>
        <p:txBody>
          <a:bodyPr wrap="none" anchor="ctr">
            <a:spAutoFit/>
          </a:bodyPr>
          <a:lstStyle/>
          <a:p>
            <a:endParaRPr lang="fa-IR"/>
          </a:p>
        </p:txBody>
      </p:sp>
      <p:sp>
        <p:nvSpPr>
          <p:cNvPr id="56326" name="Rectangle 8"/>
          <p:cNvSpPr>
            <a:spLocks noChangeArrowheads="1"/>
          </p:cNvSpPr>
          <p:nvPr/>
        </p:nvSpPr>
        <p:spPr bwMode="auto">
          <a:xfrm>
            <a:off x="0" y="3252788"/>
            <a:ext cx="9144000" cy="0"/>
          </a:xfrm>
          <a:prstGeom prst="rect">
            <a:avLst/>
          </a:prstGeom>
          <a:noFill/>
          <a:ln w="9525">
            <a:noFill/>
            <a:miter lim="800000"/>
            <a:headEnd/>
            <a:tailEnd/>
          </a:ln>
        </p:spPr>
        <p:txBody>
          <a:bodyPr wrap="none" anchor="ctr">
            <a:spAutoFit/>
          </a:bodyPr>
          <a:lstStyle/>
          <a:p>
            <a:endParaRPr lang="fa-IR"/>
          </a:p>
        </p:txBody>
      </p:sp>
      <p:graphicFrame>
        <p:nvGraphicFramePr>
          <p:cNvPr id="56323" name="Object 7"/>
          <p:cNvGraphicFramePr>
            <a:graphicFrameLocks noChangeAspect="1"/>
          </p:cNvGraphicFramePr>
          <p:nvPr/>
        </p:nvGraphicFramePr>
        <p:xfrm>
          <a:off x="8101013" y="2708275"/>
          <a:ext cx="755650" cy="571500"/>
        </p:xfrm>
        <a:graphic>
          <a:graphicData uri="http://schemas.openxmlformats.org/presentationml/2006/ole">
            <mc:AlternateContent xmlns:mc="http://schemas.openxmlformats.org/markup-compatibility/2006">
              <mc:Choice xmlns:v="urn:schemas-microsoft-com:vml" Requires="v">
                <p:oleObj spid="_x0000_s56327" name="Equation" r:id="rId5" imgW="304668" imgH="228501" progId="Equation.3">
                  <p:embed/>
                </p:oleObj>
              </mc:Choice>
              <mc:Fallback>
                <p:oleObj name="Equation" r:id="rId5" imgW="304668" imgH="228501" progId="Equation.3">
                  <p:embed/>
                  <p:pic>
                    <p:nvPicPr>
                      <p:cNvPr id="0" name="Object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101013" y="2708275"/>
                        <a:ext cx="755650" cy="571500"/>
                      </a:xfrm>
                      <a:prstGeom prst="rect">
                        <a:avLst/>
                      </a:prstGeom>
                      <a:solidFill>
                        <a:srgbClr val="FFFF99"/>
                      </a:solidFill>
                    </p:spPr>
                  </p:pic>
                </p:oleObj>
              </mc:Fallback>
            </mc:AlternateContent>
          </a:graphicData>
        </a:graphic>
      </p:graphicFrame>
      <p:sp>
        <p:nvSpPr>
          <p:cNvPr id="56327" name="Rectangle 9"/>
          <p:cNvSpPr>
            <a:spLocks noChangeArrowheads="1"/>
          </p:cNvSpPr>
          <p:nvPr/>
        </p:nvSpPr>
        <p:spPr bwMode="auto">
          <a:xfrm>
            <a:off x="0" y="3605213"/>
            <a:ext cx="9144000" cy="0"/>
          </a:xfrm>
          <a:prstGeom prst="rect">
            <a:avLst/>
          </a:prstGeom>
          <a:noFill/>
          <a:ln w="9525">
            <a:noFill/>
            <a:miter lim="800000"/>
            <a:headEnd/>
            <a:tailEnd/>
          </a:ln>
        </p:spPr>
        <p:txBody>
          <a:bodyPr wrap="none" anchor="ctr">
            <a:spAutoFit/>
          </a:bodyPr>
          <a:lstStyle/>
          <a:p>
            <a:endParaRPr lang="fa-IR"/>
          </a:p>
        </p:txBody>
      </p:sp>
      <p:sp>
        <p:nvSpPr>
          <p:cNvPr id="56328" name="Rectangle 10"/>
          <p:cNvSpPr>
            <a:spLocks noChangeArrowheads="1"/>
          </p:cNvSpPr>
          <p:nvPr/>
        </p:nvSpPr>
        <p:spPr bwMode="auto">
          <a:xfrm>
            <a:off x="4657725" y="2708275"/>
            <a:ext cx="2997200" cy="579438"/>
          </a:xfrm>
          <a:prstGeom prst="rect">
            <a:avLst/>
          </a:prstGeom>
          <a:noFill/>
          <a:ln w="9525">
            <a:noFill/>
            <a:miter lim="800000"/>
            <a:headEnd/>
            <a:tailEnd/>
          </a:ln>
        </p:spPr>
        <p:txBody>
          <a:bodyPr wrap="none" anchor="ctr">
            <a:spAutoFit/>
          </a:bodyPr>
          <a:lstStyle/>
          <a:p>
            <a:pPr algn="r" rtl="1"/>
            <a:r>
              <a:rPr lang="fa-IR">
                <a:solidFill>
                  <a:srgbClr val="FF00FF"/>
                </a:solidFill>
                <a:latin typeface="Arial" charset="0"/>
              </a:rPr>
              <a:t>ضریب ژول تامسون</a:t>
            </a:r>
            <a:r>
              <a:rPr lang="en-US">
                <a:latin typeface="Arial" charset="0"/>
              </a:rPr>
              <a:t> </a:t>
            </a:r>
          </a:p>
        </p:txBody>
      </p:sp>
      <p:sp>
        <p:nvSpPr>
          <p:cNvPr id="56329" name="Rectangle 11"/>
          <p:cNvSpPr>
            <a:spLocks noChangeArrowheads="1"/>
          </p:cNvSpPr>
          <p:nvPr/>
        </p:nvSpPr>
        <p:spPr bwMode="auto">
          <a:xfrm>
            <a:off x="0" y="4551363"/>
            <a:ext cx="9144000" cy="1066800"/>
          </a:xfrm>
          <a:prstGeom prst="rect">
            <a:avLst/>
          </a:prstGeom>
          <a:noFill/>
          <a:ln w="9525">
            <a:noFill/>
            <a:miter lim="800000"/>
            <a:headEnd/>
            <a:tailEnd/>
          </a:ln>
        </p:spPr>
        <p:txBody>
          <a:bodyPr anchor="ctr">
            <a:spAutoFit/>
          </a:bodyPr>
          <a:lstStyle/>
          <a:p>
            <a:pPr algn="just" rtl="1"/>
            <a:r>
              <a:rPr lang="fa-IR">
                <a:latin typeface="Arial" charset="0"/>
              </a:rPr>
              <a:t>مثبت بودن ضریب ژول تامسون بیانگر آن است که گاز در اثر عمل واكنش و کاهش فشار سرد و دمای گاز کاهش می یابد و بالعکس .</a:t>
            </a: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2" name="Slide Number Placeholder 11"/>
          <p:cNvSpPr>
            <a:spLocks noGrp="1"/>
          </p:cNvSpPr>
          <p:nvPr>
            <p:ph type="sldNum" sz="quarter" idx="12"/>
          </p:nvPr>
        </p:nvSpPr>
        <p:spPr/>
        <p:txBody>
          <a:bodyPr/>
          <a:lstStyle/>
          <a:p>
            <a:pPr>
              <a:defRPr/>
            </a:pPr>
            <a:fld id="{08C6FA7B-3AD2-47AF-939F-CD68264B63E4}" type="slidenum">
              <a:rPr lang="ar-SA"/>
              <a:pPr>
                <a:defRPr/>
              </a:pPr>
              <a:t>81</a:t>
            </a:fld>
            <a:endParaRPr lang="en-US"/>
          </a:p>
        </p:txBody>
      </p:sp>
    </p:spTree>
  </p:cSld>
  <p:clrMapOvr>
    <a:masterClrMapping/>
  </p:clrMapOvr>
  <p:transition>
    <p:diamond/>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9138" name="Rectangle 4"/>
          <p:cNvSpPr>
            <a:spLocks noChangeArrowheads="1"/>
          </p:cNvSpPr>
          <p:nvPr/>
        </p:nvSpPr>
        <p:spPr bwMode="auto">
          <a:xfrm>
            <a:off x="0" y="779463"/>
            <a:ext cx="8855075" cy="1554162"/>
          </a:xfrm>
          <a:prstGeom prst="rect">
            <a:avLst/>
          </a:prstGeom>
          <a:noFill/>
          <a:ln w="9525">
            <a:noFill/>
            <a:miter lim="800000"/>
            <a:headEnd/>
            <a:tailEnd/>
          </a:ln>
        </p:spPr>
        <p:txBody>
          <a:bodyPr anchor="ctr">
            <a:spAutoFit/>
          </a:bodyPr>
          <a:lstStyle/>
          <a:p>
            <a:pPr algn="just" rtl="1"/>
            <a:r>
              <a:rPr lang="fa-IR">
                <a:solidFill>
                  <a:srgbClr val="99FF33"/>
                </a:solidFill>
                <a:latin typeface="Arial" charset="0"/>
              </a:rPr>
              <a:t>منفی بودن ضریب ژول تامسون  به معنای گرم شدن گاز در اثر عمل انبساط و کاهش فشار و در نتیجه تراکم گاز موجب سرد شدن آن می شود.</a:t>
            </a:r>
          </a:p>
        </p:txBody>
      </p:sp>
      <p:sp>
        <p:nvSpPr>
          <p:cNvPr id="219139" name="Rectangle 5"/>
          <p:cNvSpPr>
            <a:spLocks noChangeArrowheads="1"/>
          </p:cNvSpPr>
          <p:nvPr/>
        </p:nvSpPr>
        <p:spPr bwMode="auto">
          <a:xfrm>
            <a:off x="101600" y="3913188"/>
            <a:ext cx="8710613" cy="1554162"/>
          </a:xfrm>
          <a:prstGeom prst="rect">
            <a:avLst/>
          </a:prstGeom>
          <a:noFill/>
          <a:ln w="9525">
            <a:noFill/>
            <a:miter lim="800000"/>
            <a:headEnd/>
            <a:tailEnd/>
          </a:ln>
        </p:spPr>
        <p:txBody>
          <a:bodyPr anchor="ctr">
            <a:spAutoFit/>
          </a:bodyPr>
          <a:lstStyle/>
          <a:p>
            <a:pPr algn="just" rtl="1"/>
            <a:r>
              <a:rPr lang="fa-IR">
                <a:solidFill>
                  <a:srgbClr val="FFFF00"/>
                </a:solidFill>
                <a:latin typeface="Arial" charset="0"/>
              </a:rPr>
              <a:t>گاز کامل دارای ضریب ژول تامسون صفر و گاز های حقیقی دارای ضریب عددی</a:t>
            </a:r>
            <a:r>
              <a:rPr lang="en-US">
                <a:solidFill>
                  <a:srgbClr val="FFFF00"/>
                </a:solidFill>
                <a:latin typeface="Arial" charset="0"/>
              </a:rPr>
              <a:t> </a:t>
            </a:r>
            <a:r>
              <a:rPr lang="fa-IR">
                <a:solidFill>
                  <a:srgbClr val="FFFF00"/>
                </a:solidFill>
                <a:latin typeface="Arial" charset="0"/>
              </a:rPr>
              <a:t> مثبت یا منفی است که بر حسب نوع گاز تابع دما وفشار اعمالی برگاز است.</a:t>
            </a:r>
            <a:endParaRPr lang="en-US">
              <a:solidFill>
                <a:srgbClr val="FFFF00"/>
              </a:solidFill>
              <a:latin typeface="Arial" charset="0"/>
            </a:endParaRP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6" name="Slide Number Placeholder 5"/>
          <p:cNvSpPr>
            <a:spLocks noGrp="1"/>
          </p:cNvSpPr>
          <p:nvPr>
            <p:ph type="sldNum" sz="quarter" idx="12"/>
          </p:nvPr>
        </p:nvSpPr>
        <p:spPr/>
        <p:txBody>
          <a:bodyPr/>
          <a:lstStyle/>
          <a:p>
            <a:pPr>
              <a:defRPr/>
            </a:pPr>
            <a:fld id="{D43B4188-0DB9-4A31-9C1F-2447B720CADB}" type="slidenum">
              <a:rPr lang="ar-SA"/>
              <a:pPr>
                <a:defRPr/>
              </a:pPr>
              <a:t>82</a:t>
            </a:fld>
            <a:endParaRPr lang="en-US"/>
          </a:p>
        </p:txBody>
      </p:sp>
    </p:spTree>
  </p:cSld>
  <p:clrMapOvr>
    <a:masterClrMapping/>
  </p:clrMapOvr>
  <p:transition>
    <p:circle/>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7347" name="Rectangle 5"/>
          <p:cNvSpPr>
            <a:spLocks noChangeArrowheads="1"/>
          </p:cNvSpPr>
          <p:nvPr/>
        </p:nvSpPr>
        <p:spPr bwMode="auto">
          <a:xfrm>
            <a:off x="0" y="1958975"/>
            <a:ext cx="8963025" cy="1066800"/>
          </a:xfrm>
          <a:prstGeom prst="rect">
            <a:avLst/>
          </a:prstGeom>
          <a:noFill/>
          <a:ln w="9525">
            <a:noFill/>
            <a:miter lim="800000"/>
            <a:headEnd/>
            <a:tailEnd/>
          </a:ln>
        </p:spPr>
        <p:txBody>
          <a:bodyPr anchor="ctr">
            <a:spAutoFit/>
          </a:bodyPr>
          <a:lstStyle/>
          <a:p>
            <a:pPr algn="just" rtl="1"/>
            <a:r>
              <a:rPr lang="fa-IR">
                <a:latin typeface="Arial" charset="0"/>
              </a:rPr>
              <a:t>دمایی که در مرز منحنی قرار گرفته ودر آن دما ضریب ژول تامسون ازمنفی به مثبت تبدیل می شود. </a:t>
            </a:r>
          </a:p>
        </p:txBody>
      </p:sp>
      <p:sp>
        <p:nvSpPr>
          <p:cNvPr id="57348" name="Rectangle 6"/>
          <p:cNvSpPr>
            <a:spLocks noChangeArrowheads="1"/>
          </p:cNvSpPr>
          <p:nvPr/>
        </p:nvSpPr>
        <p:spPr bwMode="auto">
          <a:xfrm>
            <a:off x="6457950" y="836613"/>
            <a:ext cx="2378075" cy="579437"/>
          </a:xfrm>
          <a:prstGeom prst="rect">
            <a:avLst/>
          </a:prstGeom>
          <a:noFill/>
          <a:ln w="9525">
            <a:noFill/>
            <a:miter lim="800000"/>
            <a:headEnd/>
            <a:tailEnd/>
          </a:ln>
        </p:spPr>
        <p:txBody>
          <a:bodyPr wrap="none">
            <a:spAutoFit/>
          </a:bodyPr>
          <a:lstStyle/>
          <a:p>
            <a:pPr algn="ctr" rtl="1"/>
            <a:r>
              <a:rPr lang="fa-IR" b="1">
                <a:solidFill>
                  <a:srgbClr val="FF99FF"/>
                </a:solidFill>
                <a:latin typeface="Arial" charset="0"/>
              </a:rPr>
              <a:t>دمای وارونگی</a:t>
            </a:r>
            <a:r>
              <a:rPr lang="fa-IR">
                <a:solidFill>
                  <a:srgbClr val="FF99FF"/>
                </a:solidFill>
                <a:latin typeface="Arial" charset="0"/>
              </a:rPr>
              <a:t> :</a:t>
            </a:r>
            <a:endParaRPr lang="en-US">
              <a:solidFill>
                <a:srgbClr val="FF99FF"/>
              </a:solidFill>
              <a:latin typeface="Arial" charset="0"/>
            </a:endParaRPr>
          </a:p>
        </p:txBody>
      </p:sp>
      <p:sp>
        <p:nvSpPr>
          <p:cNvPr id="57349" name="Rectangle 7"/>
          <p:cNvSpPr>
            <a:spLocks noChangeArrowheads="1"/>
          </p:cNvSpPr>
          <p:nvPr/>
        </p:nvSpPr>
        <p:spPr bwMode="auto">
          <a:xfrm>
            <a:off x="250825" y="3887788"/>
            <a:ext cx="8485188" cy="1066800"/>
          </a:xfrm>
          <a:prstGeom prst="rect">
            <a:avLst/>
          </a:prstGeom>
          <a:noFill/>
          <a:ln w="9525">
            <a:noFill/>
            <a:miter lim="800000"/>
            <a:headEnd/>
            <a:tailEnd/>
          </a:ln>
        </p:spPr>
        <p:txBody>
          <a:bodyPr anchor="ctr">
            <a:spAutoFit/>
          </a:bodyPr>
          <a:lstStyle/>
          <a:p>
            <a:pPr algn="just" rtl="1"/>
            <a:r>
              <a:rPr lang="fa-IR">
                <a:solidFill>
                  <a:srgbClr val="FFFF00"/>
                </a:solidFill>
                <a:latin typeface="Arial" charset="0"/>
              </a:rPr>
              <a:t>کمیت های </a:t>
            </a:r>
            <a:r>
              <a:rPr lang="en-US">
                <a:solidFill>
                  <a:srgbClr val="FFFF00"/>
                </a:solidFill>
                <a:latin typeface="Times New Roman" pitchFamily="18" charset="0"/>
                <a:cs typeface="Times New Roman" pitchFamily="18" charset="0"/>
              </a:rPr>
              <a:t>H</a:t>
            </a:r>
            <a:r>
              <a:rPr lang="en-US">
                <a:solidFill>
                  <a:srgbClr val="FFFF00"/>
                </a:solidFill>
                <a:latin typeface="Arial" charset="0"/>
              </a:rPr>
              <a:t>,</a:t>
            </a:r>
            <a:r>
              <a:rPr lang="en-US">
                <a:solidFill>
                  <a:srgbClr val="FFFF00"/>
                </a:solidFill>
                <a:latin typeface="Times New Roman" pitchFamily="18" charset="0"/>
                <a:cs typeface="Times New Roman" pitchFamily="18" charset="0"/>
              </a:rPr>
              <a:t>P</a:t>
            </a:r>
            <a:r>
              <a:rPr lang="fa-IR">
                <a:solidFill>
                  <a:srgbClr val="FFFF00"/>
                </a:solidFill>
                <a:latin typeface="Arial" charset="0"/>
              </a:rPr>
              <a:t> و </a:t>
            </a:r>
            <a:r>
              <a:rPr lang="en-US">
                <a:solidFill>
                  <a:srgbClr val="FFFF00"/>
                </a:solidFill>
                <a:latin typeface="Times New Roman" pitchFamily="18" charset="0"/>
                <a:cs typeface="Times New Roman" pitchFamily="18" charset="0"/>
              </a:rPr>
              <a:t>T</a:t>
            </a:r>
            <a:r>
              <a:rPr lang="fa-IR">
                <a:solidFill>
                  <a:srgbClr val="FFFF00"/>
                </a:solidFill>
                <a:latin typeface="Arial" charset="0"/>
              </a:rPr>
              <a:t>، متغیر های سیستم در محاسبه ضریب ژول تامسون لذا داریم : </a:t>
            </a:r>
          </a:p>
        </p:txBody>
      </p:sp>
      <p:graphicFrame>
        <p:nvGraphicFramePr>
          <p:cNvPr id="57346" name="Object 8"/>
          <p:cNvGraphicFramePr>
            <a:graphicFrameLocks noChangeAspect="1"/>
          </p:cNvGraphicFramePr>
          <p:nvPr/>
        </p:nvGraphicFramePr>
        <p:xfrm>
          <a:off x="2555875" y="5300663"/>
          <a:ext cx="3455988" cy="881062"/>
        </p:xfrm>
        <a:graphic>
          <a:graphicData uri="http://schemas.openxmlformats.org/presentationml/2006/ole">
            <mc:AlternateContent xmlns:mc="http://schemas.openxmlformats.org/markup-compatibility/2006">
              <mc:Choice xmlns:v="urn:schemas-microsoft-com:vml" Requires="v">
                <p:oleObj spid="_x0000_s57348" name="Equation" r:id="rId3" imgW="1739900" imgH="444500" progId="Equation.3">
                  <p:embed/>
                </p:oleObj>
              </mc:Choice>
              <mc:Fallback>
                <p:oleObj name="Equation" r:id="rId3" imgW="1739900" imgH="444500" progId="Equation.3">
                  <p:embed/>
                  <p:pic>
                    <p:nvPicPr>
                      <p:cNvPr id="0" name="Object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55875" y="5300663"/>
                        <a:ext cx="3455988" cy="881062"/>
                      </a:xfrm>
                      <a:prstGeom prst="rect">
                        <a:avLst/>
                      </a:prstGeom>
                      <a:solidFill>
                        <a:srgbClr val="FFFF99"/>
                      </a:solidFill>
                    </p:spPr>
                  </p:pic>
                </p:oleObj>
              </mc:Fallback>
            </mc:AlternateContent>
          </a:graphicData>
        </a:graphic>
      </p:graphicFrame>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8" name="Slide Number Placeholder 7"/>
          <p:cNvSpPr>
            <a:spLocks noGrp="1"/>
          </p:cNvSpPr>
          <p:nvPr>
            <p:ph type="sldNum" sz="quarter" idx="12"/>
          </p:nvPr>
        </p:nvSpPr>
        <p:spPr/>
        <p:txBody>
          <a:bodyPr/>
          <a:lstStyle/>
          <a:p>
            <a:pPr>
              <a:defRPr/>
            </a:pPr>
            <a:fld id="{762A51CD-C7A6-4B82-89E7-C9B948B9679B}" type="slidenum">
              <a:rPr lang="ar-SA"/>
              <a:pPr>
                <a:defRPr/>
              </a:pPr>
              <a:t>83</a:t>
            </a:fld>
            <a:endParaRPr lang="en-US"/>
          </a:p>
        </p:txBody>
      </p:sp>
    </p:spTree>
  </p:cSld>
  <p:clrMapOvr>
    <a:masterClrMapping/>
  </p:clrMapOvr>
  <p:transition>
    <p:randomBar dir="vert"/>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8372" name="Rectangle 8"/>
          <p:cNvSpPr>
            <a:spLocks noChangeArrowheads="1"/>
          </p:cNvSpPr>
          <p:nvPr/>
        </p:nvSpPr>
        <p:spPr bwMode="auto">
          <a:xfrm>
            <a:off x="3894138" y="549275"/>
            <a:ext cx="5249862" cy="579438"/>
          </a:xfrm>
          <a:prstGeom prst="rect">
            <a:avLst/>
          </a:prstGeom>
          <a:noFill/>
          <a:ln w="9525">
            <a:noFill/>
            <a:miter lim="800000"/>
            <a:headEnd/>
            <a:tailEnd/>
          </a:ln>
        </p:spPr>
        <p:txBody>
          <a:bodyPr wrap="none" anchor="ctr">
            <a:spAutoFit/>
          </a:bodyPr>
          <a:lstStyle/>
          <a:p>
            <a:pPr algn="r" rtl="1"/>
            <a:r>
              <a:rPr lang="fa-IR" b="1">
                <a:solidFill>
                  <a:srgbClr val="FF99FF"/>
                </a:solidFill>
                <a:latin typeface="Arial" charset="0"/>
              </a:rPr>
              <a:t>ظرفیت گرمایی سیستم در حجم ثابت :</a:t>
            </a:r>
            <a:r>
              <a:rPr lang="fa-IR">
                <a:solidFill>
                  <a:srgbClr val="FF99FF"/>
                </a:solidFill>
                <a:latin typeface="Arial" charset="0"/>
              </a:rPr>
              <a:t> </a:t>
            </a:r>
          </a:p>
        </p:txBody>
      </p:sp>
      <p:sp>
        <p:nvSpPr>
          <p:cNvPr id="58373" name="Rectangle 12"/>
          <p:cNvSpPr>
            <a:spLocks noChangeArrowheads="1"/>
          </p:cNvSpPr>
          <p:nvPr/>
        </p:nvSpPr>
        <p:spPr bwMode="auto">
          <a:xfrm>
            <a:off x="539750" y="2133600"/>
            <a:ext cx="8399463" cy="1066800"/>
          </a:xfrm>
          <a:prstGeom prst="rect">
            <a:avLst/>
          </a:prstGeom>
          <a:noFill/>
          <a:ln w="9525">
            <a:noFill/>
            <a:miter lim="800000"/>
            <a:headEnd/>
            <a:tailEnd/>
          </a:ln>
        </p:spPr>
        <p:txBody>
          <a:bodyPr anchor="ctr">
            <a:spAutoFit/>
          </a:bodyPr>
          <a:lstStyle/>
          <a:p>
            <a:pPr algn="r" rtl="1"/>
            <a:r>
              <a:rPr lang="fa-IR">
                <a:latin typeface="Arial" charset="0"/>
              </a:rPr>
              <a:t>مقدار         </a:t>
            </a:r>
            <a:r>
              <a:rPr lang="fa-IR"/>
              <a:t>که از طریق تجربی قابل محاسبه و با علامت </a:t>
            </a:r>
            <a:r>
              <a:rPr lang="en-US"/>
              <a:t>C</a:t>
            </a:r>
            <a:r>
              <a:rPr lang="en-US" baseline="-25000"/>
              <a:t>v</a:t>
            </a:r>
            <a:r>
              <a:rPr lang="fa-IR"/>
              <a:t> نمایش</a:t>
            </a:r>
            <a:r>
              <a:rPr lang="en-US" sz="1800">
                <a:latin typeface="Arial" charset="0"/>
                <a:cs typeface="Arial" charset="0"/>
              </a:rPr>
              <a:t> </a:t>
            </a:r>
            <a:r>
              <a:rPr lang="fa-IR"/>
              <a:t>داده می شود.</a:t>
            </a:r>
            <a:endParaRPr lang="en-US"/>
          </a:p>
        </p:txBody>
      </p:sp>
      <p:sp>
        <p:nvSpPr>
          <p:cNvPr id="58374" name="Rectangle 14"/>
          <p:cNvSpPr>
            <a:spLocks noChangeArrowheads="1"/>
          </p:cNvSpPr>
          <p:nvPr/>
        </p:nvSpPr>
        <p:spPr bwMode="auto">
          <a:xfrm>
            <a:off x="0" y="3176588"/>
            <a:ext cx="9144000" cy="0"/>
          </a:xfrm>
          <a:prstGeom prst="rect">
            <a:avLst/>
          </a:prstGeom>
          <a:noFill/>
          <a:ln w="9525">
            <a:noFill/>
            <a:miter lim="800000"/>
            <a:headEnd/>
            <a:tailEnd/>
          </a:ln>
        </p:spPr>
        <p:txBody>
          <a:bodyPr wrap="none" anchor="ctr">
            <a:spAutoFit/>
          </a:bodyPr>
          <a:lstStyle/>
          <a:p>
            <a:endParaRPr lang="fa-IR"/>
          </a:p>
        </p:txBody>
      </p:sp>
      <p:graphicFrame>
        <p:nvGraphicFramePr>
          <p:cNvPr id="58370" name="Object 13"/>
          <p:cNvGraphicFramePr>
            <a:graphicFrameLocks noChangeAspect="1"/>
          </p:cNvGraphicFramePr>
          <p:nvPr/>
        </p:nvGraphicFramePr>
        <p:xfrm>
          <a:off x="7451725" y="1916113"/>
          <a:ext cx="523875" cy="792162"/>
        </p:xfrm>
        <a:graphic>
          <a:graphicData uri="http://schemas.openxmlformats.org/presentationml/2006/ole">
            <mc:AlternateContent xmlns:mc="http://schemas.openxmlformats.org/markup-compatibility/2006">
              <mc:Choice xmlns:v="urn:schemas-microsoft-com:vml" Requires="v">
                <p:oleObj spid="_x0000_s58374" name="Equation" r:id="rId3" imgW="253890" imgH="393529" progId="Equation.3">
                  <p:embed/>
                </p:oleObj>
              </mc:Choice>
              <mc:Fallback>
                <p:oleObj name="Equation" r:id="rId3" imgW="253890" imgH="393529" progId="Equation.3">
                  <p:embed/>
                  <p:pic>
                    <p:nvPicPr>
                      <p:cNvPr id="0" name="Object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51725" y="1916113"/>
                        <a:ext cx="523875" cy="792162"/>
                      </a:xfrm>
                      <a:prstGeom prst="rect">
                        <a:avLst/>
                      </a:prstGeom>
                      <a:solidFill>
                        <a:srgbClr val="FFFF99"/>
                      </a:solidFill>
                    </p:spPr>
                  </p:pic>
                </p:oleObj>
              </mc:Fallback>
            </mc:AlternateContent>
          </a:graphicData>
        </a:graphic>
      </p:graphicFrame>
      <p:sp>
        <p:nvSpPr>
          <p:cNvPr id="58375" name="Rectangle 15"/>
          <p:cNvSpPr>
            <a:spLocks noChangeArrowheads="1"/>
          </p:cNvSpPr>
          <p:nvPr/>
        </p:nvSpPr>
        <p:spPr bwMode="auto">
          <a:xfrm>
            <a:off x="0" y="3681413"/>
            <a:ext cx="9144000" cy="0"/>
          </a:xfrm>
          <a:prstGeom prst="rect">
            <a:avLst/>
          </a:prstGeom>
          <a:noFill/>
          <a:ln w="9525">
            <a:noFill/>
            <a:miter lim="800000"/>
            <a:headEnd/>
            <a:tailEnd/>
          </a:ln>
        </p:spPr>
        <p:txBody>
          <a:bodyPr wrap="none" anchor="ctr">
            <a:spAutoFit/>
          </a:bodyPr>
          <a:lstStyle/>
          <a:p>
            <a:endParaRPr lang="fa-IR"/>
          </a:p>
        </p:txBody>
      </p:sp>
      <p:sp>
        <p:nvSpPr>
          <p:cNvPr id="58376" name="Rectangle 19"/>
          <p:cNvSpPr>
            <a:spLocks noChangeArrowheads="1"/>
          </p:cNvSpPr>
          <p:nvPr/>
        </p:nvSpPr>
        <p:spPr bwMode="auto">
          <a:xfrm>
            <a:off x="0" y="3128963"/>
            <a:ext cx="9144000" cy="0"/>
          </a:xfrm>
          <a:prstGeom prst="rect">
            <a:avLst/>
          </a:prstGeom>
          <a:noFill/>
          <a:ln w="9525">
            <a:noFill/>
            <a:miter lim="800000"/>
            <a:headEnd/>
            <a:tailEnd/>
          </a:ln>
        </p:spPr>
        <p:txBody>
          <a:bodyPr wrap="none" anchor="ctr">
            <a:spAutoFit/>
          </a:bodyPr>
          <a:lstStyle/>
          <a:p>
            <a:endParaRPr lang="fa-IR"/>
          </a:p>
        </p:txBody>
      </p:sp>
      <p:graphicFrame>
        <p:nvGraphicFramePr>
          <p:cNvPr id="58371" name="Object 18"/>
          <p:cNvGraphicFramePr>
            <a:graphicFrameLocks noChangeAspect="1"/>
          </p:cNvGraphicFramePr>
          <p:nvPr/>
        </p:nvGraphicFramePr>
        <p:xfrm>
          <a:off x="3563938" y="4581525"/>
          <a:ext cx="2952750" cy="915988"/>
        </p:xfrm>
        <a:graphic>
          <a:graphicData uri="http://schemas.openxmlformats.org/presentationml/2006/ole">
            <mc:AlternateContent xmlns:mc="http://schemas.openxmlformats.org/markup-compatibility/2006">
              <mc:Choice xmlns:v="urn:schemas-microsoft-com:vml" Requires="v">
                <p:oleObj spid="_x0000_s58375" name="Equation" r:id="rId5" imgW="1447172" imgH="444307" progId="Equation.3">
                  <p:embed/>
                </p:oleObj>
              </mc:Choice>
              <mc:Fallback>
                <p:oleObj name="Equation" r:id="rId5" imgW="1447172" imgH="444307" progId="Equation.3">
                  <p:embed/>
                  <p:pic>
                    <p:nvPicPr>
                      <p:cNvPr id="0" name="Object 1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63938" y="4581525"/>
                        <a:ext cx="2952750" cy="915988"/>
                      </a:xfrm>
                      <a:prstGeom prst="rect">
                        <a:avLst/>
                      </a:prstGeom>
                      <a:solidFill>
                        <a:srgbClr val="FFFF99"/>
                      </a:solidFill>
                    </p:spPr>
                  </p:pic>
                </p:oleObj>
              </mc:Fallback>
            </mc:AlternateContent>
          </a:graphicData>
        </a:graphic>
      </p:graphicFrame>
      <p:sp>
        <p:nvSpPr>
          <p:cNvPr id="58377" name="Rectangle 20"/>
          <p:cNvSpPr>
            <a:spLocks noChangeArrowheads="1"/>
          </p:cNvSpPr>
          <p:nvPr/>
        </p:nvSpPr>
        <p:spPr bwMode="auto">
          <a:xfrm>
            <a:off x="0" y="3729038"/>
            <a:ext cx="9144000" cy="0"/>
          </a:xfrm>
          <a:prstGeom prst="rect">
            <a:avLst/>
          </a:prstGeom>
          <a:noFill/>
          <a:ln w="9525">
            <a:noFill/>
            <a:miter lim="800000"/>
            <a:headEnd/>
            <a:tailEnd/>
          </a:ln>
        </p:spPr>
        <p:txBody>
          <a:bodyPr wrap="none" anchor="ctr">
            <a:spAutoFit/>
          </a:bodyPr>
          <a:lstStyle/>
          <a:p>
            <a:endParaRPr lang="fa-I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2" name="Slide Number Placeholder 11"/>
          <p:cNvSpPr>
            <a:spLocks noGrp="1"/>
          </p:cNvSpPr>
          <p:nvPr>
            <p:ph type="sldNum" sz="quarter" idx="12"/>
          </p:nvPr>
        </p:nvSpPr>
        <p:spPr/>
        <p:txBody>
          <a:bodyPr/>
          <a:lstStyle/>
          <a:p>
            <a:pPr>
              <a:defRPr/>
            </a:pPr>
            <a:fld id="{87B5024F-F440-4813-BD2E-B22B7274E9B5}" type="slidenum">
              <a:rPr lang="ar-SA"/>
              <a:pPr>
                <a:defRPr/>
              </a:pPr>
              <a:t>84</a:t>
            </a:fld>
            <a:endParaRPr lang="en-US"/>
          </a:p>
        </p:txBody>
      </p:sp>
    </p:spTree>
  </p:cSld>
  <p:clrMapOvr>
    <a:masterClrMapping/>
  </p:clrMapOvr>
  <p:transition>
    <p:randomBar/>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9396" name="Rectangle 4"/>
          <p:cNvSpPr>
            <a:spLocks noChangeArrowheads="1"/>
          </p:cNvSpPr>
          <p:nvPr/>
        </p:nvSpPr>
        <p:spPr bwMode="auto">
          <a:xfrm>
            <a:off x="2320925" y="476250"/>
            <a:ext cx="6540500" cy="579438"/>
          </a:xfrm>
          <a:prstGeom prst="rect">
            <a:avLst/>
          </a:prstGeom>
          <a:noFill/>
          <a:ln w="9525">
            <a:noFill/>
            <a:miter lim="800000"/>
            <a:headEnd/>
            <a:tailEnd/>
          </a:ln>
        </p:spPr>
        <p:txBody>
          <a:bodyPr wrap="none" anchor="ctr">
            <a:spAutoFit/>
          </a:bodyPr>
          <a:lstStyle/>
          <a:p>
            <a:pPr algn="r" rtl="1"/>
            <a:r>
              <a:rPr lang="fa-IR">
                <a:latin typeface="Arial" charset="0"/>
              </a:rPr>
              <a:t>با توجه به معادله واندروالس در گاز های حقیقی:</a:t>
            </a:r>
          </a:p>
        </p:txBody>
      </p:sp>
      <p:sp>
        <p:nvSpPr>
          <p:cNvPr id="59397" name="Rectangle 6"/>
          <p:cNvSpPr>
            <a:spLocks noChangeArrowheads="1"/>
          </p:cNvSpPr>
          <p:nvPr/>
        </p:nvSpPr>
        <p:spPr bwMode="auto">
          <a:xfrm>
            <a:off x="0" y="3114675"/>
            <a:ext cx="9144000" cy="0"/>
          </a:xfrm>
          <a:prstGeom prst="rect">
            <a:avLst/>
          </a:prstGeom>
          <a:noFill/>
          <a:ln w="9525">
            <a:noFill/>
            <a:miter lim="800000"/>
            <a:headEnd/>
            <a:tailEnd/>
          </a:ln>
        </p:spPr>
        <p:txBody>
          <a:bodyPr wrap="none" anchor="ctr">
            <a:spAutoFit/>
          </a:bodyPr>
          <a:lstStyle/>
          <a:p>
            <a:endParaRPr lang="fa-IR"/>
          </a:p>
        </p:txBody>
      </p:sp>
      <p:graphicFrame>
        <p:nvGraphicFramePr>
          <p:cNvPr id="59394" name="Object 5"/>
          <p:cNvGraphicFramePr>
            <a:graphicFrameLocks noChangeAspect="1"/>
          </p:cNvGraphicFramePr>
          <p:nvPr/>
        </p:nvGraphicFramePr>
        <p:xfrm>
          <a:off x="3563938" y="1773238"/>
          <a:ext cx="1943100" cy="884237"/>
        </p:xfrm>
        <a:graphic>
          <a:graphicData uri="http://schemas.openxmlformats.org/presentationml/2006/ole">
            <mc:AlternateContent xmlns:mc="http://schemas.openxmlformats.org/markup-compatibility/2006">
              <mc:Choice xmlns:v="urn:schemas-microsoft-com:vml" Requires="v">
                <p:oleObj spid="_x0000_s59398" name="Equation" r:id="rId3" imgW="875920" imgH="444307" progId="Equation.3">
                  <p:embed/>
                </p:oleObj>
              </mc:Choice>
              <mc:Fallback>
                <p:oleObj name="Equation" r:id="rId3" imgW="875920" imgH="444307" progId="Equation.3">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63938" y="1773238"/>
                        <a:ext cx="1943100" cy="884237"/>
                      </a:xfrm>
                      <a:prstGeom prst="rect">
                        <a:avLst/>
                      </a:prstGeom>
                      <a:solidFill>
                        <a:srgbClr val="FFFF99"/>
                      </a:solidFill>
                    </p:spPr>
                  </p:pic>
                </p:oleObj>
              </mc:Fallback>
            </mc:AlternateContent>
          </a:graphicData>
        </a:graphic>
      </p:graphicFrame>
      <p:sp>
        <p:nvSpPr>
          <p:cNvPr id="59398" name="Rectangle 8"/>
          <p:cNvSpPr>
            <a:spLocks noChangeArrowheads="1"/>
          </p:cNvSpPr>
          <p:nvPr/>
        </p:nvSpPr>
        <p:spPr bwMode="auto">
          <a:xfrm>
            <a:off x="865188" y="3284538"/>
            <a:ext cx="8002587" cy="579437"/>
          </a:xfrm>
          <a:prstGeom prst="rect">
            <a:avLst/>
          </a:prstGeom>
          <a:noFill/>
          <a:ln w="9525">
            <a:noFill/>
            <a:miter lim="800000"/>
            <a:headEnd/>
            <a:tailEnd/>
          </a:ln>
        </p:spPr>
        <p:txBody>
          <a:bodyPr wrap="none" anchor="ctr">
            <a:spAutoFit/>
          </a:bodyPr>
          <a:lstStyle/>
          <a:p>
            <a:pPr algn="r" rtl="1"/>
            <a:r>
              <a:rPr lang="fa-IR">
                <a:solidFill>
                  <a:srgbClr val="FFFF00"/>
                </a:solidFill>
                <a:latin typeface="Arial" charset="0"/>
              </a:rPr>
              <a:t>تغییرات انرژی درونی یک مول گاز و متغیر از </a:t>
            </a:r>
            <a:r>
              <a:rPr lang="en-US">
                <a:solidFill>
                  <a:srgbClr val="FFFF00"/>
                </a:solidFill>
                <a:latin typeface="Times New Roman" pitchFamily="18" charset="0"/>
                <a:cs typeface="Times New Roman" pitchFamily="18" charset="0"/>
              </a:rPr>
              <a:t>T</a:t>
            </a:r>
            <a:r>
              <a:rPr lang="en-US" sz="1800" b="1">
                <a:solidFill>
                  <a:srgbClr val="FFFF00"/>
                </a:solidFill>
                <a:latin typeface="Times New Roman" pitchFamily="18" charset="0"/>
                <a:cs typeface="Times New Roman" pitchFamily="18" charset="0"/>
              </a:rPr>
              <a:t>1</a:t>
            </a:r>
            <a:r>
              <a:rPr lang="fa-IR">
                <a:solidFill>
                  <a:srgbClr val="FFFF00"/>
                </a:solidFill>
                <a:latin typeface="Arial" charset="0"/>
              </a:rPr>
              <a:t> به </a:t>
            </a:r>
            <a:r>
              <a:rPr lang="en-US">
                <a:solidFill>
                  <a:srgbClr val="FFFF00"/>
                </a:solidFill>
                <a:latin typeface="Times New Roman" pitchFamily="18" charset="0"/>
                <a:cs typeface="Times New Roman" pitchFamily="18" charset="0"/>
              </a:rPr>
              <a:t>T</a:t>
            </a:r>
            <a:r>
              <a:rPr lang="en-US" sz="1800" b="1">
                <a:solidFill>
                  <a:srgbClr val="FFFF00"/>
                </a:solidFill>
                <a:latin typeface="Times New Roman" pitchFamily="18" charset="0"/>
                <a:cs typeface="Times New Roman" pitchFamily="18" charset="0"/>
              </a:rPr>
              <a:t>2</a:t>
            </a:r>
            <a:r>
              <a:rPr lang="en-US">
                <a:solidFill>
                  <a:srgbClr val="FFFF00"/>
                </a:solidFill>
                <a:latin typeface="Arial" charset="0"/>
              </a:rPr>
              <a:t> </a:t>
            </a:r>
            <a:r>
              <a:rPr lang="fa-IR">
                <a:solidFill>
                  <a:srgbClr val="FFFF00"/>
                </a:solidFill>
                <a:latin typeface="Arial" charset="0"/>
              </a:rPr>
              <a:t>:</a:t>
            </a:r>
          </a:p>
        </p:txBody>
      </p:sp>
      <p:sp>
        <p:nvSpPr>
          <p:cNvPr id="59399" name="Rectangle 10"/>
          <p:cNvSpPr>
            <a:spLocks noChangeArrowheads="1"/>
          </p:cNvSpPr>
          <p:nvPr/>
        </p:nvSpPr>
        <p:spPr bwMode="auto">
          <a:xfrm>
            <a:off x="0" y="3157538"/>
            <a:ext cx="9144000" cy="0"/>
          </a:xfrm>
          <a:prstGeom prst="rect">
            <a:avLst/>
          </a:prstGeom>
          <a:noFill/>
          <a:ln w="9525">
            <a:noFill/>
            <a:miter lim="800000"/>
            <a:headEnd/>
            <a:tailEnd/>
          </a:ln>
        </p:spPr>
        <p:txBody>
          <a:bodyPr wrap="none" anchor="ctr">
            <a:spAutoFit/>
          </a:bodyPr>
          <a:lstStyle/>
          <a:p>
            <a:endParaRPr lang="fa-IR"/>
          </a:p>
        </p:txBody>
      </p:sp>
      <p:graphicFrame>
        <p:nvGraphicFramePr>
          <p:cNvPr id="59395" name="Object 9"/>
          <p:cNvGraphicFramePr>
            <a:graphicFrameLocks noChangeAspect="1"/>
          </p:cNvGraphicFramePr>
          <p:nvPr/>
        </p:nvGraphicFramePr>
        <p:xfrm>
          <a:off x="3276600" y="4797425"/>
          <a:ext cx="2016125" cy="741363"/>
        </p:xfrm>
        <a:graphic>
          <a:graphicData uri="http://schemas.openxmlformats.org/presentationml/2006/ole">
            <mc:AlternateContent xmlns:mc="http://schemas.openxmlformats.org/markup-compatibility/2006">
              <mc:Choice xmlns:v="urn:schemas-microsoft-com:vml" Requires="v">
                <p:oleObj spid="_x0000_s59399" name="Equation" r:id="rId5" imgW="964781" imgH="355446" progId="Equation.3">
                  <p:embed/>
                </p:oleObj>
              </mc:Choice>
              <mc:Fallback>
                <p:oleObj name="Equation" r:id="rId5" imgW="964781" imgH="355446" progId="Equation.3">
                  <p:embed/>
                  <p:pic>
                    <p:nvPicPr>
                      <p:cNvPr id="0" name="Object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76600" y="4797425"/>
                        <a:ext cx="2016125" cy="741363"/>
                      </a:xfrm>
                      <a:prstGeom prst="rect">
                        <a:avLst/>
                      </a:prstGeom>
                      <a:solidFill>
                        <a:srgbClr val="FFFF99"/>
                      </a:solidFill>
                    </p:spPr>
                  </p:pic>
                </p:oleObj>
              </mc:Fallback>
            </mc:AlternateContent>
          </a:graphicData>
        </a:graphic>
      </p:graphicFrame>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0" name="Slide Number Placeholder 9"/>
          <p:cNvSpPr>
            <a:spLocks noGrp="1"/>
          </p:cNvSpPr>
          <p:nvPr>
            <p:ph type="sldNum" sz="quarter" idx="12"/>
          </p:nvPr>
        </p:nvSpPr>
        <p:spPr/>
        <p:txBody>
          <a:bodyPr/>
          <a:lstStyle/>
          <a:p>
            <a:pPr>
              <a:defRPr/>
            </a:pPr>
            <a:fld id="{E4B8C001-C0D9-4538-BFD2-86BF5D7638ED}" type="slidenum">
              <a:rPr lang="ar-SA"/>
              <a:pPr>
                <a:defRPr/>
              </a:pPr>
              <a:t>85</a:t>
            </a:fld>
            <a:endParaRPr lang="en-US"/>
          </a:p>
        </p:txBody>
      </p:sp>
    </p:spTree>
  </p:cSld>
  <p:clrMapOvr>
    <a:masterClrMapping/>
  </p:clrMapOvr>
  <p:transition>
    <p:push dir="u"/>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0162" name="Rectangle 5"/>
          <p:cNvSpPr>
            <a:spLocks noChangeArrowheads="1"/>
          </p:cNvSpPr>
          <p:nvPr/>
        </p:nvSpPr>
        <p:spPr bwMode="auto">
          <a:xfrm>
            <a:off x="4716463" y="1989138"/>
            <a:ext cx="4097337" cy="579437"/>
          </a:xfrm>
          <a:prstGeom prst="rect">
            <a:avLst/>
          </a:prstGeom>
          <a:noFill/>
          <a:ln w="9525">
            <a:noFill/>
            <a:miter lim="800000"/>
            <a:headEnd/>
            <a:tailEnd/>
          </a:ln>
        </p:spPr>
        <p:txBody>
          <a:bodyPr wrap="none" anchor="ctr">
            <a:spAutoFit/>
          </a:bodyPr>
          <a:lstStyle/>
          <a:p>
            <a:pPr algn="r" rtl="1"/>
            <a:r>
              <a:rPr lang="fa-IR" b="1">
                <a:solidFill>
                  <a:srgbClr val="FF99FF"/>
                </a:solidFill>
                <a:latin typeface="Arial" charset="0"/>
              </a:rPr>
              <a:t>ظرفیت گرمایی در فشار ثابت </a:t>
            </a:r>
          </a:p>
        </p:txBody>
      </p:sp>
      <p:sp>
        <p:nvSpPr>
          <p:cNvPr id="220163" name="Rectangle 6"/>
          <p:cNvSpPr>
            <a:spLocks noChangeArrowheads="1"/>
          </p:cNvSpPr>
          <p:nvPr/>
        </p:nvSpPr>
        <p:spPr bwMode="auto">
          <a:xfrm>
            <a:off x="179388" y="3024188"/>
            <a:ext cx="8713787" cy="1557337"/>
          </a:xfrm>
          <a:prstGeom prst="rect">
            <a:avLst/>
          </a:prstGeom>
          <a:noFill/>
          <a:ln w="9525">
            <a:noFill/>
            <a:miter lim="800000"/>
            <a:headEnd/>
            <a:tailEnd/>
          </a:ln>
        </p:spPr>
        <p:txBody>
          <a:bodyPr anchor="ctr">
            <a:spAutoFit/>
          </a:bodyPr>
          <a:lstStyle/>
          <a:p>
            <a:pPr algn="just" rtl="1"/>
            <a:r>
              <a:rPr lang="fa-IR">
                <a:solidFill>
                  <a:srgbClr val="FFFF00"/>
                </a:solidFill>
                <a:latin typeface="Arial" charset="0"/>
              </a:rPr>
              <a:t>اگر تنها کار سیستم کار حاصل از تغییرات (فشار – حجم) باشد گرمای جذب شده در فشار ثابت برابر است با تغییرات آنتالپی سیستم.</a:t>
            </a: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6" name="Slide Number Placeholder 5"/>
          <p:cNvSpPr>
            <a:spLocks noGrp="1"/>
          </p:cNvSpPr>
          <p:nvPr>
            <p:ph type="sldNum" sz="quarter" idx="12"/>
          </p:nvPr>
        </p:nvSpPr>
        <p:spPr/>
        <p:txBody>
          <a:bodyPr/>
          <a:lstStyle/>
          <a:p>
            <a:pPr>
              <a:defRPr/>
            </a:pPr>
            <a:fld id="{87AE6B02-64BE-4BF8-B587-A5956048B62E}" type="slidenum">
              <a:rPr lang="ar-SA"/>
              <a:pPr>
                <a:defRPr/>
              </a:pPr>
              <a:t>86</a:t>
            </a:fld>
            <a:endParaRPr lang="en-US"/>
          </a:p>
        </p:txBody>
      </p:sp>
    </p:spTree>
  </p:cSld>
  <p:clrMapOvr>
    <a:masterClrMapping/>
  </p:clrMapOvr>
  <p:transition>
    <p:diamond/>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0422" name="Rectangle 4"/>
          <p:cNvSpPr>
            <a:spLocks noChangeArrowheads="1"/>
          </p:cNvSpPr>
          <p:nvPr/>
        </p:nvSpPr>
        <p:spPr bwMode="auto">
          <a:xfrm>
            <a:off x="658813" y="442913"/>
            <a:ext cx="8170862" cy="579437"/>
          </a:xfrm>
          <a:prstGeom prst="rect">
            <a:avLst/>
          </a:prstGeom>
          <a:noFill/>
          <a:ln w="9525">
            <a:noFill/>
            <a:miter lim="800000"/>
            <a:headEnd/>
            <a:tailEnd/>
          </a:ln>
        </p:spPr>
        <p:txBody>
          <a:bodyPr wrap="none" anchor="ctr">
            <a:spAutoFit/>
          </a:bodyPr>
          <a:lstStyle/>
          <a:p>
            <a:pPr algn="r" rtl="1"/>
            <a:r>
              <a:rPr lang="fa-IR">
                <a:solidFill>
                  <a:srgbClr val="FFFF00"/>
                </a:solidFill>
                <a:latin typeface="Arial" charset="0"/>
              </a:rPr>
              <a:t>نکته :</a:t>
            </a:r>
            <a:r>
              <a:rPr lang="fa-IR">
                <a:latin typeface="Arial" charset="0"/>
              </a:rPr>
              <a:t> آنتالپی سیستم تابعی است از متغیر های حالت سیستم . </a:t>
            </a:r>
          </a:p>
        </p:txBody>
      </p:sp>
      <p:sp>
        <p:nvSpPr>
          <p:cNvPr id="60423" name="Rectangle 5"/>
          <p:cNvSpPr>
            <a:spLocks noChangeArrowheads="1"/>
          </p:cNvSpPr>
          <p:nvPr/>
        </p:nvSpPr>
        <p:spPr bwMode="auto">
          <a:xfrm>
            <a:off x="971550" y="1268413"/>
            <a:ext cx="7954963" cy="579437"/>
          </a:xfrm>
          <a:prstGeom prst="rect">
            <a:avLst/>
          </a:prstGeom>
          <a:noFill/>
          <a:ln w="9525">
            <a:noFill/>
            <a:miter lim="800000"/>
            <a:headEnd/>
            <a:tailEnd/>
          </a:ln>
        </p:spPr>
        <p:txBody>
          <a:bodyPr wrap="none" anchor="ctr">
            <a:spAutoFit/>
          </a:bodyPr>
          <a:lstStyle/>
          <a:p>
            <a:pPr algn="r" rtl="1"/>
            <a:r>
              <a:rPr lang="fa-IR">
                <a:latin typeface="Arial" charset="0"/>
              </a:rPr>
              <a:t>با در نظر گرفتن دما و فشار به عنوان دو متغیر مستقل حالت داریم: </a:t>
            </a:r>
          </a:p>
        </p:txBody>
      </p:sp>
      <p:sp>
        <p:nvSpPr>
          <p:cNvPr id="60424" name="Rectangle 7"/>
          <p:cNvSpPr>
            <a:spLocks noChangeArrowheads="1"/>
          </p:cNvSpPr>
          <p:nvPr/>
        </p:nvSpPr>
        <p:spPr bwMode="auto">
          <a:xfrm>
            <a:off x="0" y="3128963"/>
            <a:ext cx="9144000" cy="0"/>
          </a:xfrm>
          <a:prstGeom prst="rect">
            <a:avLst/>
          </a:prstGeom>
          <a:noFill/>
          <a:ln w="9525">
            <a:noFill/>
            <a:miter lim="800000"/>
            <a:headEnd/>
            <a:tailEnd/>
          </a:ln>
        </p:spPr>
        <p:txBody>
          <a:bodyPr wrap="none" anchor="ctr">
            <a:spAutoFit/>
          </a:bodyPr>
          <a:lstStyle/>
          <a:p>
            <a:endParaRPr lang="fa-IR"/>
          </a:p>
        </p:txBody>
      </p:sp>
      <p:graphicFrame>
        <p:nvGraphicFramePr>
          <p:cNvPr id="60418" name="Object 6"/>
          <p:cNvGraphicFramePr>
            <a:graphicFrameLocks noChangeAspect="1"/>
          </p:cNvGraphicFramePr>
          <p:nvPr/>
        </p:nvGraphicFramePr>
        <p:xfrm>
          <a:off x="2916238" y="2420938"/>
          <a:ext cx="3455987" cy="827087"/>
        </p:xfrm>
        <a:graphic>
          <a:graphicData uri="http://schemas.openxmlformats.org/presentationml/2006/ole">
            <mc:AlternateContent xmlns:mc="http://schemas.openxmlformats.org/markup-compatibility/2006">
              <mc:Choice xmlns:v="urn:schemas-microsoft-com:vml" Requires="v">
                <p:oleObj spid="_x0000_s60426" name="Equation" r:id="rId3" imgW="1866090" imgH="444307" progId="Equation.3">
                  <p:embed/>
                </p:oleObj>
              </mc:Choice>
              <mc:Fallback>
                <p:oleObj name="Equation" r:id="rId3" imgW="1866090" imgH="444307" progId="Equation.3">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16238" y="2420938"/>
                        <a:ext cx="3455987" cy="827087"/>
                      </a:xfrm>
                      <a:prstGeom prst="rect">
                        <a:avLst/>
                      </a:prstGeom>
                      <a:solidFill>
                        <a:srgbClr val="FFFF99"/>
                      </a:solidFill>
                    </p:spPr>
                  </p:pic>
                </p:oleObj>
              </mc:Fallback>
            </mc:AlternateContent>
          </a:graphicData>
        </a:graphic>
      </p:graphicFrame>
      <p:sp>
        <p:nvSpPr>
          <p:cNvPr id="60425" name="Rectangle 8"/>
          <p:cNvSpPr>
            <a:spLocks noChangeArrowheads="1"/>
          </p:cNvSpPr>
          <p:nvPr/>
        </p:nvSpPr>
        <p:spPr bwMode="auto">
          <a:xfrm>
            <a:off x="0" y="3729038"/>
            <a:ext cx="9144000" cy="0"/>
          </a:xfrm>
          <a:prstGeom prst="rect">
            <a:avLst/>
          </a:prstGeom>
          <a:noFill/>
          <a:ln w="9525">
            <a:noFill/>
            <a:miter lim="800000"/>
            <a:headEnd/>
            <a:tailEnd/>
          </a:ln>
        </p:spPr>
        <p:txBody>
          <a:bodyPr wrap="none" anchor="ctr">
            <a:spAutoFit/>
          </a:bodyPr>
          <a:lstStyle/>
          <a:p>
            <a:endParaRPr lang="fa-IR"/>
          </a:p>
        </p:txBody>
      </p:sp>
      <p:sp>
        <p:nvSpPr>
          <p:cNvPr id="60426" name="Rectangle 9"/>
          <p:cNvSpPr>
            <a:spLocks noChangeArrowheads="1"/>
          </p:cNvSpPr>
          <p:nvPr/>
        </p:nvSpPr>
        <p:spPr bwMode="auto">
          <a:xfrm>
            <a:off x="2411413" y="3644900"/>
            <a:ext cx="6510337" cy="1066800"/>
          </a:xfrm>
          <a:prstGeom prst="rect">
            <a:avLst/>
          </a:prstGeom>
          <a:noFill/>
          <a:ln w="9525">
            <a:noFill/>
            <a:miter lim="800000"/>
            <a:headEnd/>
            <a:tailEnd/>
          </a:ln>
        </p:spPr>
        <p:txBody>
          <a:bodyPr wrap="none" anchor="ctr">
            <a:spAutoFit/>
          </a:bodyPr>
          <a:lstStyle/>
          <a:p>
            <a:pPr algn="r" rtl="1"/>
            <a:r>
              <a:rPr lang="fa-IR">
                <a:solidFill>
                  <a:srgbClr val="FFFF00"/>
                </a:solidFill>
                <a:latin typeface="Arial" charset="0"/>
              </a:rPr>
              <a:t>با توجه به اینکه گاز کامل            </a:t>
            </a:r>
            <a:r>
              <a:rPr lang="fa-IR">
                <a:solidFill>
                  <a:srgbClr val="FFFF00"/>
                </a:solidFill>
              </a:rPr>
              <a:t>است داریم:</a:t>
            </a:r>
            <a:r>
              <a:rPr lang="en-US"/>
              <a:t> </a:t>
            </a:r>
          </a:p>
          <a:p>
            <a:pPr algn="r" rtl="1"/>
            <a:r>
              <a:rPr lang="fa-IR">
                <a:latin typeface="Arial" charset="0"/>
              </a:rPr>
              <a:t> </a:t>
            </a:r>
          </a:p>
        </p:txBody>
      </p:sp>
      <p:sp>
        <p:nvSpPr>
          <p:cNvPr id="60427" name="Rectangle 11"/>
          <p:cNvSpPr>
            <a:spLocks noChangeArrowheads="1"/>
          </p:cNvSpPr>
          <p:nvPr/>
        </p:nvSpPr>
        <p:spPr bwMode="auto">
          <a:xfrm>
            <a:off x="0" y="3138488"/>
            <a:ext cx="9144000" cy="0"/>
          </a:xfrm>
          <a:prstGeom prst="rect">
            <a:avLst/>
          </a:prstGeom>
          <a:noFill/>
          <a:ln w="9525">
            <a:noFill/>
            <a:miter lim="800000"/>
            <a:headEnd/>
            <a:tailEnd/>
          </a:ln>
        </p:spPr>
        <p:txBody>
          <a:bodyPr wrap="none" anchor="ctr">
            <a:spAutoFit/>
          </a:bodyPr>
          <a:lstStyle/>
          <a:p>
            <a:endParaRPr lang="fa-IR"/>
          </a:p>
        </p:txBody>
      </p:sp>
      <p:graphicFrame>
        <p:nvGraphicFramePr>
          <p:cNvPr id="60419" name="Object 10"/>
          <p:cNvGraphicFramePr>
            <a:graphicFrameLocks noChangeAspect="1"/>
          </p:cNvGraphicFramePr>
          <p:nvPr/>
        </p:nvGraphicFramePr>
        <p:xfrm>
          <a:off x="4178300" y="3573463"/>
          <a:ext cx="1223963" cy="746125"/>
        </p:xfrm>
        <a:graphic>
          <a:graphicData uri="http://schemas.openxmlformats.org/presentationml/2006/ole">
            <mc:AlternateContent xmlns:mc="http://schemas.openxmlformats.org/markup-compatibility/2006">
              <mc:Choice xmlns:v="urn:schemas-microsoft-com:vml" Requires="v">
                <p:oleObj spid="_x0000_s60427" name="Equation" r:id="rId5" imgW="736280" imgH="444307" progId="Equation.3">
                  <p:embed/>
                </p:oleObj>
              </mc:Choice>
              <mc:Fallback>
                <p:oleObj name="Equation" r:id="rId5" imgW="736280" imgH="444307" progId="Equation.3">
                  <p:embed/>
                  <p:pic>
                    <p:nvPicPr>
                      <p:cNvPr id="0" name="Object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78300" y="3573463"/>
                        <a:ext cx="1223963" cy="746125"/>
                      </a:xfrm>
                      <a:prstGeom prst="rect">
                        <a:avLst/>
                      </a:prstGeom>
                      <a:solidFill>
                        <a:srgbClr val="FFFF99"/>
                      </a:solidFill>
                    </p:spPr>
                  </p:pic>
                </p:oleObj>
              </mc:Fallback>
            </mc:AlternateContent>
          </a:graphicData>
        </a:graphic>
      </p:graphicFrame>
      <p:sp>
        <p:nvSpPr>
          <p:cNvPr id="60428" name="Rectangle 15"/>
          <p:cNvSpPr>
            <a:spLocks noChangeArrowheads="1"/>
          </p:cNvSpPr>
          <p:nvPr/>
        </p:nvSpPr>
        <p:spPr bwMode="auto">
          <a:xfrm>
            <a:off x="0" y="3267075"/>
            <a:ext cx="9144000" cy="0"/>
          </a:xfrm>
          <a:prstGeom prst="rect">
            <a:avLst/>
          </a:prstGeom>
          <a:noFill/>
          <a:ln w="9525">
            <a:noFill/>
            <a:miter lim="800000"/>
            <a:headEnd/>
            <a:tailEnd/>
          </a:ln>
        </p:spPr>
        <p:txBody>
          <a:bodyPr wrap="none" anchor="ctr">
            <a:spAutoFit/>
          </a:bodyPr>
          <a:lstStyle/>
          <a:p>
            <a:endParaRPr lang="fa-IR"/>
          </a:p>
        </p:txBody>
      </p:sp>
      <p:graphicFrame>
        <p:nvGraphicFramePr>
          <p:cNvPr id="60420" name="Object 14"/>
          <p:cNvGraphicFramePr>
            <a:graphicFrameLocks noChangeAspect="1"/>
          </p:cNvGraphicFramePr>
          <p:nvPr/>
        </p:nvGraphicFramePr>
        <p:xfrm>
          <a:off x="3779838" y="4724400"/>
          <a:ext cx="1871662" cy="647700"/>
        </p:xfrm>
        <a:graphic>
          <a:graphicData uri="http://schemas.openxmlformats.org/presentationml/2006/ole">
            <mc:AlternateContent xmlns:mc="http://schemas.openxmlformats.org/markup-compatibility/2006">
              <mc:Choice xmlns:v="urn:schemas-microsoft-com:vml" Requires="v">
                <p:oleObj spid="_x0000_s60428" name="Equation" r:id="rId7" imgW="774364" imgH="215806" progId="Equation.3">
                  <p:embed/>
                </p:oleObj>
              </mc:Choice>
              <mc:Fallback>
                <p:oleObj name="Equation" r:id="rId7" imgW="774364" imgH="215806" progId="Equation.3">
                  <p:embed/>
                  <p:pic>
                    <p:nvPicPr>
                      <p:cNvPr id="0" name="Object 1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779838" y="4724400"/>
                        <a:ext cx="1871662" cy="647700"/>
                      </a:xfrm>
                      <a:prstGeom prst="rect">
                        <a:avLst/>
                      </a:prstGeom>
                      <a:solidFill>
                        <a:srgbClr val="FFFF99"/>
                      </a:solidFill>
                    </p:spPr>
                  </p:pic>
                </p:oleObj>
              </mc:Fallback>
            </mc:AlternateContent>
          </a:graphicData>
        </a:graphic>
      </p:graphicFrame>
      <p:graphicFrame>
        <p:nvGraphicFramePr>
          <p:cNvPr id="60421" name="Object 17"/>
          <p:cNvGraphicFramePr>
            <a:graphicFrameLocks noChangeAspect="1"/>
          </p:cNvGraphicFramePr>
          <p:nvPr/>
        </p:nvGraphicFramePr>
        <p:xfrm>
          <a:off x="3851275" y="5876925"/>
          <a:ext cx="1871663" cy="685800"/>
        </p:xfrm>
        <a:graphic>
          <a:graphicData uri="http://schemas.openxmlformats.org/presentationml/2006/ole">
            <mc:AlternateContent xmlns:mc="http://schemas.openxmlformats.org/markup-compatibility/2006">
              <mc:Choice xmlns:v="urn:schemas-microsoft-com:vml" Requires="v">
                <p:oleObj spid="_x0000_s60429" name="Equation" r:id="rId9" imgW="964781" imgH="355446" progId="Equation.3">
                  <p:embed/>
                </p:oleObj>
              </mc:Choice>
              <mc:Fallback>
                <p:oleObj name="Equation" r:id="rId9" imgW="964781" imgH="355446" progId="Equation.3">
                  <p:embed/>
                  <p:pic>
                    <p:nvPicPr>
                      <p:cNvPr id="0" name="Object 1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851275" y="5876925"/>
                        <a:ext cx="1871663" cy="685800"/>
                      </a:xfrm>
                      <a:prstGeom prst="rect">
                        <a:avLst/>
                      </a:prstGeom>
                      <a:solidFill>
                        <a:srgbClr val="FFFF99"/>
                      </a:solidFill>
                    </p:spPr>
                  </p:pic>
                </p:oleObj>
              </mc:Fallback>
            </mc:AlternateContent>
          </a:graphicData>
        </a:graphic>
      </p:graphicFrame>
      <p:sp>
        <p:nvSpPr>
          <p:cNvPr id="60429" name="Rectangle 19"/>
          <p:cNvSpPr>
            <a:spLocks noChangeArrowheads="1"/>
          </p:cNvSpPr>
          <p:nvPr/>
        </p:nvSpPr>
        <p:spPr bwMode="auto">
          <a:xfrm>
            <a:off x="0" y="3657600"/>
            <a:ext cx="9144000" cy="0"/>
          </a:xfrm>
          <a:prstGeom prst="rect">
            <a:avLst/>
          </a:prstGeom>
          <a:noFill/>
          <a:ln w="9525">
            <a:noFill/>
            <a:miter lim="800000"/>
            <a:headEnd/>
            <a:tailEnd/>
          </a:ln>
        </p:spPr>
        <p:txBody>
          <a:bodyPr wrap="none" anchor="ctr">
            <a:spAutoFit/>
          </a:bodyPr>
          <a:lstStyle/>
          <a:p>
            <a:endParaRPr lang="fa-I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6" name="Slide Number Placeholder 15"/>
          <p:cNvSpPr>
            <a:spLocks noGrp="1"/>
          </p:cNvSpPr>
          <p:nvPr>
            <p:ph type="sldNum" sz="quarter" idx="12"/>
          </p:nvPr>
        </p:nvSpPr>
        <p:spPr/>
        <p:txBody>
          <a:bodyPr/>
          <a:lstStyle/>
          <a:p>
            <a:pPr>
              <a:defRPr/>
            </a:pPr>
            <a:fld id="{4740C039-1993-42EB-92DA-2F6A29D0C0DD}" type="slidenum">
              <a:rPr lang="ar-SA"/>
              <a:pPr>
                <a:defRPr/>
              </a:pPr>
              <a:t>87</a:t>
            </a:fld>
            <a:endParaRPr lang="en-US"/>
          </a:p>
        </p:txBody>
      </p:sp>
    </p:spTree>
  </p:cSld>
  <p:clrMapOvr>
    <a:masterClrMapping/>
  </p:clrMapOvr>
  <p:transition>
    <p:push dir="r"/>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1444" name="Rectangle 4"/>
          <p:cNvSpPr>
            <a:spLocks noChangeArrowheads="1"/>
          </p:cNvSpPr>
          <p:nvPr/>
        </p:nvSpPr>
        <p:spPr bwMode="auto">
          <a:xfrm>
            <a:off x="179388" y="476250"/>
            <a:ext cx="8772525" cy="1066800"/>
          </a:xfrm>
          <a:prstGeom prst="rect">
            <a:avLst/>
          </a:prstGeom>
          <a:noFill/>
          <a:ln w="9525">
            <a:noFill/>
            <a:miter lim="800000"/>
            <a:headEnd/>
            <a:tailEnd/>
          </a:ln>
        </p:spPr>
        <p:txBody>
          <a:bodyPr anchor="ctr">
            <a:spAutoFit/>
          </a:bodyPr>
          <a:lstStyle/>
          <a:p>
            <a:pPr algn="r" rtl="1"/>
            <a:r>
              <a:rPr lang="fa-IR">
                <a:latin typeface="Arial" charset="0"/>
              </a:rPr>
              <a:t>از آنجا که در مورد گاز های غیر ایده آل           </a:t>
            </a:r>
            <a:r>
              <a:rPr lang="fa-IR"/>
              <a:t>برابر صفر نیست داریم:</a:t>
            </a:r>
            <a:r>
              <a:rPr lang="fa-IR">
                <a:latin typeface="Arial" charset="0"/>
              </a:rPr>
              <a:t> </a:t>
            </a:r>
          </a:p>
        </p:txBody>
      </p:sp>
      <p:sp>
        <p:nvSpPr>
          <p:cNvPr id="61445" name="Rectangle 6"/>
          <p:cNvSpPr>
            <a:spLocks noChangeArrowheads="1"/>
          </p:cNvSpPr>
          <p:nvPr/>
        </p:nvSpPr>
        <p:spPr bwMode="auto">
          <a:xfrm>
            <a:off x="0" y="3167063"/>
            <a:ext cx="9144000" cy="0"/>
          </a:xfrm>
          <a:prstGeom prst="rect">
            <a:avLst/>
          </a:prstGeom>
          <a:noFill/>
          <a:ln w="9525">
            <a:noFill/>
            <a:miter lim="800000"/>
            <a:headEnd/>
            <a:tailEnd/>
          </a:ln>
        </p:spPr>
        <p:txBody>
          <a:bodyPr wrap="none" anchor="ctr">
            <a:spAutoFit/>
          </a:bodyPr>
          <a:lstStyle/>
          <a:p>
            <a:endParaRPr lang="fa-IR"/>
          </a:p>
        </p:txBody>
      </p:sp>
      <p:graphicFrame>
        <p:nvGraphicFramePr>
          <p:cNvPr id="61442" name="Object 5"/>
          <p:cNvGraphicFramePr>
            <a:graphicFrameLocks noChangeAspect="1"/>
          </p:cNvGraphicFramePr>
          <p:nvPr/>
        </p:nvGraphicFramePr>
        <p:xfrm>
          <a:off x="2555875" y="333375"/>
          <a:ext cx="792163" cy="731838"/>
        </p:xfrm>
        <a:graphic>
          <a:graphicData uri="http://schemas.openxmlformats.org/presentationml/2006/ole">
            <mc:AlternateContent xmlns:mc="http://schemas.openxmlformats.org/markup-compatibility/2006">
              <mc:Choice xmlns:v="urn:schemas-microsoft-com:vml" Requires="v">
                <p:oleObj spid="_x0000_s61446" name="Equation" r:id="rId3" imgW="482391" imgH="444307" progId="Equation.3">
                  <p:embed/>
                </p:oleObj>
              </mc:Choice>
              <mc:Fallback>
                <p:oleObj name="Equation" r:id="rId3" imgW="482391" imgH="444307" progId="Equation.3">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55875" y="333375"/>
                        <a:ext cx="792163" cy="731838"/>
                      </a:xfrm>
                      <a:prstGeom prst="rect">
                        <a:avLst/>
                      </a:prstGeom>
                      <a:solidFill>
                        <a:srgbClr val="FFFF99"/>
                      </a:solidFill>
                    </p:spPr>
                  </p:pic>
                </p:oleObj>
              </mc:Fallback>
            </mc:AlternateContent>
          </a:graphicData>
        </a:graphic>
      </p:graphicFrame>
      <p:sp>
        <p:nvSpPr>
          <p:cNvPr id="61446" name="Rectangle 10"/>
          <p:cNvSpPr>
            <a:spLocks noChangeArrowheads="1"/>
          </p:cNvSpPr>
          <p:nvPr/>
        </p:nvSpPr>
        <p:spPr bwMode="auto">
          <a:xfrm>
            <a:off x="0" y="3086100"/>
            <a:ext cx="9144000" cy="0"/>
          </a:xfrm>
          <a:prstGeom prst="rect">
            <a:avLst/>
          </a:prstGeom>
          <a:noFill/>
          <a:ln w="9525">
            <a:noFill/>
            <a:miter lim="800000"/>
            <a:headEnd/>
            <a:tailEnd/>
          </a:ln>
        </p:spPr>
        <p:txBody>
          <a:bodyPr wrap="none" anchor="ctr">
            <a:spAutoFit/>
          </a:bodyPr>
          <a:lstStyle/>
          <a:p>
            <a:endParaRPr lang="fa-IR"/>
          </a:p>
        </p:txBody>
      </p:sp>
      <p:graphicFrame>
        <p:nvGraphicFramePr>
          <p:cNvPr id="61443" name="Object 9"/>
          <p:cNvGraphicFramePr>
            <a:graphicFrameLocks noChangeAspect="1"/>
          </p:cNvGraphicFramePr>
          <p:nvPr/>
        </p:nvGraphicFramePr>
        <p:xfrm>
          <a:off x="3419475" y="1700213"/>
          <a:ext cx="2881313" cy="1069975"/>
        </p:xfrm>
        <a:graphic>
          <a:graphicData uri="http://schemas.openxmlformats.org/presentationml/2006/ole">
            <mc:AlternateContent xmlns:mc="http://schemas.openxmlformats.org/markup-compatibility/2006">
              <mc:Choice xmlns:v="urn:schemas-microsoft-com:vml" Requires="v">
                <p:oleObj spid="_x0000_s61447" name="Equation" r:id="rId5" imgW="1193800" imgH="444500" progId="Equation.3">
                  <p:embed/>
                </p:oleObj>
              </mc:Choice>
              <mc:Fallback>
                <p:oleObj name="Equation" r:id="rId5" imgW="1193800" imgH="444500" progId="Equation.3">
                  <p:embed/>
                  <p:pic>
                    <p:nvPicPr>
                      <p:cNvPr id="0" name="Object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419475" y="1700213"/>
                        <a:ext cx="2881313" cy="1069975"/>
                      </a:xfrm>
                      <a:prstGeom prst="rect">
                        <a:avLst/>
                      </a:prstGeom>
                      <a:solidFill>
                        <a:srgbClr val="FFFF99"/>
                      </a:solidFill>
                    </p:spPr>
                  </p:pic>
                </p:oleObj>
              </mc:Fallback>
            </mc:AlternateContent>
          </a:graphicData>
        </a:graphic>
      </p:graphicFrame>
      <p:sp>
        <p:nvSpPr>
          <p:cNvPr id="61447" name="Rectangle 12"/>
          <p:cNvSpPr>
            <a:spLocks noChangeArrowheads="1"/>
          </p:cNvSpPr>
          <p:nvPr/>
        </p:nvSpPr>
        <p:spPr bwMode="auto">
          <a:xfrm>
            <a:off x="4819650" y="2997200"/>
            <a:ext cx="3951288" cy="641350"/>
          </a:xfrm>
          <a:prstGeom prst="rect">
            <a:avLst/>
          </a:prstGeom>
          <a:noFill/>
          <a:ln w="9525">
            <a:noFill/>
            <a:miter lim="800000"/>
            <a:headEnd/>
            <a:tailEnd/>
          </a:ln>
        </p:spPr>
        <p:txBody>
          <a:bodyPr wrap="none" anchor="ctr">
            <a:spAutoFit/>
          </a:bodyPr>
          <a:lstStyle/>
          <a:p>
            <a:pPr algn="r" rtl="1"/>
            <a:r>
              <a:rPr lang="fa-IR" sz="3600" b="1">
                <a:solidFill>
                  <a:srgbClr val="FF99FF"/>
                </a:solidFill>
                <a:latin typeface="Arial" charset="0"/>
              </a:rPr>
              <a:t>رابطه بین </a:t>
            </a:r>
            <a:r>
              <a:rPr lang="en-US" sz="3600" b="1">
                <a:solidFill>
                  <a:srgbClr val="FF99FF"/>
                </a:solidFill>
                <a:latin typeface="Times New Roman" pitchFamily="18" charset="0"/>
                <a:cs typeface="Times New Roman" pitchFamily="18" charset="0"/>
              </a:rPr>
              <a:t>C</a:t>
            </a:r>
            <a:r>
              <a:rPr lang="en-US" sz="2400" b="1">
                <a:solidFill>
                  <a:srgbClr val="FF99FF"/>
                </a:solidFill>
                <a:latin typeface="Times New Roman" pitchFamily="18" charset="0"/>
                <a:cs typeface="Times New Roman" pitchFamily="18" charset="0"/>
              </a:rPr>
              <a:t>p</a:t>
            </a:r>
            <a:r>
              <a:rPr lang="en-US" sz="3600" b="1">
                <a:solidFill>
                  <a:srgbClr val="FF99FF"/>
                </a:solidFill>
                <a:latin typeface="Times New Roman" pitchFamily="18" charset="0"/>
                <a:cs typeface="Times New Roman" pitchFamily="18" charset="0"/>
              </a:rPr>
              <a:t>)</a:t>
            </a:r>
            <a:r>
              <a:rPr lang="fa-IR" sz="3600" b="1">
                <a:solidFill>
                  <a:srgbClr val="FF99FF"/>
                </a:solidFill>
                <a:latin typeface="Times New Roman" pitchFamily="18" charset="0"/>
                <a:cs typeface="Times New Roman" pitchFamily="18" charset="0"/>
              </a:rPr>
              <a:t>)</a:t>
            </a:r>
            <a:r>
              <a:rPr lang="fa-IR" sz="3600" b="1">
                <a:solidFill>
                  <a:srgbClr val="FF99FF"/>
                </a:solidFill>
                <a:latin typeface="Arial" charset="0"/>
              </a:rPr>
              <a:t> و </a:t>
            </a:r>
            <a:r>
              <a:rPr lang="fa-IR" sz="3600" b="1">
                <a:solidFill>
                  <a:srgbClr val="FF99FF"/>
                </a:solidFill>
                <a:latin typeface="Times New Roman" pitchFamily="18" charset="0"/>
                <a:cs typeface="Times New Roman" pitchFamily="18" charset="0"/>
              </a:rPr>
              <a:t>(</a:t>
            </a:r>
            <a:r>
              <a:rPr lang="en-US" sz="3600" b="1">
                <a:solidFill>
                  <a:srgbClr val="FF99FF"/>
                </a:solidFill>
                <a:latin typeface="Times New Roman" pitchFamily="18" charset="0"/>
                <a:cs typeface="Times New Roman" pitchFamily="18" charset="0"/>
              </a:rPr>
              <a:t>C</a:t>
            </a:r>
            <a:r>
              <a:rPr lang="en-US" sz="2400" b="1">
                <a:solidFill>
                  <a:srgbClr val="FF99FF"/>
                </a:solidFill>
                <a:latin typeface="Times New Roman" pitchFamily="18" charset="0"/>
                <a:cs typeface="Times New Roman" pitchFamily="18" charset="0"/>
              </a:rPr>
              <a:t>v</a:t>
            </a:r>
            <a:r>
              <a:rPr lang="fa-IR" sz="3600" b="1">
                <a:solidFill>
                  <a:srgbClr val="FF99FF"/>
                </a:solidFill>
                <a:latin typeface="Times New Roman" pitchFamily="18" charset="0"/>
                <a:cs typeface="Times New Roman" pitchFamily="18" charset="0"/>
              </a:rPr>
              <a:t> )</a:t>
            </a:r>
          </a:p>
        </p:txBody>
      </p:sp>
      <p:sp>
        <p:nvSpPr>
          <p:cNvPr id="61448" name="Rectangle 13"/>
          <p:cNvSpPr>
            <a:spLocks noChangeArrowheads="1"/>
          </p:cNvSpPr>
          <p:nvPr/>
        </p:nvSpPr>
        <p:spPr bwMode="auto">
          <a:xfrm>
            <a:off x="7480300" y="3860800"/>
            <a:ext cx="1438275" cy="579438"/>
          </a:xfrm>
          <a:prstGeom prst="rect">
            <a:avLst/>
          </a:prstGeom>
          <a:noFill/>
          <a:ln w="9525">
            <a:noFill/>
            <a:miter lim="800000"/>
            <a:headEnd/>
            <a:tailEnd/>
          </a:ln>
        </p:spPr>
        <p:txBody>
          <a:bodyPr wrap="none" anchor="ctr">
            <a:spAutoFit/>
          </a:bodyPr>
          <a:lstStyle/>
          <a:p>
            <a:pPr algn="r" rtl="1"/>
            <a:r>
              <a:rPr lang="fa-IR">
                <a:solidFill>
                  <a:srgbClr val="FF00FF"/>
                </a:solidFill>
                <a:latin typeface="Arial" charset="0"/>
              </a:rPr>
              <a:t>همواره  :</a:t>
            </a:r>
          </a:p>
        </p:txBody>
      </p:sp>
      <p:sp>
        <p:nvSpPr>
          <p:cNvPr id="61449" name="Rectangle 14"/>
          <p:cNvSpPr>
            <a:spLocks noChangeArrowheads="1"/>
          </p:cNvSpPr>
          <p:nvPr/>
        </p:nvSpPr>
        <p:spPr bwMode="auto">
          <a:xfrm>
            <a:off x="611188" y="4941888"/>
            <a:ext cx="8353425" cy="1066800"/>
          </a:xfrm>
          <a:prstGeom prst="rect">
            <a:avLst/>
          </a:prstGeom>
          <a:noFill/>
          <a:ln w="9525">
            <a:noFill/>
            <a:miter lim="800000"/>
            <a:headEnd/>
            <a:tailEnd/>
          </a:ln>
        </p:spPr>
        <p:txBody>
          <a:bodyPr anchor="ctr">
            <a:spAutoFit/>
          </a:bodyPr>
          <a:lstStyle/>
          <a:p>
            <a:pPr algn="just" rtl="1"/>
            <a:r>
              <a:rPr lang="fa-IR">
                <a:solidFill>
                  <a:srgbClr val="66FF33"/>
                </a:solidFill>
                <a:latin typeface="Arial" charset="0"/>
              </a:rPr>
              <a:t>ظرفیت گرمایی در فشار ثابت </a:t>
            </a:r>
            <a:r>
              <a:rPr lang="en-US" b="1">
                <a:solidFill>
                  <a:srgbClr val="66FF33"/>
                </a:solidFill>
                <a:latin typeface="Times New Roman" pitchFamily="18" charset="0"/>
                <a:cs typeface="Times New Roman" pitchFamily="18" charset="0"/>
              </a:rPr>
              <a:t>C</a:t>
            </a:r>
            <a:r>
              <a:rPr lang="en-US" sz="2000" b="1">
                <a:solidFill>
                  <a:srgbClr val="66FF33"/>
                </a:solidFill>
                <a:latin typeface="Times New Roman" pitchFamily="18" charset="0"/>
                <a:cs typeface="Times New Roman" pitchFamily="18" charset="0"/>
              </a:rPr>
              <a:t>p</a:t>
            </a:r>
            <a:r>
              <a:rPr lang="en-US">
                <a:solidFill>
                  <a:srgbClr val="66FF33"/>
                </a:solidFill>
                <a:latin typeface="Arial" charset="0"/>
                <a:cs typeface="Times New Roman" pitchFamily="18" charset="0"/>
              </a:rPr>
              <a:t>)</a:t>
            </a:r>
            <a:r>
              <a:rPr lang="fa-IR">
                <a:solidFill>
                  <a:srgbClr val="66FF33"/>
                </a:solidFill>
                <a:latin typeface="Arial" charset="0"/>
              </a:rPr>
              <a:t> </a:t>
            </a:r>
            <a:r>
              <a:rPr lang="fa-IR">
                <a:solidFill>
                  <a:srgbClr val="66FF33"/>
                </a:solidFill>
                <a:latin typeface="Arial" charset="0"/>
                <a:cs typeface="Times New Roman" pitchFamily="18" charset="0"/>
              </a:rPr>
              <a:t>)</a:t>
            </a:r>
            <a:r>
              <a:rPr lang="fa-IR">
                <a:solidFill>
                  <a:srgbClr val="66FF33"/>
                </a:solidFill>
                <a:latin typeface="Arial" charset="0"/>
              </a:rPr>
              <a:t> ظرفیت گرمایی در حجم ثابت</a:t>
            </a:r>
            <a:r>
              <a:rPr lang="fa-IR">
                <a:solidFill>
                  <a:srgbClr val="66FF33"/>
                </a:solidFill>
                <a:latin typeface="Arial" charset="0"/>
                <a:cs typeface="Times New Roman" pitchFamily="18" charset="0"/>
              </a:rPr>
              <a:t>(</a:t>
            </a:r>
            <a:r>
              <a:rPr lang="en-US" b="1">
                <a:solidFill>
                  <a:srgbClr val="66FF33"/>
                </a:solidFill>
                <a:latin typeface="Times New Roman" pitchFamily="18" charset="0"/>
                <a:cs typeface="Times New Roman" pitchFamily="18" charset="0"/>
              </a:rPr>
              <a:t>C</a:t>
            </a:r>
            <a:r>
              <a:rPr lang="en-US" sz="2000" b="1">
                <a:solidFill>
                  <a:srgbClr val="66FF33"/>
                </a:solidFill>
                <a:latin typeface="Times New Roman" pitchFamily="18" charset="0"/>
                <a:cs typeface="Times New Roman" pitchFamily="18" charset="0"/>
              </a:rPr>
              <a:t>V</a:t>
            </a:r>
            <a:r>
              <a:rPr lang="fa-IR">
                <a:solidFill>
                  <a:srgbClr val="66FF33"/>
                </a:solidFill>
                <a:latin typeface="Arial" charset="0"/>
                <a:cs typeface="Times New Roman" pitchFamily="18" charset="0"/>
              </a:rPr>
              <a:t> )</a:t>
            </a:r>
            <a:endParaRPr lang="en-US">
              <a:solidFill>
                <a:srgbClr val="66FF33"/>
              </a:solidFill>
              <a:latin typeface="Arial" charset="0"/>
              <a:cs typeface="Times New Roman" pitchFamily="18" charset="0"/>
            </a:endParaRP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2" name="Slide Number Placeholder 11"/>
          <p:cNvSpPr>
            <a:spLocks noGrp="1"/>
          </p:cNvSpPr>
          <p:nvPr>
            <p:ph type="sldNum" sz="quarter" idx="12"/>
          </p:nvPr>
        </p:nvSpPr>
        <p:spPr/>
        <p:txBody>
          <a:bodyPr/>
          <a:lstStyle/>
          <a:p>
            <a:pPr>
              <a:defRPr/>
            </a:pPr>
            <a:fld id="{8C9D81D3-82E4-4728-90B2-15FD8381DF7F}" type="slidenum">
              <a:rPr lang="ar-SA"/>
              <a:pPr>
                <a:defRPr/>
              </a:pPr>
              <a:t>88</a:t>
            </a:fld>
            <a:endParaRPr lang="en-US"/>
          </a:p>
        </p:txBody>
      </p:sp>
    </p:spTree>
  </p:cSld>
  <p:clrMapOvr>
    <a:masterClrMapping/>
  </p:clrMapOvr>
  <p:transition>
    <p:push/>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2468" name="Rectangle 4"/>
          <p:cNvSpPr>
            <a:spLocks noChangeArrowheads="1"/>
          </p:cNvSpPr>
          <p:nvPr/>
        </p:nvSpPr>
        <p:spPr bwMode="auto">
          <a:xfrm>
            <a:off x="5203825" y="298450"/>
            <a:ext cx="3503613" cy="579438"/>
          </a:xfrm>
          <a:prstGeom prst="rect">
            <a:avLst/>
          </a:prstGeom>
          <a:noFill/>
          <a:ln w="9525">
            <a:noFill/>
            <a:miter lim="800000"/>
            <a:headEnd/>
            <a:tailEnd/>
          </a:ln>
        </p:spPr>
        <p:txBody>
          <a:bodyPr wrap="none" anchor="ctr">
            <a:spAutoFit/>
          </a:bodyPr>
          <a:lstStyle/>
          <a:p>
            <a:pPr algn="r" rtl="1"/>
            <a:r>
              <a:rPr lang="fa-IR" b="1">
                <a:solidFill>
                  <a:srgbClr val="FF99FF"/>
                </a:solidFill>
                <a:latin typeface="Arial" charset="0"/>
              </a:rPr>
              <a:t>انبساط آدیاباتیک یک گاز</a:t>
            </a:r>
          </a:p>
        </p:txBody>
      </p:sp>
      <p:sp>
        <p:nvSpPr>
          <p:cNvPr id="62469" name="Rectangle 5"/>
          <p:cNvSpPr>
            <a:spLocks noChangeArrowheads="1"/>
          </p:cNvSpPr>
          <p:nvPr/>
        </p:nvSpPr>
        <p:spPr bwMode="auto">
          <a:xfrm>
            <a:off x="0" y="1296988"/>
            <a:ext cx="8893175" cy="1554162"/>
          </a:xfrm>
          <a:prstGeom prst="rect">
            <a:avLst/>
          </a:prstGeom>
          <a:noFill/>
          <a:ln w="9525">
            <a:noFill/>
            <a:miter lim="800000"/>
            <a:headEnd/>
            <a:tailEnd/>
          </a:ln>
        </p:spPr>
        <p:txBody>
          <a:bodyPr anchor="ctr">
            <a:spAutoFit/>
          </a:bodyPr>
          <a:lstStyle/>
          <a:p>
            <a:pPr algn="r" rtl="1"/>
            <a:r>
              <a:rPr lang="fa-IR">
                <a:latin typeface="Arial" charset="0"/>
              </a:rPr>
              <a:t>باواکنشی با تغییر حالتی به صورت آدیاباتیک یعنی سیستم انتقال گرمایی ندارد ، یعنی سیستم نسبت به محیط خارج ایزوله یا بسته است.</a:t>
            </a:r>
          </a:p>
        </p:txBody>
      </p:sp>
      <p:sp>
        <p:nvSpPr>
          <p:cNvPr id="62470" name="Rectangle 6"/>
          <p:cNvSpPr>
            <a:spLocks noChangeArrowheads="1"/>
          </p:cNvSpPr>
          <p:nvPr/>
        </p:nvSpPr>
        <p:spPr bwMode="auto">
          <a:xfrm>
            <a:off x="4976813" y="3284538"/>
            <a:ext cx="3727450" cy="579437"/>
          </a:xfrm>
          <a:prstGeom prst="rect">
            <a:avLst/>
          </a:prstGeom>
          <a:noFill/>
          <a:ln w="9525">
            <a:noFill/>
            <a:miter lim="800000"/>
            <a:headEnd/>
            <a:tailEnd/>
          </a:ln>
        </p:spPr>
        <p:txBody>
          <a:bodyPr wrap="none" anchor="ctr">
            <a:spAutoFit/>
          </a:bodyPr>
          <a:lstStyle/>
          <a:p>
            <a:pPr algn="r" rtl="1"/>
            <a:r>
              <a:rPr lang="en-US">
                <a:latin typeface="Times New Roman" pitchFamily="18" charset="0"/>
              </a:rPr>
              <a:t> </a:t>
            </a:r>
            <a:r>
              <a:rPr lang="fa-IR">
                <a:solidFill>
                  <a:srgbClr val="FF00FF"/>
                </a:solidFill>
                <a:latin typeface="Times New Roman" pitchFamily="18" charset="0"/>
              </a:rPr>
              <a:t>در نتیجه </a:t>
            </a:r>
            <a:r>
              <a:rPr lang="en-US">
                <a:solidFill>
                  <a:srgbClr val="FF00FF"/>
                </a:solidFill>
                <a:latin typeface="Times New Roman" pitchFamily="18" charset="0"/>
              </a:rPr>
              <a:t>Q = 0</a:t>
            </a:r>
            <a:r>
              <a:rPr lang="fa-IR">
                <a:solidFill>
                  <a:srgbClr val="FF00FF"/>
                </a:solidFill>
                <a:latin typeface="Times New Roman" pitchFamily="18" charset="0"/>
              </a:rPr>
              <a:t> و داریم :</a:t>
            </a:r>
          </a:p>
        </p:txBody>
      </p:sp>
      <p:sp>
        <p:nvSpPr>
          <p:cNvPr id="62471" name="Rectangle 8"/>
          <p:cNvSpPr>
            <a:spLocks noChangeArrowheads="1"/>
          </p:cNvSpPr>
          <p:nvPr/>
        </p:nvSpPr>
        <p:spPr bwMode="auto">
          <a:xfrm>
            <a:off x="0" y="3286125"/>
            <a:ext cx="9144000" cy="0"/>
          </a:xfrm>
          <a:prstGeom prst="rect">
            <a:avLst/>
          </a:prstGeom>
          <a:noFill/>
          <a:ln w="9525">
            <a:noFill/>
            <a:miter lim="800000"/>
            <a:headEnd/>
            <a:tailEnd/>
          </a:ln>
        </p:spPr>
        <p:txBody>
          <a:bodyPr wrap="none" anchor="ctr">
            <a:spAutoFit/>
          </a:bodyPr>
          <a:lstStyle/>
          <a:p>
            <a:endParaRPr lang="fa-IR"/>
          </a:p>
        </p:txBody>
      </p:sp>
      <p:graphicFrame>
        <p:nvGraphicFramePr>
          <p:cNvPr id="62466" name="Object 7"/>
          <p:cNvGraphicFramePr>
            <a:graphicFrameLocks noChangeAspect="1"/>
          </p:cNvGraphicFramePr>
          <p:nvPr/>
        </p:nvGraphicFramePr>
        <p:xfrm>
          <a:off x="3348038" y="4652963"/>
          <a:ext cx="2160587" cy="454025"/>
        </p:xfrm>
        <a:graphic>
          <a:graphicData uri="http://schemas.openxmlformats.org/presentationml/2006/ole">
            <mc:AlternateContent xmlns:mc="http://schemas.openxmlformats.org/markup-compatibility/2006">
              <mc:Choice xmlns:v="urn:schemas-microsoft-com:vml" Requires="v">
                <p:oleObj spid="_x0000_s62470" name="Equation" r:id="rId3" imgW="952087" imgH="203112" progId="Equation.3">
                  <p:embed/>
                </p:oleObj>
              </mc:Choice>
              <mc:Fallback>
                <p:oleObj name="Equation" r:id="rId3" imgW="952087" imgH="203112" progId="Equation.3">
                  <p:embed/>
                  <p:pic>
                    <p:nvPicPr>
                      <p:cNvPr id="0"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48038" y="4652963"/>
                        <a:ext cx="2160587" cy="454025"/>
                      </a:xfrm>
                      <a:prstGeom prst="rect">
                        <a:avLst/>
                      </a:prstGeom>
                      <a:solidFill>
                        <a:srgbClr val="FFFF99"/>
                      </a:solidFill>
                    </p:spPr>
                  </p:pic>
                </p:oleObj>
              </mc:Fallback>
            </mc:AlternateContent>
          </a:graphicData>
        </a:graphic>
      </p:graphicFrame>
      <p:sp>
        <p:nvSpPr>
          <p:cNvPr id="62472" name="Rectangle 11"/>
          <p:cNvSpPr>
            <a:spLocks noChangeArrowheads="1"/>
          </p:cNvSpPr>
          <p:nvPr/>
        </p:nvSpPr>
        <p:spPr bwMode="auto">
          <a:xfrm>
            <a:off x="0" y="3281363"/>
            <a:ext cx="9144000" cy="0"/>
          </a:xfrm>
          <a:prstGeom prst="rect">
            <a:avLst/>
          </a:prstGeom>
          <a:noFill/>
          <a:ln w="9525">
            <a:noFill/>
            <a:miter lim="800000"/>
            <a:headEnd/>
            <a:tailEnd/>
          </a:ln>
        </p:spPr>
        <p:txBody>
          <a:bodyPr wrap="none" anchor="ctr">
            <a:spAutoFit/>
          </a:bodyPr>
          <a:lstStyle/>
          <a:p>
            <a:endParaRPr lang="fa-IR"/>
          </a:p>
        </p:txBody>
      </p:sp>
      <p:graphicFrame>
        <p:nvGraphicFramePr>
          <p:cNvPr id="62467" name="Object 10"/>
          <p:cNvGraphicFramePr>
            <a:graphicFrameLocks noChangeAspect="1"/>
          </p:cNvGraphicFramePr>
          <p:nvPr/>
        </p:nvGraphicFramePr>
        <p:xfrm>
          <a:off x="3492500" y="5589588"/>
          <a:ext cx="1655763" cy="574675"/>
        </p:xfrm>
        <a:graphic>
          <a:graphicData uri="http://schemas.openxmlformats.org/presentationml/2006/ole">
            <mc:AlternateContent xmlns:mc="http://schemas.openxmlformats.org/markup-compatibility/2006">
              <mc:Choice xmlns:v="urn:schemas-microsoft-com:vml" Requires="v">
                <p:oleObj spid="_x0000_s62471" name="Equation" r:id="rId5" imgW="457002" imgH="203112" progId="Equation.3">
                  <p:embed/>
                </p:oleObj>
              </mc:Choice>
              <mc:Fallback>
                <p:oleObj name="Equation" r:id="rId5" imgW="457002" imgH="203112" progId="Equation.3">
                  <p:embed/>
                  <p:pic>
                    <p:nvPicPr>
                      <p:cNvPr id="0" name="Object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492500" y="5589588"/>
                        <a:ext cx="1655763" cy="574675"/>
                      </a:xfrm>
                      <a:prstGeom prst="rect">
                        <a:avLst/>
                      </a:prstGeom>
                      <a:solidFill>
                        <a:srgbClr val="FFFF99"/>
                      </a:solidFill>
                    </p:spPr>
                  </p:pic>
                </p:oleObj>
              </mc:Fallback>
            </mc:AlternateContent>
          </a:graphicData>
        </a:graphic>
      </p:graphicFrame>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1" name="Slide Number Placeholder 10"/>
          <p:cNvSpPr>
            <a:spLocks noGrp="1"/>
          </p:cNvSpPr>
          <p:nvPr>
            <p:ph type="sldNum" sz="quarter" idx="12"/>
          </p:nvPr>
        </p:nvSpPr>
        <p:spPr/>
        <p:txBody>
          <a:bodyPr/>
          <a:lstStyle/>
          <a:p>
            <a:pPr>
              <a:defRPr/>
            </a:pPr>
            <a:fld id="{4A185308-9708-45C4-8628-41B84C00BA8A}" type="slidenum">
              <a:rPr lang="ar-SA"/>
              <a:pPr>
                <a:defRPr/>
              </a:pPr>
              <a:t>89</a:t>
            </a:fld>
            <a:endParaRPr lang="en-US"/>
          </a:p>
        </p:txBody>
      </p:sp>
    </p:spTree>
  </p:cSld>
  <p:clrMapOvr>
    <a:masterClrMapping/>
  </p:clrMapOvr>
  <p:transition>
    <p:push di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150" name="Rectangle 5"/>
          <p:cNvSpPr>
            <a:spLocks noChangeArrowheads="1"/>
          </p:cNvSpPr>
          <p:nvPr/>
        </p:nvSpPr>
        <p:spPr bwMode="auto">
          <a:xfrm>
            <a:off x="11110913" y="4706938"/>
            <a:ext cx="346075" cy="274637"/>
          </a:xfrm>
          <a:prstGeom prst="rect">
            <a:avLst/>
          </a:prstGeom>
          <a:noFill/>
          <a:ln w="9525">
            <a:noFill/>
            <a:miter lim="800000"/>
            <a:headEnd/>
            <a:tailEnd/>
          </a:ln>
        </p:spPr>
        <p:txBody>
          <a:bodyPr wrap="none" anchor="ctr">
            <a:spAutoFit/>
          </a:bodyPr>
          <a:lstStyle/>
          <a:p>
            <a:pPr algn="r" rtl="1">
              <a:buFont typeface="Wingdings" pitchFamily="2" charset="2"/>
              <a:buChar char=""/>
            </a:pPr>
            <a:r>
              <a:rPr lang="en-US" sz="1200" b="1">
                <a:latin typeface="Arial" charset="0"/>
                <a:cs typeface="Times New Roman" pitchFamily="18" charset="0"/>
              </a:rPr>
              <a:t> </a:t>
            </a:r>
            <a:endParaRPr lang="en-US" sz="1800">
              <a:latin typeface="Arial" charset="0"/>
              <a:cs typeface="Arial" charset="0"/>
            </a:endParaRPr>
          </a:p>
        </p:txBody>
      </p:sp>
      <p:graphicFrame>
        <p:nvGraphicFramePr>
          <p:cNvPr id="6146" name="Object 4"/>
          <p:cNvGraphicFramePr>
            <a:graphicFrameLocks noChangeAspect="1"/>
          </p:cNvGraphicFramePr>
          <p:nvPr/>
        </p:nvGraphicFramePr>
        <p:xfrm>
          <a:off x="3924300" y="1557338"/>
          <a:ext cx="1528763" cy="873125"/>
        </p:xfrm>
        <a:graphic>
          <a:graphicData uri="http://schemas.openxmlformats.org/presentationml/2006/ole">
            <mc:AlternateContent xmlns:mc="http://schemas.openxmlformats.org/markup-compatibility/2006">
              <mc:Choice xmlns:v="urn:schemas-microsoft-com:vml" Requires="v">
                <p:oleObj spid="_x0000_s6154" name="Equation" r:id="rId3" imgW="863225" imgH="393529" progId="Equation.3">
                  <p:embed/>
                </p:oleObj>
              </mc:Choice>
              <mc:Fallback>
                <p:oleObj name="Equation" r:id="rId3" imgW="863225" imgH="393529" progId="Equation.3">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24300" y="1557338"/>
                        <a:ext cx="1528763" cy="873125"/>
                      </a:xfrm>
                      <a:prstGeom prst="rect">
                        <a:avLst/>
                      </a:prstGeom>
                      <a:solidFill>
                        <a:srgbClr val="FFFF99"/>
                      </a:solidFill>
                    </p:spPr>
                  </p:pic>
                </p:oleObj>
              </mc:Fallback>
            </mc:AlternateContent>
          </a:graphicData>
        </a:graphic>
      </p:graphicFrame>
      <p:sp>
        <p:nvSpPr>
          <p:cNvPr id="6151" name="Rectangle 6"/>
          <p:cNvSpPr>
            <a:spLocks noChangeArrowheads="1"/>
          </p:cNvSpPr>
          <p:nvPr/>
        </p:nvSpPr>
        <p:spPr bwMode="auto">
          <a:xfrm>
            <a:off x="827088" y="722313"/>
            <a:ext cx="7921625" cy="579437"/>
          </a:xfrm>
          <a:prstGeom prst="rect">
            <a:avLst/>
          </a:prstGeom>
          <a:noFill/>
          <a:ln w="9525">
            <a:noFill/>
            <a:miter lim="800000"/>
            <a:headEnd/>
            <a:tailEnd/>
          </a:ln>
        </p:spPr>
        <p:txBody>
          <a:bodyPr anchor="ctr">
            <a:spAutoFit/>
          </a:bodyPr>
          <a:lstStyle/>
          <a:p>
            <a:pPr algn="r" rtl="1">
              <a:tabLst>
                <a:tab pos="457200" algn="l"/>
              </a:tabLst>
            </a:pPr>
            <a:r>
              <a:rPr lang="fa-IR">
                <a:solidFill>
                  <a:srgbClr val="FFFF00"/>
                </a:solidFill>
                <a:latin typeface="Arial" charset="0"/>
                <a:cs typeface="Times New Roman" pitchFamily="18" charset="0"/>
              </a:rPr>
              <a:t>شیب منحنی های حاصل در دمای صفر درجه سلسیوس </a:t>
            </a:r>
            <a:r>
              <a:rPr lang="fa-IR">
                <a:solidFill>
                  <a:srgbClr val="FFFF00"/>
                </a:solidFill>
                <a:cs typeface="Times New Roman" pitchFamily="18" charset="0"/>
              </a:rPr>
              <a:t>:</a:t>
            </a:r>
          </a:p>
        </p:txBody>
      </p:sp>
      <p:sp>
        <p:nvSpPr>
          <p:cNvPr id="6152" name="Rectangle 12"/>
          <p:cNvSpPr>
            <a:spLocks noChangeArrowheads="1"/>
          </p:cNvSpPr>
          <p:nvPr/>
        </p:nvSpPr>
        <p:spPr bwMode="auto">
          <a:xfrm>
            <a:off x="2924175" y="3068638"/>
            <a:ext cx="5384800" cy="641350"/>
          </a:xfrm>
          <a:prstGeom prst="rect">
            <a:avLst/>
          </a:prstGeom>
          <a:noFill/>
          <a:ln w="9525">
            <a:noFill/>
            <a:miter lim="800000"/>
            <a:headEnd/>
            <a:tailEnd/>
          </a:ln>
        </p:spPr>
        <p:txBody>
          <a:bodyPr wrap="none" anchor="ctr">
            <a:spAutoFit/>
          </a:bodyPr>
          <a:lstStyle/>
          <a:p>
            <a:pPr algn="r" rtl="1"/>
            <a:r>
              <a:rPr lang="fa-IR" sz="3600">
                <a:latin typeface="Agency FB" pitchFamily="34" charset="0"/>
              </a:rPr>
              <a:t>در گاز ایده آل                     </a:t>
            </a:r>
            <a:r>
              <a:rPr lang="fa-IR"/>
              <a:t>و در نتیجه</a:t>
            </a:r>
            <a:r>
              <a:rPr lang="fa-IR" sz="3600">
                <a:latin typeface="Agency FB" pitchFamily="34" charset="0"/>
              </a:rPr>
              <a:t> </a:t>
            </a:r>
          </a:p>
        </p:txBody>
      </p:sp>
      <p:graphicFrame>
        <p:nvGraphicFramePr>
          <p:cNvPr id="6147" name="Object 13"/>
          <p:cNvGraphicFramePr>
            <a:graphicFrameLocks noChangeAspect="1"/>
          </p:cNvGraphicFramePr>
          <p:nvPr/>
        </p:nvGraphicFramePr>
        <p:xfrm>
          <a:off x="4427538" y="3128963"/>
          <a:ext cx="1714500" cy="515937"/>
        </p:xfrm>
        <a:graphic>
          <a:graphicData uri="http://schemas.openxmlformats.org/presentationml/2006/ole">
            <mc:AlternateContent xmlns:mc="http://schemas.openxmlformats.org/markup-compatibility/2006">
              <mc:Choice xmlns:v="urn:schemas-microsoft-com:vml" Requires="v">
                <p:oleObj spid="_x0000_s6155" name="Equation" r:id="rId5" imgW="660113" imgH="203112" progId="Equation.3">
                  <p:embed/>
                </p:oleObj>
              </mc:Choice>
              <mc:Fallback>
                <p:oleObj name="Equation" r:id="rId5" imgW="660113" imgH="203112" progId="Equation.3">
                  <p:embed/>
                  <p:pic>
                    <p:nvPicPr>
                      <p:cNvPr id="0" name="Object 1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27538" y="3128963"/>
                        <a:ext cx="1714500" cy="515937"/>
                      </a:xfrm>
                      <a:prstGeom prst="rect">
                        <a:avLst/>
                      </a:prstGeom>
                      <a:solidFill>
                        <a:srgbClr val="FFFF99"/>
                      </a:solidFill>
                    </p:spPr>
                  </p:pic>
                </p:oleObj>
              </mc:Fallback>
            </mc:AlternateContent>
          </a:graphicData>
        </a:graphic>
      </p:graphicFrame>
      <p:graphicFrame>
        <p:nvGraphicFramePr>
          <p:cNvPr id="6148" name="Object 17"/>
          <p:cNvGraphicFramePr>
            <a:graphicFrameLocks noChangeAspect="1"/>
          </p:cNvGraphicFramePr>
          <p:nvPr/>
        </p:nvGraphicFramePr>
        <p:xfrm>
          <a:off x="1778000" y="3141663"/>
          <a:ext cx="1138238" cy="539750"/>
        </p:xfrm>
        <a:graphic>
          <a:graphicData uri="http://schemas.openxmlformats.org/presentationml/2006/ole">
            <mc:AlternateContent xmlns:mc="http://schemas.openxmlformats.org/markup-compatibility/2006">
              <mc:Choice xmlns:v="urn:schemas-microsoft-com:vml" Requires="v">
                <p:oleObj spid="_x0000_s6156" name="Equation" r:id="rId7" imgW="418918" imgH="203112" progId="Equation.3">
                  <p:embed/>
                </p:oleObj>
              </mc:Choice>
              <mc:Fallback>
                <p:oleObj name="Equation" r:id="rId7" imgW="418918" imgH="203112" progId="Equation.3">
                  <p:embed/>
                  <p:pic>
                    <p:nvPicPr>
                      <p:cNvPr id="0" name="Object 1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778000" y="3141663"/>
                        <a:ext cx="1138238" cy="539750"/>
                      </a:xfrm>
                      <a:prstGeom prst="rect">
                        <a:avLst/>
                      </a:prstGeom>
                      <a:solidFill>
                        <a:srgbClr val="FFFF99"/>
                      </a:solidFill>
                    </p:spPr>
                  </p:pic>
                </p:oleObj>
              </mc:Fallback>
            </mc:AlternateContent>
          </a:graphicData>
        </a:graphic>
      </p:graphicFrame>
      <p:sp>
        <p:nvSpPr>
          <p:cNvPr id="6153" name="Rectangle 21"/>
          <p:cNvSpPr>
            <a:spLocks noChangeArrowheads="1"/>
          </p:cNvSpPr>
          <p:nvPr/>
        </p:nvSpPr>
        <p:spPr bwMode="auto">
          <a:xfrm>
            <a:off x="3367088" y="4779963"/>
            <a:ext cx="9144000" cy="0"/>
          </a:xfrm>
          <a:prstGeom prst="rect">
            <a:avLst/>
          </a:prstGeom>
          <a:noFill/>
          <a:ln w="9525">
            <a:noFill/>
            <a:miter lim="800000"/>
            <a:headEnd/>
            <a:tailEnd/>
          </a:ln>
        </p:spPr>
        <p:txBody>
          <a:bodyPr wrap="none" anchor="ctr">
            <a:spAutoFit/>
          </a:bodyPr>
          <a:lstStyle/>
          <a:p>
            <a:endParaRPr lang="fa-IR"/>
          </a:p>
        </p:txBody>
      </p:sp>
      <p:graphicFrame>
        <p:nvGraphicFramePr>
          <p:cNvPr id="6149" name="Object 20"/>
          <p:cNvGraphicFramePr>
            <a:graphicFrameLocks noChangeAspect="1"/>
          </p:cNvGraphicFramePr>
          <p:nvPr/>
        </p:nvGraphicFramePr>
        <p:xfrm>
          <a:off x="3563938" y="4941888"/>
          <a:ext cx="1925637" cy="555625"/>
        </p:xfrm>
        <a:graphic>
          <a:graphicData uri="http://schemas.openxmlformats.org/presentationml/2006/ole">
            <mc:AlternateContent xmlns:mc="http://schemas.openxmlformats.org/markup-compatibility/2006">
              <mc:Choice xmlns:v="urn:schemas-microsoft-com:vml" Requires="v">
                <p:oleObj spid="_x0000_s6157" name="Equation" r:id="rId9" imgW="621760" imgH="177646" progId="Equation.3">
                  <p:embed/>
                </p:oleObj>
              </mc:Choice>
              <mc:Fallback>
                <p:oleObj name="Equation" r:id="rId9" imgW="621760" imgH="177646" progId="Equation.3">
                  <p:embed/>
                  <p:pic>
                    <p:nvPicPr>
                      <p:cNvPr id="0" name="Object 2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563938" y="4941888"/>
                        <a:ext cx="1925637" cy="555625"/>
                      </a:xfrm>
                      <a:prstGeom prst="rect">
                        <a:avLst/>
                      </a:prstGeom>
                      <a:solidFill>
                        <a:srgbClr val="FFFF99"/>
                      </a:solidFill>
                    </p:spPr>
                  </p:pic>
                </p:oleObj>
              </mc:Fallback>
            </mc:AlternateContent>
          </a:graphicData>
        </a:graphic>
      </p:graphicFrame>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2" name="Slide Number Placeholder 11"/>
          <p:cNvSpPr>
            <a:spLocks noGrp="1"/>
          </p:cNvSpPr>
          <p:nvPr>
            <p:ph type="sldNum" sz="quarter" idx="12"/>
          </p:nvPr>
        </p:nvSpPr>
        <p:spPr/>
        <p:txBody>
          <a:bodyPr/>
          <a:lstStyle/>
          <a:p>
            <a:pPr>
              <a:defRPr/>
            </a:pPr>
            <a:fld id="{0B8CEFC7-238F-42AF-8027-BB04B435EDF5}" type="slidenum">
              <a:rPr lang="ar-SA"/>
              <a:pPr>
                <a:defRPr/>
              </a:pPr>
              <a:t>9</a:t>
            </a:fld>
            <a:endParaRPr lang="en-US"/>
          </a:p>
        </p:txBody>
      </p:sp>
    </p:spTree>
  </p:cSld>
  <p:clrMapOvr>
    <a:masterClrMapping/>
  </p:clrMapOvr>
  <p:transition>
    <p:cover/>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3492" name="Rectangle 4"/>
          <p:cNvSpPr>
            <a:spLocks noChangeArrowheads="1"/>
          </p:cNvSpPr>
          <p:nvPr/>
        </p:nvSpPr>
        <p:spPr bwMode="auto">
          <a:xfrm>
            <a:off x="490538" y="522288"/>
            <a:ext cx="8475662" cy="1066800"/>
          </a:xfrm>
          <a:prstGeom prst="rect">
            <a:avLst/>
          </a:prstGeom>
          <a:noFill/>
          <a:ln w="9525">
            <a:noFill/>
            <a:miter lim="800000"/>
            <a:headEnd/>
            <a:tailEnd/>
          </a:ln>
        </p:spPr>
        <p:txBody>
          <a:bodyPr wrap="none" anchor="ctr">
            <a:spAutoFit/>
          </a:bodyPr>
          <a:lstStyle/>
          <a:p>
            <a:pPr algn="r" rtl="1"/>
            <a:r>
              <a:rPr lang="fa-IR">
                <a:latin typeface="Arial" charset="0"/>
              </a:rPr>
              <a:t>نکته : کار حاصل از یک انبساط آدیاباتیک ، عبارتست از تغییر</a:t>
            </a:r>
            <a:endParaRPr lang="en-US">
              <a:latin typeface="Arial" charset="0"/>
            </a:endParaRPr>
          </a:p>
          <a:p>
            <a:pPr algn="r" rtl="1"/>
            <a:r>
              <a:rPr lang="fa-IR">
                <a:latin typeface="Arial" charset="0"/>
              </a:rPr>
              <a:t> انرژی درونی سیستم یعنی:</a:t>
            </a:r>
          </a:p>
        </p:txBody>
      </p:sp>
      <p:graphicFrame>
        <p:nvGraphicFramePr>
          <p:cNvPr id="63490" name="Object 5"/>
          <p:cNvGraphicFramePr>
            <a:graphicFrameLocks noChangeAspect="1"/>
          </p:cNvGraphicFramePr>
          <p:nvPr/>
        </p:nvGraphicFramePr>
        <p:xfrm>
          <a:off x="3924300" y="1989138"/>
          <a:ext cx="1944688" cy="544512"/>
        </p:xfrm>
        <a:graphic>
          <a:graphicData uri="http://schemas.openxmlformats.org/presentationml/2006/ole">
            <mc:AlternateContent xmlns:mc="http://schemas.openxmlformats.org/markup-compatibility/2006">
              <mc:Choice xmlns:v="urn:schemas-microsoft-com:vml" Requires="v">
                <p:oleObj spid="_x0000_s63494" name="Equation" r:id="rId3" imgW="647419" imgH="177723" progId="Equation.3">
                  <p:embed/>
                </p:oleObj>
              </mc:Choice>
              <mc:Fallback>
                <p:oleObj name="Equation" r:id="rId3" imgW="647419" imgH="177723" progId="Equation.3">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24300" y="1989138"/>
                        <a:ext cx="1944688" cy="544512"/>
                      </a:xfrm>
                      <a:prstGeom prst="rect">
                        <a:avLst/>
                      </a:prstGeom>
                      <a:solidFill>
                        <a:srgbClr val="FFFF99"/>
                      </a:solidFill>
                    </p:spPr>
                  </p:pic>
                </p:oleObj>
              </mc:Fallback>
            </mc:AlternateContent>
          </a:graphicData>
        </a:graphic>
      </p:graphicFrame>
      <p:sp>
        <p:nvSpPr>
          <p:cNvPr id="63493" name="Rectangle 8"/>
          <p:cNvSpPr>
            <a:spLocks noChangeArrowheads="1"/>
          </p:cNvSpPr>
          <p:nvPr/>
        </p:nvSpPr>
        <p:spPr bwMode="auto">
          <a:xfrm>
            <a:off x="0" y="3290888"/>
            <a:ext cx="9144000" cy="1066800"/>
          </a:xfrm>
          <a:prstGeom prst="rect">
            <a:avLst/>
          </a:prstGeom>
          <a:noFill/>
          <a:ln w="9525">
            <a:noFill/>
            <a:miter lim="800000"/>
            <a:headEnd/>
            <a:tailEnd/>
          </a:ln>
        </p:spPr>
        <p:txBody>
          <a:bodyPr anchor="ctr">
            <a:spAutoFit/>
          </a:bodyPr>
          <a:lstStyle/>
          <a:p>
            <a:pPr algn="r" rtl="1"/>
            <a:r>
              <a:rPr lang="fa-IR">
                <a:solidFill>
                  <a:srgbClr val="FFFF00"/>
                </a:solidFill>
                <a:latin typeface="Arial" charset="0"/>
              </a:rPr>
              <a:t>از آنجا که در انبساط  آدیاباتیک گرما با محیط خارج مبادله نمی شود انبساط ایزوترم و آدیاباتیک با هم یکسان نیستند. </a:t>
            </a:r>
          </a:p>
        </p:txBody>
      </p:sp>
      <p:graphicFrame>
        <p:nvGraphicFramePr>
          <p:cNvPr id="63491" name="Object 9"/>
          <p:cNvGraphicFramePr>
            <a:graphicFrameLocks noChangeAspect="1"/>
          </p:cNvGraphicFramePr>
          <p:nvPr/>
        </p:nvGraphicFramePr>
        <p:xfrm>
          <a:off x="3492500" y="5229225"/>
          <a:ext cx="2520950" cy="561975"/>
        </p:xfrm>
        <a:graphic>
          <a:graphicData uri="http://schemas.openxmlformats.org/presentationml/2006/ole">
            <mc:AlternateContent xmlns:mc="http://schemas.openxmlformats.org/markup-compatibility/2006">
              <mc:Choice xmlns:v="urn:schemas-microsoft-com:vml" Requires="v">
                <p:oleObj spid="_x0000_s63495" name="Equation" r:id="rId5" imgW="799753" imgH="177723" progId="Equation.3">
                  <p:embed/>
                </p:oleObj>
              </mc:Choice>
              <mc:Fallback>
                <p:oleObj name="Equation" r:id="rId5" imgW="799753" imgH="177723" progId="Equation.3">
                  <p:embed/>
                  <p:pic>
                    <p:nvPicPr>
                      <p:cNvPr id="0" name="Object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492500" y="5229225"/>
                        <a:ext cx="2520950" cy="561975"/>
                      </a:xfrm>
                      <a:prstGeom prst="rect">
                        <a:avLst/>
                      </a:prstGeom>
                      <a:solidFill>
                        <a:srgbClr val="FFFF99"/>
                      </a:solidFill>
                    </p:spPr>
                  </p:pic>
                </p:oleObj>
              </mc:Fallback>
            </mc:AlternateContent>
          </a:graphicData>
        </a:graphic>
      </p:graphicFrame>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8" name="Slide Number Placeholder 7"/>
          <p:cNvSpPr>
            <a:spLocks noGrp="1"/>
          </p:cNvSpPr>
          <p:nvPr>
            <p:ph type="sldNum" sz="quarter" idx="12"/>
          </p:nvPr>
        </p:nvSpPr>
        <p:spPr/>
        <p:txBody>
          <a:bodyPr/>
          <a:lstStyle/>
          <a:p>
            <a:pPr>
              <a:defRPr/>
            </a:pPr>
            <a:fld id="{F90594B2-C00C-4C6E-9A53-D8FF1F6A25A7}" type="slidenum">
              <a:rPr lang="ar-SA"/>
              <a:pPr>
                <a:defRPr/>
              </a:pPr>
              <a:t>90</a:t>
            </a:fld>
            <a:endParaRPr lang="en-US"/>
          </a:p>
        </p:txBody>
      </p:sp>
    </p:spTree>
  </p:cSld>
  <p:clrMapOvr>
    <a:masterClrMapping/>
  </p:clrMapOvr>
  <p:transition>
    <p:push dir="d"/>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4515" name="Rectangle 4"/>
          <p:cNvSpPr>
            <a:spLocks noChangeArrowheads="1"/>
          </p:cNvSpPr>
          <p:nvPr/>
        </p:nvSpPr>
        <p:spPr bwMode="auto">
          <a:xfrm>
            <a:off x="3663950" y="369888"/>
            <a:ext cx="5207000" cy="579437"/>
          </a:xfrm>
          <a:prstGeom prst="rect">
            <a:avLst/>
          </a:prstGeom>
          <a:noFill/>
          <a:ln w="9525">
            <a:noFill/>
            <a:miter lim="800000"/>
            <a:headEnd/>
            <a:tailEnd/>
          </a:ln>
        </p:spPr>
        <p:txBody>
          <a:bodyPr wrap="none" anchor="ctr">
            <a:spAutoFit/>
          </a:bodyPr>
          <a:lstStyle/>
          <a:p>
            <a:pPr algn="r" rtl="1"/>
            <a:r>
              <a:rPr lang="fa-IR" b="1">
                <a:solidFill>
                  <a:srgbClr val="99CC00"/>
                </a:solidFill>
                <a:latin typeface="Arial" charset="0"/>
              </a:rPr>
              <a:t>رابطه دما با حجم در سیستم آدیاباتیک</a:t>
            </a:r>
          </a:p>
        </p:txBody>
      </p:sp>
      <p:graphicFrame>
        <p:nvGraphicFramePr>
          <p:cNvPr id="64514" name="Object 5"/>
          <p:cNvGraphicFramePr>
            <a:graphicFrameLocks noChangeAspect="1"/>
          </p:cNvGraphicFramePr>
          <p:nvPr/>
        </p:nvGraphicFramePr>
        <p:xfrm>
          <a:off x="3348038" y="1557338"/>
          <a:ext cx="2376487" cy="1433512"/>
        </p:xfrm>
        <a:graphic>
          <a:graphicData uri="http://schemas.openxmlformats.org/presentationml/2006/ole">
            <mc:AlternateContent xmlns:mc="http://schemas.openxmlformats.org/markup-compatibility/2006">
              <mc:Choice xmlns:v="urn:schemas-microsoft-com:vml" Requires="v">
                <p:oleObj spid="_x0000_s64516" name="Equation" r:id="rId3" imgW="838200" imgH="508000" progId="Equation.3">
                  <p:embed/>
                </p:oleObj>
              </mc:Choice>
              <mc:Fallback>
                <p:oleObj name="Equation" r:id="rId3" imgW="838200" imgH="508000" progId="Equation.3">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48038" y="1557338"/>
                        <a:ext cx="2376487" cy="1433512"/>
                      </a:xfrm>
                      <a:prstGeom prst="rect">
                        <a:avLst/>
                      </a:prstGeom>
                      <a:solidFill>
                        <a:srgbClr val="FFFF99"/>
                      </a:solidFill>
                    </p:spPr>
                  </p:pic>
                </p:oleObj>
              </mc:Fallback>
            </mc:AlternateContent>
          </a:graphicData>
        </a:graphic>
      </p:graphicFrame>
      <p:sp>
        <p:nvSpPr>
          <p:cNvPr id="64516" name="Rectangle 9"/>
          <p:cNvSpPr>
            <a:spLocks noChangeArrowheads="1"/>
          </p:cNvSpPr>
          <p:nvPr/>
        </p:nvSpPr>
        <p:spPr bwMode="auto">
          <a:xfrm>
            <a:off x="0" y="3052763"/>
            <a:ext cx="9144000" cy="0"/>
          </a:xfrm>
          <a:prstGeom prst="rect">
            <a:avLst/>
          </a:prstGeom>
          <a:noFill/>
          <a:ln w="9525">
            <a:noFill/>
            <a:miter lim="800000"/>
            <a:headEnd/>
            <a:tailEnd/>
          </a:ln>
        </p:spPr>
        <p:txBody>
          <a:bodyPr wrap="none" anchor="ctr">
            <a:spAutoFit/>
          </a:bodyPr>
          <a:lstStyle/>
          <a:p>
            <a:endParaRPr lang="fa-IR"/>
          </a:p>
        </p:txBody>
      </p:sp>
      <p:sp>
        <p:nvSpPr>
          <p:cNvPr id="64517" name="Rectangle 10"/>
          <p:cNvSpPr>
            <a:spLocks noChangeArrowheads="1"/>
          </p:cNvSpPr>
          <p:nvPr/>
        </p:nvSpPr>
        <p:spPr bwMode="auto">
          <a:xfrm>
            <a:off x="0" y="3805238"/>
            <a:ext cx="9144000" cy="0"/>
          </a:xfrm>
          <a:prstGeom prst="rect">
            <a:avLst/>
          </a:prstGeom>
          <a:noFill/>
          <a:ln w="9525">
            <a:noFill/>
            <a:miter lim="800000"/>
            <a:headEnd/>
            <a:tailEnd/>
          </a:ln>
        </p:spPr>
        <p:txBody>
          <a:bodyPr wrap="none" anchor="ctr">
            <a:spAutoFit/>
          </a:bodyPr>
          <a:lstStyle/>
          <a:p>
            <a:endParaRPr lang="fa-IR"/>
          </a:p>
        </p:txBody>
      </p:sp>
      <p:sp>
        <p:nvSpPr>
          <p:cNvPr id="64518" name="Rectangle 11"/>
          <p:cNvSpPr>
            <a:spLocks noChangeArrowheads="1"/>
          </p:cNvSpPr>
          <p:nvPr/>
        </p:nvSpPr>
        <p:spPr bwMode="auto">
          <a:xfrm>
            <a:off x="0" y="4502150"/>
            <a:ext cx="9144000" cy="579438"/>
          </a:xfrm>
          <a:prstGeom prst="rect">
            <a:avLst/>
          </a:prstGeom>
          <a:noFill/>
          <a:ln w="9525">
            <a:noFill/>
            <a:miter lim="800000"/>
            <a:headEnd/>
            <a:tailEnd/>
          </a:ln>
        </p:spPr>
        <p:txBody>
          <a:bodyPr anchor="ctr">
            <a:spAutoFit/>
          </a:bodyPr>
          <a:lstStyle/>
          <a:p>
            <a:pPr algn="r" rtl="1"/>
            <a:r>
              <a:rPr lang="fa-IR">
                <a:latin typeface="Arial" charset="0"/>
              </a:rPr>
              <a:t>کار حاصل از انبساط آدیاباتیک &gt; کار مبادله شده در انبساط ایزوترم</a:t>
            </a: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9" name="Slide Number Placeholder 8"/>
          <p:cNvSpPr>
            <a:spLocks noGrp="1"/>
          </p:cNvSpPr>
          <p:nvPr>
            <p:ph type="sldNum" sz="quarter" idx="12"/>
          </p:nvPr>
        </p:nvSpPr>
        <p:spPr/>
        <p:txBody>
          <a:bodyPr/>
          <a:lstStyle/>
          <a:p>
            <a:pPr>
              <a:defRPr/>
            </a:pPr>
            <a:fld id="{52AB0C01-84CA-48D6-B335-24E42146EC0D}" type="slidenum">
              <a:rPr lang="ar-SA"/>
              <a:pPr>
                <a:defRPr/>
              </a:pPr>
              <a:t>91</a:t>
            </a:fld>
            <a:endParaRPr lang="en-US"/>
          </a:p>
        </p:txBody>
      </p:sp>
    </p:spTree>
  </p:cSld>
  <p:clrMapOvr>
    <a:masterClrMapping/>
  </p:clrMapOvr>
  <p:transition>
    <p:newsflash/>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5544" name="Rectangle 4"/>
          <p:cNvSpPr>
            <a:spLocks noChangeArrowheads="1"/>
          </p:cNvSpPr>
          <p:nvPr/>
        </p:nvSpPr>
        <p:spPr bwMode="auto">
          <a:xfrm>
            <a:off x="4021138" y="298450"/>
            <a:ext cx="4884737" cy="579438"/>
          </a:xfrm>
          <a:prstGeom prst="rect">
            <a:avLst/>
          </a:prstGeom>
          <a:noFill/>
          <a:ln w="9525">
            <a:noFill/>
            <a:miter lim="800000"/>
            <a:headEnd/>
            <a:tailEnd/>
          </a:ln>
        </p:spPr>
        <p:txBody>
          <a:bodyPr wrap="none" anchor="ctr">
            <a:spAutoFit/>
          </a:bodyPr>
          <a:lstStyle/>
          <a:p>
            <a:pPr algn="r" rtl="1"/>
            <a:r>
              <a:rPr lang="fa-IR" b="1">
                <a:solidFill>
                  <a:srgbClr val="FF99FF"/>
                </a:solidFill>
                <a:latin typeface="Arial" charset="0"/>
              </a:rPr>
              <a:t>کار در تحول آدیاباتیک برگشت پذیر</a:t>
            </a:r>
          </a:p>
        </p:txBody>
      </p:sp>
      <p:sp>
        <p:nvSpPr>
          <p:cNvPr id="65545" name="Rectangle 6"/>
          <p:cNvSpPr>
            <a:spLocks noChangeArrowheads="1"/>
          </p:cNvSpPr>
          <p:nvPr/>
        </p:nvSpPr>
        <p:spPr bwMode="auto">
          <a:xfrm>
            <a:off x="0" y="3128963"/>
            <a:ext cx="9144000" cy="0"/>
          </a:xfrm>
          <a:prstGeom prst="rect">
            <a:avLst/>
          </a:prstGeom>
          <a:noFill/>
          <a:ln w="9525">
            <a:noFill/>
            <a:miter lim="800000"/>
            <a:headEnd/>
            <a:tailEnd/>
          </a:ln>
        </p:spPr>
        <p:txBody>
          <a:bodyPr wrap="none" anchor="ctr">
            <a:spAutoFit/>
          </a:bodyPr>
          <a:lstStyle/>
          <a:p>
            <a:endParaRPr lang="fa-IR"/>
          </a:p>
        </p:txBody>
      </p:sp>
      <p:graphicFrame>
        <p:nvGraphicFramePr>
          <p:cNvPr id="65538" name="Object 5"/>
          <p:cNvGraphicFramePr>
            <a:graphicFrameLocks noChangeAspect="1"/>
          </p:cNvGraphicFramePr>
          <p:nvPr/>
        </p:nvGraphicFramePr>
        <p:xfrm>
          <a:off x="2195513" y="1268413"/>
          <a:ext cx="4824412" cy="1006475"/>
        </p:xfrm>
        <a:graphic>
          <a:graphicData uri="http://schemas.openxmlformats.org/presentationml/2006/ole">
            <mc:AlternateContent xmlns:mc="http://schemas.openxmlformats.org/markup-compatibility/2006">
              <mc:Choice xmlns:v="urn:schemas-microsoft-com:vml" Requires="v">
                <p:oleObj spid="_x0000_s65550" name="Equation" r:id="rId3" imgW="1739900" imgH="457200" progId="Equation.3">
                  <p:embed/>
                </p:oleObj>
              </mc:Choice>
              <mc:Fallback>
                <p:oleObj name="Equation" r:id="rId3" imgW="1739900" imgH="457200" progId="Equation.3">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95513" y="1268413"/>
                        <a:ext cx="4824412" cy="1006475"/>
                      </a:xfrm>
                      <a:prstGeom prst="rect">
                        <a:avLst/>
                      </a:prstGeom>
                      <a:solidFill>
                        <a:srgbClr val="FFFF99"/>
                      </a:solidFill>
                    </p:spPr>
                  </p:pic>
                </p:oleObj>
              </mc:Fallback>
            </mc:AlternateContent>
          </a:graphicData>
        </a:graphic>
      </p:graphicFrame>
      <p:sp>
        <p:nvSpPr>
          <p:cNvPr id="65546" name="Rectangle 7"/>
          <p:cNvSpPr>
            <a:spLocks noChangeArrowheads="1"/>
          </p:cNvSpPr>
          <p:nvPr/>
        </p:nvSpPr>
        <p:spPr bwMode="auto">
          <a:xfrm>
            <a:off x="0" y="3729038"/>
            <a:ext cx="9144000" cy="0"/>
          </a:xfrm>
          <a:prstGeom prst="rect">
            <a:avLst/>
          </a:prstGeom>
          <a:noFill/>
          <a:ln w="9525">
            <a:noFill/>
            <a:miter lim="800000"/>
            <a:headEnd/>
            <a:tailEnd/>
          </a:ln>
        </p:spPr>
        <p:txBody>
          <a:bodyPr wrap="none" anchor="ctr">
            <a:spAutoFit/>
          </a:bodyPr>
          <a:lstStyle/>
          <a:p>
            <a:endParaRPr lang="fa-IR"/>
          </a:p>
        </p:txBody>
      </p:sp>
      <p:sp>
        <p:nvSpPr>
          <p:cNvPr id="65547" name="Rectangle 9"/>
          <p:cNvSpPr>
            <a:spLocks noChangeArrowheads="1"/>
          </p:cNvSpPr>
          <p:nvPr/>
        </p:nvSpPr>
        <p:spPr bwMode="auto">
          <a:xfrm>
            <a:off x="0" y="3124200"/>
            <a:ext cx="9144000" cy="0"/>
          </a:xfrm>
          <a:prstGeom prst="rect">
            <a:avLst/>
          </a:prstGeom>
          <a:noFill/>
          <a:ln w="9525">
            <a:noFill/>
            <a:miter lim="800000"/>
            <a:headEnd/>
            <a:tailEnd/>
          </a:ln>
        </p:spPr>
        <p:txBody>
          <a:bodyPr wrap="none" anchor="ctr">
            <a:spAutoFit/>
          </a:bodyPr>
          <a:lstStyle/>
          <a:p>
            <a:endParaRPr lang="fa-IR"/>
          </a:p>
        </p:txBody>
      </p:sp>
      <p:graphicFrame>
        <p:nvGraphicFramePr>
          <p:cNvPr id="65539" name="Object 8"/>
          <p:cNvGraphicFramePr>
            <a:graphicFrameLocks noChangeAspect="1"/>
          </p:cNvGraphicFramePr>
          <p:nvPr/>
        </p:nvGraphicFramePr>
        <p:xfrm>
          <a:off x="684213" y="2565400"/>
          <a:ext cx="1439862" cy="862013"/>
        </p:xfrm>
        <a:graphic>
          <a:graphicData uri="http://schemas.openxmlformats.org/presentationml/2006/ole">
            <mc:AlternateContent xmlns:mc="http://schemas.openxmlformats.org/markup-compatibility/2006">
              <mc:Choice xmlns:v="urn:schemas-microsoft-com:vml" Requires="v">
                <p:oleObj spid="_x0000_s65551" name="Equation" r:id="rId5" imgW="698500" imgH="419100" progId="Equation.3">
                  <p:embed/>
                </p:oleObj>
              </mc:Choice>
              <mc:Fallback>
                <p:oleObj name="Equation" r:id="rId5" imgW="698500" imgH="419100" progId="Equation.3">
                  <p:embed/>
                  <p:pic>
                    <p:nvPicPr>
                      <p:cNvPr id="0" name="Object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4213" y="2565400"/>
                        <a:ext cx="1439862" cy="862013"/>
                      </a:xfrm>
                      <a:prstGeom prst="rect">
                        <a:avLst/>
                      </a:prstGeom>
                      <a:solidFill>
                        <a:srgbClr val="FFFF99"/>
                      </a:solidFill>
                    </p:spPr>
                  </p:pic>
                </p:oleObj>
              </mc:Fallback>
            </mc:AlternateContent>
          </a:graphicData>
        </a:graphic>
      </p:graphicFrame>
      <p:sp>
        <p:nvSpPr>
          <p:cNvPr id="65548" name="Rectangle 10"/>
          <p:cNvSpPr>
            <a:spLocks noChangeArrowheads="1"/>
          </p:cNvSpPr>
          <p:nvPr/>
        </p:nvSpPr>
        <p:spPr bwMode="auto">
          <a:xfrm>
            <a:off x="0" y="3733800"/>
            <a:ext cx="9144000" cy="0"/>
          </a:xfrm>
          <a:prstGeom prst="rect">
            <a:avLst/>
          </a:prstGeom>
          <a:noFill/>
          <a:ln w="9525">
            <a:noFill/>
            <a:miter lim="800000"/>
            <a:headEnd/>
            <a:tailEnd/>
          </a:ln>
        </p:spPr>
        <p:txBody>
          <a:bodyPr wrap="none" anchor="ctr">
            <a:spAutoFit/>
          </a:bodyPr>
          <a:lstStyle/>
          <a:p>
            <a:endParaRPr lang="fa-IR"/>
          </a:p>
        </p:txBody>
      </p:sp>
      <p:sp>
        <p:nvSpPr>
          <p:cNvPr id="65549" name="Rectangle 12"/>
          <p:cNvSpPr>
            <a:spLocks noChangeArrowheads="1"/>
          </p:cNvSpPr>
          <p:nvPr/>
        </p:nvSpPr>
        <p:spPr bwMode="auto">
          <a:xfrm>
            <a:off x="0" y="3157538"/>
            <a:ext cx="9144000" cy="0"/>
          </a:xfrm>
          <a:prstGeom prst="rect">
            <a:avLst/>
          </a:prstGeom>
          <a:noFill/>
          <a:ln w="9525">
            <a:noFill/>
            <a:miter lim="800000"/>
            <a:headEnd/>
            <a:tailEnd/>
          </a:ln>
        </p:spPr>
        <p:txBody>
          <a:bodyPr wrap="none" anchor="ctr">
            <a:spAutoFit/>
          </a:bodyPr>
          <a:lstStyle/>
          <a:p>
            <a:endParaRPr lang="fa-IR"/>
          </a:p>
        </p:txBody>
      </p:sp>
      <p:graphicFrame>
        <p:nvGraphicFramePr>
          <p:cNvPr id="65540" name="Object 11"/>
          <p:cNvGraphicFramePr>
            <a:graphicFrameLocks noChangeAspect="1"/>
          </p:cNvGraphicFramePr>
          <p:nvPr/>
        </p:nvGraphicFramePr>
        <p:xfrm>
          <a:off x="6659563" y="2565400"/>
          <a:ext cx="1368425" cy="820738"/>
        </p:xfrm>
        <a:graphic>
          <a:graphicData uri="http://schemas.openxmlformats.org/presentationml/2006/ole">
            <mc:AlternateContent xmlns:mc="http://schemas.openxmlformats.org/markup-compatibility/2006">
              <mc:Choice xmlns:v="urn:schemas-microsoft-com:vml" Requires="v">
                <p:oleObj spid="_x0000_s65552" name="Equation" r:id="rId7" imgW="698500" imgH="419100" progId="Equation.3">
                  <p:embed/>
                </p:oleObj>
              </mc:Choice>
              <mc:Fallback>
                <p:oleObj name="Equation" r:id="rId7" imgW="698500" imgH="419100" progId="Equation.3">
                  <p:embed/>
                  <p:pic>
                    <p:nvPicPr>
                      <p:cNvPr id="0" name="Object 1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659563" y="2565400"/>
                        <a:ext cx="1368425" cy="820738"/>
                      </a:xfrm>
                      <a:prstGeom prst="rect">
                        <a:avLst/>
                      </a:prstGeom>
                      <a:solidFill>
                        <a:srgbClr val="FFFF99"/>
                      </a:solidFill>
                    </p:spPr>
                  </p:pic>
                </p:oleObj>
              </mc:Fallback>
            </mc:AlternateContent>
          </a:graphicData>
        </a:graphic>
      </p:graphicFrame>
      <p:sp>
        <p:nvSpPr>
          <p:cNvPr id="65550" name="Rectangle 15"/>
          <p:cNvSpPr>
            <a:spLocks noChangeArrowheads="1"/>
          </p:cNvSpPr>
          <p:nvPr/>
        </p:nvSpPr>
        <p:spPr bwMode="auto">
          <a:xfrm>
            <a:off x="0" y="3267075"/>
            <a:ext cx="9144000" cy="0"/>
          </a:xfrm>
          <a:prstGeom prst="rect">
            <a:avLst/>
          </a:prstGeom>
          <a:noFill/>
          <a:ln w="9525">
            <a:noFill/>
            <a:miter lim="800000"/>
            <a:headEnd/>
            <a:tailEnd/>
          </a:ln>
        </p:spPr>
        <p:txBody>
          <a:bodyPr wrap="none" anchor="ctr">
            <a:spAutoFit/>
          </a:bodyPr>
          <a:lstStyle/>
          <a:p>
            <a:endParaRPr lang="fa-IR"/>
          </a:p>
        </p:txBody>
      </p:sp>
      <p:graphicFrame>
        <p:nvGraphicFramePr>
          <p:cNvPr id="65541" name="Object 14"/>
          <p:cNvGraphicFramePr>
            <a:graphicFrameLocks noChangeAspect="1"/>
          </p:cNvGraphicFramePr>
          <p:nvPr/>
        </p:nvGraphicFramePr>
        <p:xfrm>
          <a:off x="3132138" y="3500438"/>
          <a:ext cx="1998662" cy="571500"/>
        </p:xfrm>
        <a:graphic>
          <a:graphicData uri="http://schemas.openxmlformats.org/presentationml/2006/ole">
            <mc:AlternateContent xmlns:mc="http://schemas.openxmlformats.org/markup-compatibility/2006">
              <mc:Choice xmlns:v="urn:schemas-microsoft-com:vml" Requires="v">
                <p:oleObj spid="_x0000_s65553" name="Equation" r:id="rId9" imgW="838200" imgH="241300" progId="Equation.3">
                  <p:embed/>
                </p:oleObj>
              </mc:Choice>
              <mc:Fallback>
                <p:oleObj name="Equation" r:id="rId9" imgW="838200" imgH="241300" progId="Equation.3">
                  <p:embed/>
                  <p:pic>
                    <p:nvPicPr>
                      <p:cNvPr id="0" name="Object 1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132138" y="3500438"/>
                        <a:ext cx="1998662" cy="571500"/>
                      </a:xfrm>
                      <a:prstGeom prst="rect">
                        <a:avLst/>
                      </a:prstGeom>
                      <a:solidFill>
                        <a:srgbClr val="FFFF99"/>
                      </a:solidFill>
                    </p:spPr>
                  </p:pic>
                </p:oleObj>
              </mc:Fallback>
            </mc:AlternateContent>
          </a:graphicData>
        </a:graphic>
      </p:graphicFrame>
      <p:graphicFrame>
        <p:nvGraphicFramePr>
          <p:cNvPr id="65542" name="Object 17"/>
          <p:cNvGraphicFramePr>
            <a:graphicFrameLocks noChangeAspect="1"/>
          </p:cNvGraphicFramePr>
          <p:nvPr/>
        </p:nvGraphicFramePr>
        <p:xfrm>
          <a:off x="539750" y="4508500"/>
          <a:ext cx="2303463" cy="758825"/>
        </p:xfrm>
        <a:graphic>
          <a:graphicData uri="http://schemas.openxmlformats.org/presentationml/2006/ole">
            <mc:AlternateContent xmlns:mc="http://schemas.openxmlformats.org/markup-compatibility/2006">
              <mc:Choice xmlns:v="urn:schemas-microsoft-com:vml" Requires="v">
                <p:oleObj spid="_x0000_s65554" name="Equation" r:id="rId11" imgW="1270000" imgH="419100" progId="Equation.3">
                  <p:embed/>
                </p:oleObj>
              </mc:Choice>
              <mc:Fallback>
                <p:oleObj name="Equation" r:id="rId11" imgW="1270000" imgH="419100" progId="Equation.3">
                  <p:embed/>
                  <p:pic>
                    <p:nvPicPr>
                      <p:cNvPr id="0" name="Object 17"/>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39750" y="4508500"/>
                        <a:ext cx="2303463" cy="758825"/>
                      </a:xfrm>
                      <a:prstGeom prst="rect">
                        <a:avLst/>
                      </a:prstGeom>
                      <a:solidFill>
                        <a:srgbClr val="FFFF99"/>
                      </a:solidFill>
                    </p:spPr>
                  </p:pic>
                </p:oleObj>
              </mc:Fallback>
            </mc:AlternateContent>
          </a:graphicData>
        </a:graphic>
      </p:graphicFrame>
      <p:graphicFrame>
        <p:nvGraphicFramePr>
          <p:cNvPr id="65543" name="Object 20"/>
          <p:cNvGraphicFramePr>
            <a:graphicFrameLocks noChangeAspect="1"/>
          </p:cNvGraphicFramePr>
          <p:nvPr/>
        </p:nvGraphicFramePr>
        <p:xfrm>
          <a:off x="6084888" y="4581525"/>
          <a:ext cx="2095500" cy="790575"/>
        </p:xfrm>
        <a:graphic>
          <a:graphicData uri="http://schemas.openxmlformats.org/presentationml/2006/ole">
            <mc:AlternateContent xmlns:mc="http://schemas.openxmlformats.org/markup-compatibility/2006">
              <mc:Choice xmlns:v="urn:schemas-microsoft-com:vml" Requires="v">
                <p:oleObj spid="_x0000_s65555" name="Equation" r:id="rId13" imgW="1206500" imgH="457200" progId="Equation.3">
                  <p:embed/>
                </p:oleObj>
              </mc:Choice>
              <mc:Fallback>
                <p:oleObj name="Equation" r:id="rId13" imgW="1206500" imgH="457200" progId="Equation.3">
                  <p:embed/>
                  <p:pic>
                    <p:nvPicPr>
                      <p:cNvPr id="0" name="Object 20"/>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084888" y="4581525"/>
                        <a:ext cx="2095500" cy="790575"/>
                      </a:xfrm>
                      <a:prstGeom prst="rect">
                        <a:avLst/>
                      </a:prstGeom>
                      <a:solidFill>
                        <a:srgbClr val="FFFF99"/>
                      </a:solidFill>
                    </p:spPr>
                  </p:pic>
                </p:oleObj>
              </mc:Fallback>
            </mc:AlternateContent>
          </a:graphicData>
        </a:graphic>
      </p:graphicFrame>
      <p:sp>
        <p:nvSpPr>
          <p:cNvPr id="65551" name="Rectangle 23"/>
          <p:cNvSpPr>
            <a:spLocks noChangeArrowheads="1"/>
          </p:cNvSpPr>
          <p:nvPr/>
        </p:nvSpPr>
        <p:spPr bwMode="auto">
          <a:xfrm>
            <a:off x="465138" y="5891213"/>
            <a:ext cx="8175625" cy="549275"/>
          </a:xfrm>
          <a:prstGeom prst="rect">
            <a:avLst/>
          </a:prstGeom>
          <a:noFill/>
          <a:ln w="9525">
            <a:noFill/>
            <a:miter lim="800000"/>
            <a:headEnd/>
            <a:tailEnd/>
          </a:ln>
        </p:spPr>
        <p:txBody>
          <a:bodyPr wrap="none" anchor="ctr">
            <a:spAutoFit/>
          </a:bodyPr>
          <a:lstStyle/>
          <a:p>
            <a:pPr algn="ctr" rtl="1"/>
            <a:r>
              <a:rPr lang="fa-IR" sz="3000">
                <a:latin typeface="Arial" charset="0"/>
              </a:rPr>
              <a:t>بنابراین مقدار کار بستگی به حالتهای </a:t>
            </a:r>
            <a:r>
              <a:rPr lang="en-US" sz="3000" b="1">
                <a:latin typeface="Times New Roman" pitchFamily="18" charset="0"/>
                <a:cs typeface="Times New Roman" pitchFamily="18" charset="0"/>
              </a:rPr>
              <a:t>P</a:t>
            </a:r>
            <a:r>
              <a:rPr lang="en-US" sz="3000" b="1" baseline="-25000">
                <a:latin typeface="Times New Roman" pitchFamily="18" charset="0"/>
                <a:cs typeface="Times New Roman" pitchFamily="18" charset="0"/>
              </a:rPr>
              <a:t>2</a:t>
            </a:r>
            <a:r>
              <a:rPr lang="en-US" sz="3000" b="1">
                <a:latin typeface="Times New Roman" pitchFamily="18" charset="0"/>
                <a:cs typeface="Times New Roman" pitchFamily="18" charset="0"/>
              </a:rPr>
              <a:t>V</a:t>
            </a:r>
            <a:r>
              <a:rPr lang="en-US" sz="3000" b="1" baseline="-25000">
                <a:latin typeface="Times New Roman" pitchFamily="18" charset="0"/>
                <a:cs typeface="Times New Roman" pitchFamily="18" charset="0"/>
              </a:rPr>
              <a:t>2</a:t>
            </a:r>
            <a:r>
              <a:rPr lang="en-US" sz="3000" b="1">
                <a:latin typeface="Times New Roman" pitchFamily="18" charset="0"/>
                <a:cs typeface="Times New Roman" pitchFamily="18" charset="0"/>
              </a:rPr>
              <a:t> </a:t>
            </a:r>
            <a:r>
              <a:rPr lang="fa-IR" sz="3000">
                <a:latin typeface="Arial" charset="0"/>
              </a:rPr>
              <a:t> و </a:t>
            </a:r>
            <a:r>
              <a:rPr lang="en-US" sz="3000" b="1">
                <a:latin typeface="Times New Roman" pitchFamily="18" charset="0"/>
                <a:cs typeface="Times New Roman" pitchFamily="18" charset="0"/>
              </a:rPr>
              <a:t>P</a:t>
            </a:r>
            <a:r>
              <a:rPr lang="en-US" sz="3000" b="1" baseline="-25000">
                <a:latin typeface="Times New Roman" pitchFamily="18" charset="0"/>
                <a:cs typeface="Times New Roman" pitchFamily="18" charset="0"/>
              </a:rPr>
              <a:t>1</a:t>
            </a:r>
            <a:r>
              <a:rPr lang="en-US" sz="3000" b="1">
                <a:latin typeface="Times New Roman" pitchFamily="18" charset="0"/>
                <a:cs typeface="Times New Roman" pitchFamily="18" charset="0"/>
              </a:rPr>
              <a:t>V</a:t>
            </a:r>
            <a:r>
              <a:rPr lang="en-US" sz="3000" b="1" baseline="-25000">
                <a:latin typeface="Times New Roman" pitchFamily="18" charset="0"/>
                <a:cs typeface="Times New Roman" pitchFamily="18" charset="0"/>
              </a:rPr>
              <a:t>1</a:t>
            </a:r>
            <a:r>
              <a:rPr lang="en-US" sz="3000">
                <a:latin typeface="Arial" charset="0"/>
              </a:rPr>
              <a:t> </a:t>
            </a:r>
            <a:r>
              <a:rPr lang="fa-IR" sz="3000">
                <a:latin typeface="Arial" charset="0"/>
              </a:rPr>
              <a:t> گاز دارد.</a:t>
            </a: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8" name="Slide Number Placeholder 17"/>
          <p:cNvSpPr>
            <a:spLocks noGrp="1"/>
          </p:cNvSpPr>
          <p:nvPr>
            <p:ph type="sldNum" sz="quarter" idx="12"/>
          </p:nvPr>
        </p:nvSpPr>
        <p:spPr/>
        <p:txBody>
          <a:bodyPr/>
          <a:lstStyle/>
          <a:p>
            <a:pPr>
              <a:defRPr/>
            </a:pPr>
            <a:fld id="{E210E1C5-2BF8-414C-AC82-AB8AEA669439}" type="slidenum">
              <a:rPr lang="ar-SA"/>
              <a:pPr>
                <a:defRPr/>
              </a:pPr>
              <a:t>92</a:t>
            </a:fld>
            <a:endParaRPr lang="en-US"/>
          </a:p>
        </p:txBody>
      </p:sp>
    </p:spTree>
  </p:cSld>
  <p:clrMapOvr>
    <a:masterClrMapping/>
  </p:clrMapOvr>
  <p:transition>
    <p:fade thruBlk="1"/>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6567" name="Rectangle 4"/>
          <p:cNvSpPr>
            <a:spLocks noChangeArrowheads="1"/>
          </p:cNvSpPr>
          <p:nvPr/>
        </p:nvSpPr>
        <p:spPr bwMode="auto">
          <a:xfrm>
            <a:off x="4021138" y="227013"/>
            <a:ext cx="4884737" cy="579437"/>
          </a:xfrm>
          <a:prstGeom prst="rect">
            <a:avLst/>
          </a:prstGeom>
          <a:noFill/>
          <a:ln w="9525">
            <a:noFill/>
            <a:miter lim="800000"/>
            <a:headEnd/>
            <a:tailEnd/>
          </a:ln>
        </p:spPr>
        <p:txBody>
          <a:bodyPr wrap="none" anchor="ctr">
            <a:spAutoFit/>
          </a:bodyPr>
          <a:lstStyle/>
          <a:p>
            <a:pPr algn="r" rtl="1"/>
            <a:r>
              <a:rPr lang="fa-IR" b="1">
                <a:solidFill>
                  <a:srgbClr val="FF99FF"/>
                </a:solidFill>
                <a:latin typeface="Arial" charset="0"/>
              </a:rPr>
              <a:t>کار در تحول آدیاباتیک برگشت پذیر</a:t>
            </a:r>
          </a:p>
        </p:txBody>
      </p:sp>
      <p:graphicFrame>
        <p:nvGraphicFramePr>
          <p:cNvPr id="66562" name="Object 5"/>
          <p:cNvGraphicFramePr>
            <a:graphicFrameLocks noChangeAspect="1"/>
          </p:cNvGraphicFramePr>
          <p:nvPr/>
        </p:nvGraphicFramePr>
        <p:xfrm>
          <a:off x="2555875" y="1268413"/>
          <a:ext cx="4176713" cy="654050"/>
        </p:xfrm>
        <a:graphic>
          <a:graphicData uri="http://schemas.openxmlformats.org/presentationml/2006/ole">
            <mc:AlternateContent xmlns:mc="http://schemas.openxmlformats.org/markup-compatibility/2006">
              <mc:Choice xmlns:v="urn:schemas-microsoft-com:vml" Requires="v">
                <p:oleObj spid="_x0000_s66572" name="Equation" r:id="rId3" imgW="1333500" imgH="228600" progId="Equation.3">
                  <p:embed/>
                </p:oleObj>
              </mc:Choice>
              <mc:Fallback>
                <p:oleObj name="Equation" r:id="rId3" imgW="1333500" imgH="228600" progId="Equation.3">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55875" y="1268413"/>
                        <a:ext cx="4176713" cy="654050"/>
                      </a:xfrm>
                      <a:prstGeom prst="rect">
                        <a:avLst/>
                      </a:prstGeom>
                      <a:solidFill>
                        <a:srgbClr val="FFFF99"/>
                      </a:solidFill>
                    </p:spPr>
                  </p:pic>
                </p:oleObj>
              </mc:Fallback>
            </mc:AlternateContent>
          </a:graphicData>
        </a:graphic>
      </p:graphicFrame>
      <p:sp>
        <p:nvSpPr>
          <p:cNvPr id="66568" name="Rectangle 7"/>
          <p:cNvSpPr>
            <a:spLocks noChangeArrowheads="1"/>
          </p:cNvSpPr>
          <p:nvPr/>
        </p:nvSpPr>
        <p:spPr bwMode="auto">
          <a:xfrm>
            <a:off x="0" y="3624263"/>
            <a:ext cx="9144000" cy="0"/>
          </a:xfrm>
          <a:prstGeom prst="rect">
            <a:avLst/>
          </a:prstGeom>
          <a:noFill/>
          <a:ln w="9525">
            <a:noFill/>
            <a:miter lim="800000"/>
            <a:headEnd/>
            <a:tailEnd/>
          </a:ln>
        </p:spPr>
        <p:txBody>
          <a:bodyPr wrap="none" anchor="ctr">
            <a:spAutoFit/>
          </a:bodyPr>
          <a:lstStyle/>
          <a:p>
            <a:endParaRPr lang="fa-IR"/>
          </a:p>
        </p:txBody>
      </p:sp>
      <p:sp>
        <p:nvSpPr>
          <p:cNvPr id="66569" name="Rectangle 9"/>
          <p:cNvSpPr>
            <a:spLocks noChangeArrowheads="1"/>
          </p:cNvSpPr>
          <p:nvPr/>
        </p:nvSpPr>
        <p:spPr bwMode="auto">
          <a:xfrm>
            <a:off x="0" y="3267075"/>
            <a:ext cx="9144000" cy="0"/>
          </a:xfrm>
          <a:prstGeom prst="rect">
            <a:avLst/>
          </a:prstGeom>
          <a:noFill/>
          <a:ln w="9525">
            <a:noFill/>
            <a:miter lim="800000"/>
            <a:headEnd/>
            <a:tailEnd/>
          </a:ln>
        </p:spPr>
        <p:txBody>
          <a:bodyPr wrap="none" anchor="ctr">
            <a:spAutoFit/>
          </a:bodyPr>
          <a:lstStyle/>
          <a:p>
            <a:endParaRPr lang="fa-IR"/>
          </a:p>
        </p:txBody>
      </p:sp>
      <p:graphicFrame>
        <p:nvGraphicFramePr>
          <p:cNvPr id="66563" name="Object 8"/>
          <p:cNvGraphicFramePr>
            <a:graphicFrameLocks noChangeAspect="1"/>
          </p:cNvGraphicFramePr>
          <p:nvPr/>
        </p:nvGraphicFramePr>
        <p:xfrm>
          <a:off x="2555875" y="2205038"/>
          <a:ext cx="4176713" cy="679450"/>
        </p:xfrm>
        <a:graphic>
          <a:graphicData uri="http://schemas.openxmlformats.org/presentationml/2006/ole">
            <mc:AlternateContent xmlns:mc="http://schemas.openxmlformats.org/markup-compatibility/2006">
              <mc:Choice xmlns:v="urn:schemas-microsoft-com:vml" Requires="v">
                <p:oleObj spid="_x0000_s66573" name="Equation" r:id="rId5" imgW="1270000" imgH="228600" progId="Equation.3">
                  <p:embed/>
                </p:oleObj>
              </mc:Choice>
              <mc:Fallback>
                <p:oleObj name="Equation" r:id="rId5" imgW="1270000" imgH="228600" progId="Equation.3">
                  <p:embed/>
                  <p:pic>
                    <p:nvPicPr>
                      <p:cNvPr id="0" name="Object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55875" y="2205038"/>
                        <a:ext cx="4176713" cy="679450"/>
                      </a:xfrm>
                      <a:prstGeom prst="rect">
                        <a:avLst/>
                      </a:prstGeom>
                      <a:solidFill>
                        <a:srgbClr val="FFFF99"/>
                      </a:solidFill>
                    </p:spPr>
                  </p:pic>
                </p:oleObj>
              </mc:Fallback>
            </mc:AlternateContent>
          </a:graphicData>
        </a:graphic>
      </p:graphicFrame>
      <p:sp>
        <p:nvSpPr>
          <p:cNvPr id="66570" name="Rectangle 10"/>
          <p:cNvSpPr>
            <a:spLocks noChangeArrowheads="1"/>
          </p:cNvSpPr>
          <p:nvPr/>
        </p:nvSpPr>
        <p:spPr bwMode="auto">
          <a:xfrm>
            <a:off x="0" y="3590925"/>
            <a:ext cx="9144000" cy="0"/>
          </a:xfrm>
          <a:prstGeom prst="rect">
            <a:avLst/>
          </a:prstGeom>
          <a:noFill/>
          <a:ln w="9525">
            <a:noFill/>
            <a:miter lim="800000"/>
            <a:headEnd/>
            <a:tailEnd/>
          </a:ln>
        </p:spPr>
        <p:txBody>
          <a:bodyPr wrap="none" anchor="ctr">
            <a:spAutoFit/>
          </a:bodyPr>
          <a:lstStyle/>
          <a:p>
            <a:endParaRPr lang="fa-IR"/>
          </a:p>
        </p:txBody>
      </p:sp>
      <p:sp>
        <p:nvSpPr>
          <p:cNvPr id="66571" name="Rectangle 12"/>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fa-IR"/>
          </a:p>
        </p:txBody>
      </p:sp>
      <p:graphicFrame>
        <p:nvGraphicFramePr>
          <p:cNvPr id="66564" name="Object 11"/>
          <p:cNvGraphicFramePr>
            <a:graphicFrameLocks noChangeAspect="1"/>
          </p:cNvGraphicFramePr>
          <p:nvPr/>
        </p:nvGraphicFramePr>
        <p:xfrm>
          <a:off x="2555875" y="3213100"/>
          <a:ext cx="4176713" cy="681038"/>
        </p:xfrm>
        <a:graphic>
          <a:graphicData uri="http://schemas.openxmlformats.org/presentationml/2006/ole">
            <mc:AlternateContent xmlns:mc="http://schemas.openxmlformats.org/markup-compatibility/2006">
              <mc:Choice xmlns:v="urn:schemas-microsoft-com:vml" Requires="v">
                <p:oleObj spid="_x0000_s66574" name="Equation" r:id="rId7" imgW="1282700" imgH="228600" progId="Equation.3">
                  <p:embed/>
                </p:oleObj>
              </mc:Choice>
              <mc:Fallback>
                <p:oleObj name="Equation" r:id="rId7" imgW="1282700" imgH="228600" progId="Equation.3">
                  <p:embed/>
                  <p:pic>
                    <p:nvPicPr>
                      <p:cNvPr id="0" name="Object 1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555875" y="3213100"/>
                        <a:ext cx="4176713" cy="681038"/>
                      </a:xfrm>
                      <a:prstGeom prst="rect">
                        <a:avLst/>
                      </a:prstGeom>
                      <a:solidFill>
                        <a:srgbClr val="FFFF99"/>
                      </a:solidFill>
                    </p:spPr>
                  </p:pic>
                </p:oleObj>
              </mc:Fallback>
            </mc:AlternateContent>
          </a:graphicData>
        </a:graphic>
      </p:graphicFrame>
      <p:sp>
        <p:nvSpPr>
          <p:cNvPr id="66572" name="Rectangle 15"/>
          <p:cNvSpPr>
            <a:spLocks noChangeArrowheads="1"/>
          </p:cNvSpPr>
          <p:nvPr/>
        </p:nvSpPr>
        <p:spPr bwMode="auto">
          <a:xfrm>
            <a:off x="0" y="3276600"/>
            <a:ext cx="9144000" cy="0"/>
          </a:xfrm>
          <a:prstGeom prst="rect">
            <a:avLst/>
          </a:prstGeom>
          <a:noFill/>
          <a:ln w="9525">
            <a:noFill/>
            <a:miter lim="800000"/>
            <a:headEnd/>
            <a:tailEnd/>
          </a:ln>
        </p:spPr>
        <p:txBody>
          <a:bodyPr wrap="none" anchor="ctr">
            <a:spAutoFit/>
          </a:bodyPr>
          <a:lstStyle/>
          <a:p>
            <a:endParaRPr lang="fa-IR"/>
          </a:p>
        </p:txBody>
      </p:sp>
      <p:graphicFrame>
        <p:nvGraphicFramePr>
          <p:cNvPr id="66565" name="Object 14"/>
          <p:cNvGraphicFramePr>
            <a:graphicFrameLocks noChangeAspect="1"/>
          </p:cNvGraphicFramePr>
          <p:nvPr/>
        </p:nvGraphicFramePr>
        <p:xfrm>
          <a:off x="2555875" y="4292600"/>
          <a:ext cx="4176713" cy="647700"/>
        </p:xfrm>
        <a:graphic>
          <a:graphicData uri="http://schemas.openxmlformats.org/presentationml/2006/ole">
            <mc:AlternateContent xmlns:mc="http://schemas.openxmlformats.org/markup-compatibility/2006">
              <mc:Choice xmlns:v="urn:schemas-microsoft-com:vml" Requires="v">
                <p:oleObj spid="_x0000_s66575" name="Equation" r:id="rId9" imgW="1727200" imgH="228600" progId="Equation.3">
                  <p:embed/>
                </p:oleObj>
              </mc:Choice>
              <mc:Fallback>
                <p:oleObj name="Equation" r:id="rId9" imgW="1727200" imgH="228600" progId="Equation.3">
                  <p:embed/>
                  <p:pic>
                    <p:nvPicPr>
                      <p:cNvPr id="0" name="Object 1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555875" y="4292600"/>
                        <a:ext cx="4176713" cy="647700"/>
                      </a:xfrm>
                      <a:prstGeom prst="rect">
                        <a:avLst/>
                      </a:prstGeom>
                      <a:solidFill>
                        <a:srgbClr val="FFFF99"/>
                      </a:solidFill>
                    </p:spPr>
                  </p:pic>
                </p:oleObj>
              </mc:Fallback>
            </mc:AlternateContent>
          </a:graphicData>
        </a:graphic>
      </p:graphicFrame>
      <p:sp>
        <p:nvSpPr>
          <p:cNvPr id="66573" name="Rectangle 16"/>
          <p:cNvSpPr>
            <a:spLocks noChangeArrowheads="1"/>
          </p:cNvSpPr>
          <p:nvPr/>
        </p:nvSpPr>
        <p:spPr bwMode="auto">
          <a:xfrm>
            <a:off x="0" y="3581400"/>
            <a:ext cx="9144000" cy="0"/>
          </a:xfrm>
          <a:prstGeom prst="rect">
            <a:avLst/>
          </a:prstGeom>
          <a:noFill/>
          <a:ln w="9525">
            <a:noFill/>
            <a:miter lim="800000"/>
            <a:headEnd/>
            <a:tailEnd/>
          </a:ln>
        </p:spPr>
        <p:txBody>
          <a:bodyPr wrap="none" anchor="ctr">
            <a:spAutoFit/>
          </a:bodyPr>
          <a:lstStyle/>
          <a:p>
            <a:endParaRPr lang="fa-IR"/>
          </a:p>
        </p:txBody>
      </p:sp>
      <p:graphicFrame>
        <p:nvGraphicFramePr>
          <p:cNvPr id="66566" name="Object 17"/>
          <p:cNvGraphicFramePr>
            <a:graphicFrameLocks noChangeAspect="1"/>
          </p:cNvGraphicFramePr>
          <p:nvPr/>
        </p:nvGraphicFramePr>
        <p:xfrm>
          <a:off x="2555875" y="5229225"/>
          <a:ext cx="4321175" cy="966788"/>
        </p:xfrm>
        <a:graphic>
          <a:graphicData uri="http://schemas.openxmlformats.org/presentationml/2006/ole">
            <mc:AlternateContent xmlns:mc="http://schemas.openxmlformats.org/markup-compatibility/2006">
              <mc:Choice xmlns:v="urn:schemas-microsoft-com:vml" Requires="v">
                <p:oleObj spid="_x0000_s66576" name="Equation" r:id="rId11" imgW="2095500" imgH="457200" progId="Equation.3">
                  <p:embed/>
                </p:oleObj>
              </mc:Choice>
              <mc:Fallback>
                <p:oleObj name="Equation" r:id="rId11" imgW="2095500" imgH="457200" progId="Equation.3">
                  <p:embed/>
                  <p:pic>
                    <p:nvPicPr>
                      <p:cNvPr id="0" name="Object 17"/>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555875" y="5229225"/>
                        <a:ext cx="4321175" cy="966788"/>
                      </a:xfrm>
                      <a:prstGeom prst="rect">
                        <a:avLst/>
                      </a:prstGeom>
                      <a:solidFill>
                        <a:srgbClr val="FFFF99"/>
                      </a:solidFill>
                    </p:spPr>
                  </p:pic>
                </p:oleObj>
              </mc:Fallback>
            </mc:AlternateContent>
          </a:graphicData>
        </a:graphic>
      </p:graphicFrame>
      <p:sp>
        <p:nvSpPr>
          <p:cNvPr id="66574" name="Rectangle 19"/>
          <p:cNvSpPr>
            <a:spLocks noChangeArrowheads="1"/>
          </p:cNvSpPr>
          <p:nvPr/>
        </p:nvSpPr>
        <p:spPr bwMode="auto">
          <a:xfrm>
            <a:off x="0" y="3714750"/>
            <a:ext cx="9144000" cy="0"/>
          </a:xfrm>
          <a:prstGeom prst="rect">
            <a:avLst/>
          </a:prstGeom>
          <a:noFill/>
          <a:ln w="9525">
            <a:noFill/>
            <a:miter lim="800000"/>
            <a:headEnd/>
            <a:tailEnd/>
          </a:ln>
        </p:spPr>
        <p:txBody>
          <a:bodyPr wrap="none" anchor="ctr">
            <a:spAutoFit/>
          </a:bodyPr>
          <a:lstStyle/>
          <a:p>
            <a:endParaRPr lang="fa-I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7" name="Slide Number Placeholder 16"/>
          <p:cNvSpPr>
            <a:spLocks noGrp="1"/>
          </p:cNvSpPr>
          <p:nvPr>
            <p:ph type="sldNum" sz="quarter" idx="12"/>
          </p:nvPr>
        </p:nvSpPr>
        <p:spPr/>
        <p:txBody>
          <a:bodyPr/>
          <a:lstStyle/>
          <a:p>
            <a:pPr>
              <a:defRPr/>
            </a:pPr>
            <a:fld id="{A4EECD97-03FC-4781-88F8-600BFB53E238}" type="slidenum">
              <a:rPr lang="ar-SA"/>
              <a:pPr>
                <a:defRPr/>
              </a:pPr>
              <a:t>93</a:t>
            </a:fld>
            <a:endParaRPr lang="en-US"/>
          </a:p>
        </p:txBody>
      </p:sp>
    </p:spTree>
  </p:cSld>
  <p:clrMapOvr>
    <a:masterClrMapping/>
  </p:clrMapOvr>
  <p:transition>
    <p:fade/>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7587" name="Rectangle 4"/>
          <p:cNvSpPr>
            <a:spLocks noChangeArrowheads="1"/>
          </p:cNvSpPr>
          <p:nvPr/>
        </p:nvSpPr>
        <p:spPr bwMode="auto">
          <a:xfrm>
            <a:off x="1116013" y="1412875"/>
            <a:ext cx="7156450" cy="1066800"/>
          </a:xfrm>
          <a:prstGeom prst="rect">
            <a:avLst/>
          </a:prstGeom>
          <a:noFill/>
          <a:ln w="9525">
            <a:noFill/>
            <a:miter lim="800000"/>
            <a:headEnd/>
            <a:tailEnd/>
          </a:ln>
        </p:spPr>
        <p:txBody>
          <a:bodyPr wrap="none" anchor="ctr">
            <a:spAutoFit/>
          </a:bodyPr>
          <a:lstStyle/>
          <a:p>
            <a:pPr algn="justLow" rtl="1"/>
            <a:r>
              <a:rPr lang="fa-IR">
                <a:latin typeface="Arial" charset="0"/>
              </a:rPr>
              <a:t>مجموع ظرفیت گرمایی انتقالی ، ظرفیت گرمایی چرخشی ،</a:t>
            </a:r>
            <a:endParaRPr lang="en-US">
              <a:latin typeface="Arial" charset="0"/>
            </a:endParaRPr>
          </a:p>
          <a:p>
            <a:pPr algn="justLow" rtl="1"/>
            <a:r>
              <a:rPr lang="fa-IR">
                <a:latin typeface="Arial" charset="0"/>
              </a:rPr>
              <a:t> ظرفیت گرمایی ارتعاشی و غیره . </a:t>
            </a:r>
          </a:p>
        </p:txBody>
      </p:sp>
      <p:sp>
        <p:nvSpPr>
          <p:cNvPr id="67588" name="Rectangle 5"/>
          <p:cNvSpPr>
            <a:spLocks noChangeArrowheads="1"/>
          </p:cNvSpPr>
          <p:nvPr/>
        </p:nvSpPr>
        <p:spPr bwMode="auto">
          <a:xfrm>
            <a:off x="4745038" y="549275"/>
            <a:ext cx="3937000" cy="579438"/>
          </a:xfrm>
          <a:prstGeom prst="rect">
            <a:avLst/>
          </a:prstGeom>
          <a:noFill/>
          <a:ln w="9525">
            <a:noFill/>
            <a:miter lim="800000"/>
            <a:headEnd/>
            <a:tailEnd/>
          </a:ln>
        </p:spPr>
        <p:txBody>
          <a:bodyPr wrap="none">
            <a:spAutoFit/>
          </a:bodyPr>
          <a:lstStyle/>
          <a:p>
            <a:pPr algn="ctr" rtl="1"/>
            <a:r>
              <a:rPr lang="fa-IR">
                <a:solidFill>
                  <a:srgbClr val="FF99FF"/>
                </a:solidFill>
                <a:latin typeface="Arial" charset="0"/>
              </a:rPr>
              <a:t>ظرفیت گرمایی متوسط در دما </a:t>
            </a:r>
            <a:r>
              <a:rPr lang="en-US">
                <a:solidFill>
                  <a:srgbClr val="FF99FF"/>
                </a:solidFill>
                <a:latin typeface="Arial" charset="0"/>
              </a:rPr>
              <a:t>:</a:t>
            </a:r>
          </a:p>
        </p:txBody>
      </p:sp>
      <p:sp>
        <p:nvSpPr>
          <p:cNvPr id="67589" name="Rectangle 6"/>
          <p:cNvSpPr>
            <a:spLocks noChangeArrowheads="1"/>
          </p:cNvSpPr>
          <p:nvPr/>
        </p:nvSpPr>
        <p:spPr bwMode="auto">
          <a:xfrm>
            <a:off x="288925" y="2924175"/>
            <a:ext cx="8023225" cy="1066800"/>
          </a:xfrm>
          <a:prstGeom prst="rect">
            <a:avLst/>
          </a:prstGeom>
          <a:noFill/>
          <a:ln w="9525">
            <a:noFill/>
            <a:miter lim="800000"/>
            <a:headEnd/>
            <a:tailEnd/>
          </a:ln>
        </p:spPr>
        <p:txBody>
          <a:bodyPr wrap="none" anchor="ctr">
            <a:spAutoFit/>
          </a:bodyPr>
          <a:lstStyle/>
          <a:p>
            <a:pPr algn="justLow" rtl="1"/>
            <a:r>
              <a:rPr lang="fa-IR">
                <a:solidFill>
                  <a:srgbClr val="FFFF00"/>
                </a:solidFill>
                <a:latin typeface="Arial" charset="0"/>
              </a:rPr>
              <a:t>نکته : 5 کالری ظرفیت گرمایی برای گاز های یک اتمی در</a:t>
            </a:r>
            <a:endParaRPr lang="en-US">
              <a:solidFill>
                <a:srgbClr val="FFFF00"/>
              </a:solidFill>
              <a:latin typeface="Arial" charset="0"/>
            </a:endParaRPr>
          </a:p>
          <a:p>
            <a:pPr algn="justLow" rtl="1"/>
            <a:r>
              <a:rPr lang="fa-IR">
                <a:solidFill>
                  <a:srgbClr val="FFFF00"/>
                </a:solidFill>
                <a:latin typeface="Arial" charset="0"/>
              </a:rPr>
              <a:t> فشار ثابت که تنها ناشی از انرژی جنبشی انتقالی است</a:t>
            </a:r>
            <a:r>
              <a:rPr lang="fa-IR">
                <a:latin typeface="Arial" charset="0"/>
              </a:rPr>
              <a:t> .</a:t>
            </a:r>
          </a:p>
        </p:txBody>
      </p:sp>
      <p:sp>
        <p:nvSpPr>
          <p:cNvPr id="67590" name="Rectangle 8"/>
          <p:cNvSpPr>
            <a:spLocks noChangeArrowheads="1"/>
          </p:cNvSpPr>
          <p:nvPr/>
        </p:nvSpPr>
        <p:spPr bwMode="auto">
          <a:xfrm>
            <a:off x="0" y="3148013"/>
            <a:ext cx="9144000" cy="0"/>
          </a:xfrm>
          <a:prstGeom prst="rect">
            <a:avLst/>
          </a:prstGeom>
          <a:noFill/>
          <a:ln w="9525">
            <a:noFill/>
            <a:miter lim="800000"/>
            <a:headEnd/>
            <a:tailEnd/>
          </a:ln>
        </p:spPr>
        <p:txBody>
          <a:bodyPr wrap="none" anchor="ctr">
            <a:spAutoFit/>
          </a:bodyPr>
          <a:lstStyle/>
          <a:p>
            <a:endParaRPr lang="fa-IR"/>
          </a:p>
        </p:txBody>
      </p:sp>
      <p:graphicFrame>
        <p:nvGraphicFramePr>
          <p:cNvPr id="67586" name="Object 7"/>
          <p:cNvGraphicFramePr>
            <a:graphicFrameLocks noChangeAspect="1"/>
          </p:cNvGraphicFramePr>
          <p:nvPr/>
        </p:nvGraphicFramePr>
        <p:xfrm>
          <a:off x="971550" y="4652963"/>
          <a:ext cx="2520950" cy="839787"/>
        </p:xfrm>
        <a:graphic>
          <a:graphicData uri="http://schemas.openxmlformats.org/presentationml/2006/ole">
            <mc:AlternateContent xmlns:mc="http://schemas.openxmlformats.org/markup-compatibility/2006">
              <mc:Choice xmlns:v="urn:schemas-microsoft-com:vml" Requires="v">
                <p:oleObj spid="_x0000_s67588" name="Equation" r:id="rId3" imgW="1698092" imgH="554114" progId="Equation.3">
                  <p:embed/>
                </p:oleObj>
              </mc:Choice>
              <mc:Fallback>
                <p:oleObj name="Equation" r:id="rId3" imgW="1698092" imgH="554114" progId="Equation.3">
                  <p:embed/>
                  <p:pic>
                    <p:nvPicPr>
                      <p:cNvPr id="0"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1550" y="4652963"/>
                        <a:ext cx="2520950" cy="839787"/>
                      </a:xfrm>
                      <a:prstGeom prst="rect">
                        <a:avLst/>
                      </a:prstGeom>
                      <a:solidFill>
                        <a:srgbClr val="FFFF99"/>
                      </a:solidFill>
                    </p:spPr>
                  </p:pic>
                </p:oleObj>
              </mc:Fallback>
            </mc:AlternateContent>
          </a:graphicData>
        </a:graphic>
      </p:graphicFrame>
      <p:sp>
        <p:nvSpPr>
          <p:cNvPr id="67591" name="Rectangle 9"/>
          <p:cNvSpPr>
            <a:spLocks noChangeArrowheads="1"/>
          </p:cNvSpPr>
          <p:nvPr/>
        </p:nvSpPr>
        <p:spPr bwMode="auto">
          <a:xfrm>
            <a:off x="0" y="3709988"/>
            <a:ext cx="9144000" cy="0"/>
          </a:xfrm>
          <a:prstGeom prst="rect">
            <a:avLst/>
          </a:prstGeom>
          <a:noFill/>
          <a:ln w="9525">
            <a:noFill/>
            <a:miter lim="800000"/>
            <a:headEnd/>
            <a:tailEnd/>
          </a:ln>
        </p:spPr>
        <p:txBody>
          <a:bodyPr wrap="none" anchor="ctr">
            <a:spAutoFit/>
          </a:bodyPr>
          <a:lstStyle/>
          <a:p>
            <a:endParaRPr lang="fa-I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0" name="Slide Number Placeholder 9"/>
          <p:cNvSpPr>
            <a:spLocks noGrp="1"/>
          </p:cNvSpPr>
          <p:nvPr>
            <p:ph type="sldNum" sz="quarter" idx="12"/>
          </p:nvPr>
        </p:nvSpPr>
        <p:spPr/>
        <p:txBody>
          <a:bodyPr/>
          <a:lstStyle/>
          <a:p>
            <a:pPr>
              <a:defRPr/>
            </a:pPr>
            <a:fld id="{96D7BD9E-6D20-4EA4-8913-F982A693BCA8}" type="slidenum">
              <a:rPr lang="ar-SA"/>
              <a:pPr>
                <a:defRPr/>
              </a:pPr>
              <a:t>94</a:t>
            </a:fld>
            <a:endParaRPr lang="en-US"/>
          </a:p>
        </p:txBody>
      </p:sp>
    </p:spTree>
  </p:cSld>
  <p:clrMapOvr>
    <a:masterClrMapping/>
  </p:clrMapOvr>
  <p:transition>
    <p:dissolve/>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1186" name="Rectangle 2"/>
          <p:cNvSpPr>
            <a:spLocks noChangeArrowheads="1"/>
          </p:cNvSpPr>
          <p:nvPr/>
        </p:nvSpPr>
        <p:spPr bwMode="auto">
          <a:xfrm>
            <a:off x="323850" y="896938"/>
            <a:ext cx="8496300" cy="4665662"/>
          </a:xfrm>
          <a:prstGeom prst="rect">
            <a:avLst/>
          </a:prstGeom>
          <a:noFill/>
          <a:ln w="9525">
            <a:noFill/>
            <a:miter lim="800000"/>
            <a:headEnd/>
            <a:tailEnd/>
          </a:ln>
        </p:spPr>
        <p:txBody>
          <a:bodyPr anchor="ctr">
            <a:spAutoFit/>
          </a:bodyPr>
          <a:lstStyle/>
          <a:p>
            <a:pPr algn="ctr" rtl="1"/>
            <a:r>
              <a:rPr lang="fa-IR" sz="4800" b="1">
                <a:solidFill>
                  <a:srgbClr val="FF6600"/>
                </a:solidFill>
                <a:latin typeface="Arial" charset="0"/>
                <a:cs typeface="B Titr" pitchFamily="2" charset="-78"/>
              </a:rPr>
              <a:t>فصل سوم </a:t>
            </a:r>
          </a:p>
          <a:p>
            <a:pPr algn="ctr" rtl="1"/>
            <a:endParaRPr lang="fa-IR" sz="4800" b="1">
              <a:solidFill>
                <a:srgbClr val="FF6600"/>
              </a:solidFill>
              <a:latin typeface="Arial" charset="0"/>
              <a:cs typeface="B Titr" pitchFamily="2" charset="-78"/>
            </a:endParaRPr>
          </a:p>
          <a:p>
            <a:pPr algn="ctr" rtl="1"/>
            <a:r>
              <a:rPr lang="fa-IR" sz="6000" b="1">
                <a:solidFill>
                  <a:srgbClr val="66FF33"/>
                </a:solidFill>
                <a:latin typeface="Arial" charset="0"/>
                <a:cs typeface="B Titr" pitchFamily="2" charset="-78"/>
              </a:rPr>
              <a:t>ترمو شيمي</a:t>
            </a:r>
          </a:p>
          <a:p>
            <a:pPr algn="ctr" rtl="1"/>
            <a:endParaRPr lang="fa-IR" sz="4800" b="1">
              <a:solidFill>
                <a:srgbClr val="FF6600"/>
              </a:solidFill>
              <a:latin typeface="Arial" charset="0"/>
              <a:cs typeface="B Titr" pitchFamily="2" charset="-78"/>
            </a:endParaRPr>
          </a:p>
          <a:p>
            <a:pPr algn="ctr" rtl="1"/>
            <a:r>
              <a:rPr lang="fa-IR" sz="4800">
                <a:solidFill>
                  <a:srgbClr val="FF3300"/>
                </a:solidFill>
                <a:latin typeface="Arial" charset="0"/>
                <a:cs typeface="Lotus" pitchFamily="2" charset="-78"/>
              </a:rPr>
              <a:t>هدف:</a:t>
            </a:r>
            <a:r>
              <a:rPr lang="fa-IR" sz="4800">
                <a:latin typeface="Arial" charset="0"/>
                <a:cs typeface="Lotus" pitchFamily="2" charset="-78"/>
              </a:rPr>
              <a:t> </a:t>
            </a:r>
            <a:r>
              <a:rPr lang="fa-IR" sz="4800">
                <a:solidFill>
                  <a:srgbClr val="FFFF00"/>
                </a:solidFill>
                <a:latin typeface="Arial" charset="0"/>
                <a:cs typeface="Lotus" pitchFamily="2" charset="-78"/>
              </a:rPr>
              <a:t>كاربردهاي اصل اول ترموديناميك در شيمي</a:t>
            </a: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5" name="Slide Number Placeholder 4"/>
          <p:cNvSpPr>
            <a:spLocks noGrp="1"/>
          </p:cNvSpPr>
          <p:nvPr>
            <p:ph type="sldNum" sz="quarter" idx="12"/>
          </p:nvPr>
        </p:nvSpPr>
        <p:spPr/>
        <p:txBody>
          <a:bodyPr/>
          <a:lstStyle/>
          <a:p>
            <a:pPr>
              <a:defRPr/>
            </a:pPr>
            <a:fld id="{D5778A92-CCF4-40A7-BC54-6548682C2C46}" type="slidenum">
              <a:rPr lang="ar-SA"/>
              <a:pPr>
                <a:defRPr/>
              </a:pPr>
              <a:t>95</a:t>
            </a:fld>
            <a:endParaRPr lang="en-US"/>
          </a:p>
        </p:txBody>
      </p:sp>
    </p:spTree>
  </p:cSld>
  <p:clrMapOvr>
    <a:masterClrMapping/>
  </p:clrMapOvr>
  <p:transition>
    <p:cut thruBlk="1"/>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3940" name="Rectangle 4"/>
          <p:cNvSpPr>
            <a:spLocks noGrp="1" noChangeArrowheads="1"/>
          </p:cNvSpPr>
          <p:nvPr>
            <p:ph type="title"/>
          </p:nvPr>
        </p:nvSpPr>
        <p:spPr>
          <a:xfrm>
            <a:off x="0" y="304800"/>
            <a:ext cx="9144000" cy="6219825"/>
          </a:xfrm>
        </p:spPr>
        <p:txBody>
          <a:bodyPr/>
          <a:lstStyle/>
          <a:p>
            <a:pPr algn="r" rtl="1" eaLnBrk="1" hangingPunct="1">
              <a:defRPr/>
            </a:pPr>
            <a:r>
              <a:rPr lang="fa-IR" sz="4000" b="0" smtClean="0">
                <a:solidFill>
                  <a:srgbClr val="FF00FF"/>
                </a:solidFill>
                <a:cs typeface="Lotus" pitchFamily="2" charset="-78"/>
              </a:rPr>
              <a:t>                            </a:t>
            </a:r>
            <a:r>
              <a:rPr lang="fa-IR" sz="4000" b="0" u="sng" smtClean="0">
                <a:solidFill>
                  <a:srgbClr val="FF00FF"/>
                </a:solidFill>
                <a:cs typeface="Lotus" pitchFamily="2" charset="-78"/>
              </a:rPr>
              <a:t>اهداف رفتاري:</a:t>
            </a:r>
            <a:r>
              <a:rPr lang="fa-IR" sz="4000" b="0" smtClean="0">
                <a:solidFill>
                  <a:srgbClr val="FF00FF"/>
                </a:solidFill>
                <a:cs typeface="Lotus" pitchFamily="2" charset="-78"/>
              </a:rPr>
              <a:t/>
            </a:r>
            <a:br>
              <a:rPr lang="fa-IR" sz="4000" b="0" smtClean="0">
                <a:solidFill>
                  <a:srgbClr val="FF00FF"/>
                </a:solidFill>
                <a:cs typeface="Lotus" pitchFamily="2" charset="-78"/>
              </a:rPr>
            </a:br>
            <a:r>
              <a:rPr lang="fa-IR" sz="4000" b="0" smtClean="0">
                <a:solidFill>
                  <a:srgbClr val="66FF33"/>
                </a:solidFill>
                <a:cs typeface="Lotus" pitchFamily="2" charset="-78"/>
              </a:rPr>
              <a:t>- تعريف گرماي واكنش</a:t>
            </a:r>
            <a:r>
              <a:rPr lang="fa-IR" sz="4000" b="0" smtClean="0">
                <a:cs typeface="Lotus" pitchFamily="2" charset="-78"/>
              </a:rPr>
              <a:t/>
            </a:r>
            <a:br>
              <a:rPr lang="fa-IR" sz="4000" b="0" smtClean="0">
                <a:cs typeface="Lotus" pitchFamily="2" charset="-78"/>
              </a:rPr>
            </a:br>
            <a:r>
              <a:rPr lang="fa-IR" sz="4000" b="0" smtClean="0">
                <a:solidFill>
                  <a:schemeClr val="tx1"/>
                </a:solidFill>
                <a:cs typeface="Lotus" pitchFamily="2" charset="-78"/>
              </a:rPr>
              <a:t>- گرما در حجم و گرما در فشار ثابت</a:t>
            </a:r>
            <a:r>
              <a:rPr lang="fa-IR" sz="4000" b="0" smtClean="0">
                <a:cs typeface="Lotus" pitchFamily="2" charset="-78"/>
              </a:rPr>
              <a:t/>
            </a:r>
            <a:br>
              <a:rPr lang="fa-IR" sz="4000" b="0" smtClean="0">
                <a:cs typeface="Lotus" pitchFamily="2" charset="-78"/>
              </a:rPr>
            </a:br>
            <a:r>
              <a:rPr lang="fa-IR" sz="4000" b="0" smtClean="0">
                <a:solidFill>
                  <a:srgbClr val="FF3300"/>
                </a:solidFill>
                <a:cs typeface="Lotus" pitchFamily="2" charset="-78"/>
              </a:rPr>
              <a:t>- تغييرات آنتالپي</a:t>
            </a:r>
            <a:r>
              <a:rPr lang="fa-IR" sz="4000" b="0" smtClean="0">
                <a:cs typeface="Lotus" pitchFamily="2" charset="-78"/>
              </a:rPr>
              <a:t/>
            </a:r>
            <a:br>
              <a:rPr lang="fa-IR" sz="4000" b="0" smtClean="0">
                <a:cs typeface="Lotus" pitchFamily="2" charset="-78"/>
              </a:rPr>
            </a:br>
            <a:r>
              <a:rPr lang="fa-IR" sz="4000" b="0" smtClean="0">
                <a:solidFill>
                  <a:srgbClr val="66FF33"/>
                </a:solidFill>
                <a:cs typeface="Lotus" pitchFamily="2" charset="-78"/>
              </a:rPr>
              <a:t>- حالت استاندارد</a:t>
            </a:r>
            <a:r>
              <a:rPr lang="fa-IR" sz="4000" b="0" smtClean="0">
                <a:cs typeface="Lotus" pitchFamily="2" charset="-78"/>
              </a:rPr>
              <a:t/>
            </a:r>
            <a:br>
              <a:rPr lang="fa-IR" sz="4000" b="0" smtClean="0">
                <a:cs typeface="Lotus" pitchFamily="2" charset="-78"/>
              </a:rPr>
            </a:br>
            <a:r>
              <a:rPr lang="fa-IR" sz="4000" b="0" smtClean="0">
                <a:solidFill>
                  <a:schemeClr val="tx1"/>
                </a:solidFill>
                <a:cs typeface="Lotus" pitchFamily="2" charset="-78"/>
              </a:rPr>
              <a:t>- رابطه بين گرما در حجم ثابت و گرما در فشار ثابت</a:t>
            </a:r>
            <a:r>
              <a:rPr lang="fa-IR" sz="4000" b="0" smtClean="0">
                <a:cs typeface="Lotus" pitchFamily="2" charset="-78"/>
              </a:rPr>
              <a:t/>
            </a:r>
            <a:br>
              <a:rPr lang="fa-IR" sz="4000" b="0" smtClean="0">
                <a:cs typeface="Lotus" pitchFamily="2" charset="-78"/>
              </a:rPr>
            </a:br>
            <a:r>
              <a:rPr lang="fa-IR" sz="4000" b="0" smtClean="0">
                <a:solidFill>
                  <a:srgbClr val="FF3300"/>
                </a:solidFill>
                <a:cs typeface="Lotus" pitchFamily="2" charset="-78"/>
              </a:rPr>
              <a:t>- گرماي نهان</a:t>
            </a:r>
            <a:br>
              <a:rPr lang="fa-IR" sz="4000" b="0" smtClean="0">
                <a:solidFill>
                  <a:srgbClr val="FF3300"/>
                </a:solidFill>
                <a:cs typeface="Lotus" pitchFamily="2" charset="-78"/>
              </a:rPr>
            </a:br>
            <a:r>
              <a:rPr lang="fa-IR" sz="4000" b="0" smtClean="0">
                <a:solidFill>
                  <a:srgbClr val="66FF33"/>
                </a:solidFill>
                <a:cs typeface="Lotus" pitchFamily="2" charset="-78"/>
              </a:rPr>
              <a:t>- انتالپي تشكيل استاندارد</a:t>
            </a:r>
            <a:r>
              <a:rPr lang="fa-IR" sz="4000" b="0" smtClean="0">
                <a:cs typeface="Lotus" pitchFamily="2" charset="-78"/>
              </a:rPr>
              <a:t/>
            </a:r>
            <a:br>
              <a:rPr lang="fa-IR" sz="4000" b="0" smtClean="0">
                <a:cs typeface="Lotus" pitchFamily="2" charset="-78"/>
              </a:rPr>
            </a:br>
            <a:r>
              <a:rPr lang="fa-IR" sz="4000" b="0" smtClean="0">
                <a:solidFill>
                  <a:schemeClr val="tx1"/>
                </a:solidFill>
                <a:cs typeface="Lotus" pitchFamily="2" charset="-78"/>
              </a:rPr>
              <a:t>- انرژي پايداري</a:t>
            </a:r>
            <a:r>
              <a:rPr lang="fa-IR" sz="4000" b="0" smtClean="0">
                <a:cs typeface="Lotus" pitchFamily="2" charset="-78"/>
              </a:rPr>
              <a:t/>
            </a:r>
            <a:br>
              <a:rPr lang="fa-IR" sz="4000" b="0" smtClean="0">
                <a:cs typeface="Lotus" pitchFamily="2" charset="-78"/>
              </a:rPr>
            </a:br>
            <a:r>
              <a:rPr lang="fa-IR" sz="4000" b="0" smtClean="0">
                <a:solidFill>
                  <a:srgbClr val="FF3300"/>
                </a:solidFill>
                <a:cs typeface="Lotus" pitchFamily="2" charset="-78"/>
              </a:rPr>
              <a:t>- انرژي شبكه بلوري</a:t>
            </a:r>
            <a:endParaRPr lang="en-US" sz="4000" b="0" smtClean="0">
              <a:solidFill>
                <a:srgbClr val="FF3300"/>
              </a:solidFill>
              <a:cs typeface="Lotus" pitchFamily="2" charset="-78"/>
            </a:endParaRP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5" name="Slide Number Placeholder 4"/>
          <p:cNvSpPr>
            <a:spLocks noGrp="1"/>
          </p:cNvSpPr>
          <p:nvPr>
            <p:ph type="sldNum" sz="quarter" idx="12"/>
          </p:nvPr>
        </p:nvSpPr>
        <p:spPr/>
        <p:txBody>
          <a:bodyPr/>
          <a:lstStyle/>
          <a:p>
            <a:pPr>
              <a:defRPr/>
            </a:pPr>
            <a:fld id="{C7519091-6F46-4402-BDD5-ACC80929A2DF}" type="slidenum">
              <a:rPr lang="ar-SA"/>
              <a:pPr>
                <a:defRPr/>
              </a:pPr>
              <a:t>96</a:t>
            </a:fld>
            <a:endParaRPr lang="en-US"/>
          </a:p>
        </p:txBody>
      </p:sp>
    </p:spTree>
  </p:cSld>
  <p:clrMapOvr>
    <a:masterClrMapping/>
  </p:clrMapOvr>
  <p:transition>
    <p:cut/>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3234" name="Rectangle 4"/>
          <p:cNvSpPr>
            <a:spLocks noChangeArrowheads="1"/>
          </p:cNvSpPr>
          <p:nvPr/>
        </p:nvSpPr>
        <p:spPr bwMode="auto">
          <a:xfrm>
            <a:off x="1447800" y="658813"/>
            <a:ext cx="7326313" cy="579437"/>
          </a:xfrm>
          <a:prstGeom prst="rect">
            <a:avLst/>
          </a:prstGeom>
          <a:noFill/>
          <a:ln w="9525">
            <a:noFill/>
            <a:miter lim="800000"/>
            <a:headEnd/>
            <a:tailEnd/>
          </a:ln>
        </p:spPr>
        <p:txBody>
          <a:bodyPr wrap="none" anchor="ctr">
            <a:spAutoFit/>
          </a:bodyPr>
          <a:lstStyle/>
          <a:p>
            <a:pPr algn="r" rtl="1"/>
            <a:r>
              <a:rPr lang="fa-IR" b="1">
                <a:solidFill>
                  <a:srgbClr val="FF99FF"/>
                </a:solidFill>
                <a:latin typeface="Arial" charset="0"/>
              </a:rPr>
              <a:t>کاربرد اصل اول ترمودینامیک در شیمی (ترموشیمی)</a:t>
            </a:r>
            <a:r>
              <a:rPr lang="en-US" b="1">
                <a:solidFill>
                  <a:srgbClr val="FF99FF"/>
                </a:solidFill>
                <a:latin typeface="Arial" charset="0"/>
              </a:rPr>
              <a:t> </a:t>
            </a:r>
          </a:p>
        </p:txBody>
      </p:sp>
      <p:sp>
        <p:nvSpPr>
          <p:cNvPr id="223235" name="Rectangle 5"/>
          <p:cNvSpPr>
            <a:spLocks noChangeArrowheads="1"/>
          </p:cNvSpPr>
          <p:nvPr/>
        </p:nvSpPr>
        <p:spPr bwMode="auto">
          <a:xfrm>
            <a:off x="0" y="2852738"/>
            <a:ext cx="8713788" cy="1554162"/>
          </a:xfrm>
          <a:prstGeom prst="rect">
            <a:avLst/>
          </a:prstGeom>
          <a:noFill/>
          <a:ln w="9525">
            <a:noFill/>
            <a:miter lim="800000"/>
            <a:headEnd/>
            <a:tailEnd/>
          </a:ln>
        </p:spPr>
        <p:txBody>
          <a:bodyPr anchor="ctr">
            <a:spAutoFit/>
          </a:bodyPr>
          <a:lstStyle/>
          <a:p>
            <a:pPr algn="justLow" rtl="1"/>
            <a:r>
              <a:rPr lang="fa-IR">
                <a:solidFill>
                  <a:srgbClr val="FFFF00"/>
                </a:solidFill>
                <a:latin typeface="Arial" charset="0"/>
              </a:rPr>
              <a:t>از آنجا که واکنش های شیمیایی با اثرات گرمایی همراه است ، میزان گرمای مبادله شده در یک واکنش ممکن است کوچک باشد ولی صفر نخواهد بود</a:t>
            </a:r>
            <a:r>
              <a:rPr lang="en-US">
                <a:solidFill>
                  <a:srgbClr val="FFFF00"/>
                </a:solidFill>
                <a:latin typeface="Arial" charset="0"/>
              </a:rPr>
              <a:t>.</a:t>
            </a:r>
            <a:endParaRPr lang="fa-IR">
              <a:solidFill>
                <a:srgbClr val="FFFF00"/>
              </a:solidFill>
              <a:latin typeface="Arial" charset="0"/>
            </a:endParaRP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6" name="Slide Number Placeholder 5"/>
          <p:cNvSpPr>
            <a:spLocks noGrp="1"/>
          </p:cNvSpPr>
          <p:nvPr>
            <p:ph type="sldNum" sz="quarter" idx="12"/>
          </p:nvPr>
        </p:nvSpPr>
        <p:spPr/>
        <p:txBody>
          <a:bodyPr/>
          <a:lstStyle/>
          <a:p>
            <a:pPr>
              <a:defRPr/>
            </a:pPr>
            <a:fld id="{215EAC73-F8AA-489E-A699-A14591CC5004}" type="slidenum">
              <a:rPr lang="ar-SA"/>
              <a:pPr>
                <a:defRPr/>
              </a:pPr>
              <a:t>97</a:t>
            </a:fld>
            <a:endParaRPr lang="en-US"/>
          </a:p>
        </p:txBody>
      </p:sp>
    </p:spTree>
  </p:cSld>
  <p:clrMapOvr>
    <a:masterClrMapping/>
  </p:clrMapOvr>
  <p:transition>
    <p:cover dir="ru"/>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8616" name="Rectangle 4"/>
          <p:cNvSpPr>
            <a:spLocks noChangeArrowheads="1"/>
          </p:cNvSpPr>
          <p:nvPr/>
        </p:nvSpPr>
        <p:spPr bwMode="auto">
          <a:xfrm>
            <a:off x="323850" y="984250"/>
            <a:ext cx="8374063" cy="579438"/>
          </a:xfrm>
          <a:prstGeom prst="rect">
            <a:avLst/>
          </a:prstGeom>
          <a:noFill/>
          <a:ln w="9525">
            <a:noFill/>
            <a:miter lim="800000"/>
            <a:headEnd/>
            <a:tailEnd/>
          </a:ln>
        </p:spPr>
        <p:txBody>
          <a:bodyPr anchor="ctr">
            <a:spAutoFit/>
          </a:bodyPr>
          <a:lstStyle/>
          <a:p>
            <a:pPr algn="r" rtl="1"/>
            <a:r>
              <a:rPr lang="fa-IR" b="1">
                <a:solidFill>
                  <a:srgbClr val="FF99FF"/>
                </a:solidFill>
                <a:latin typeface="Arial" charset="0"/>
              </a:rPr>
              <a:t>کاربرد مهم اصل اول ترمودینامیک :</a:t>
            </a:r>
            <a:r>
              <a:rPr lang="fa-IR" b="1">
                <a:latin typeface="Arial" charset="0"/>
              </a:rPr>
              <a:t> </a:t>
            </a:r>
            <a:endParaRPr lang="en-US" b="1">
              <a:latin typeface="Arial" charset="0"/>
            </a:endParaRPr>
          </a:p>
        </p:txBody>
      </p:sp>
      <p:sp>
        <p:nvSpPr>
          <p:cNvPr id="68617" name="Rectangle 5"/>
          <p:cNvSpPr>
            <a:spLocks noChangeArrowheads="1"/>
          </p:cNvSpPr>
          <p:nvPr/>
        </p:nvSpPr>
        <p:spPr bwMode="auto">
          <a:xfrm>
            <a:off x="1835150" y="1773238"/>
            <a:ext cx="6856413" cy="579437"/>
          </a:xfrm>
          <a:prstGeom prst="rect">
            <a:avLst/>
          </a:prstGeom>
          <a:noFill/>
          <a:ln w="9525">
            <a:noFill/>
            <a:miter lim="800000"/>
            <a:headEnd/>
            <a:tailEnd/>
          </a:ln>
        </p:spPr>
        <p:txBody>
          <a:bodyPr wrap="none">
            <a:spAutoFit/>
          </a:bodyPr>
          <a:lstStyle/>
          <a:p>
            <a:pPr algn="ctr" rtl="1"/>
            <a:r>
              <a:rPr lang="fa-IR">
                <a:latin typeface="Arial" charset="0"/>
              </a:rPr>
              <a:t>اندازه گیری گرمای مبادله شده در یک واکنش</a:t>
            </a:r>
            <a:r>
              <a:rPr lang="en-US">
                <a:latin typeface="Arial" charset="0"/>
              </a:rPr>
              <a:t> </a:t>
            </a:r>
            <a:r>
              <a:rPr lang="fa-IR">
                <a:latin typeface="Arial" charset="0"/>
              </a:rPr>
              <a:t>شیمیایی</a:t>
            </a:r>
            <a:endParaRPr lang="en-US">
              <a:latin typeface="Arial" charset="0"/>
            </a:endParaRPr>
          </a:p>
        </p:txBody>
      </p:sp>
      <p:graphicFrame>
        <p:nvGraphicFramePr>
          <p:cNvPr id="68610" name="Object 7"/>
          <p:cNvGraphicFramePr>
            <a:graphicFrameLocks noChangeAspect="1"/>
          </p:cNvGraphicFramePr>
          <p:nvPr/>
        </p:nvGraphicFramePr>
        <p:xfrm>
          <a:off x="3851275" y="2852738"/>
          <a:ext cx="769938" cy="522287"/>
        </p:xfrm>
        <a:graphic>
          <a:graphicData uri="http://schemas.openxmlformats.org/presentationml/2006/ole">
            <mc:AlternateContent xmlns:mc="http://schemas.openxmlformats.org/markup-compatibility/2006">
              <mc:Choice xmlns:v="urn:schemas-microsoft-com:vml" Requires="v">
                <p:oleObj spid="_x0000_s68622" name="Equation" r:id="rId3" imgW="266353" imgH="177569" progId="Equation.3">
                  <p:embed/>
                </p:oleObj>
              </mc:Choice>
              <mc:Fallback>
                <p:oleObj name="Equation" r:id="rId3" imgW="266353" imgH="177569" progId="Equation.3">
                  <p:embed/>
                  <p:pic>
                    <p:nvPicPr>
                      <p:cNvPr id="0"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51275" y="2852738"/>
                        <a:ext cx="769938" cy="522287"/>
                      </a:xfrm>
                      <a:prstGeom prst="rect">
                        <a:avLst/>
                      </a:prstGeom>
                      <a:solidFill>
                        <a:srgbClr val="FFFF99"/>
                      </a:solidFill>
                    </p:spPr>
                  </p:pic>
                </p:oleObj>
              </mc:Fallback>
            </mc:AlternateContent>
          </a:graphicData>
        </a:graphic>
      </p:graphicFrame>
      <p:graphicFrame>
        <p:nvGraphicFramePr>
          <p:cNvPr id="68611" name="Object 6"/>
          <p:cNvGraphicFramePr>
            <a:graphicFrameLocks noChangeAspect="1"/>
          </p:cNvGraphicFramePr>
          <p:nvPr/>
        </p:nvGraphicFramePr>
        <p:xfrm>
          <a:off x="2555875" y="2852738"/>
          <a:ext cx="771525" cy="487362"/>
        </p:xfrm>
        <a:graphic>
          <a:graphicData uri="http://schemas.openxmlformats.org/presentationml/2006/ole">
            <mc:AlternateContent xmlns:mc="http://schemas.openxmlformats.org/markup-compatibility/2006">
              <mc:Choice xmlns:v="urn:schemas-microsoft-com:vml" Requires="v">
                <p:oleObj spid="_x0000_s68623" name="Equation" r:id="rId5" imgW="266353" imgH="164885" progId="Equation.3">
                  <p:embed/>
                </p:oleObj>
              </mc:Choice>
              <mc:Fallback>
                <p:oleObj name="Equation" r:id="rId5" imgW="266353" imgH="164885" progId="Equation.3">
                  <p:embed/>
                  <p:pic>
                    <p:nvPicPr>
                      <p:cNvPr id="0" name="Object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55875" y="2852738"/>
                        <a:ext cx="771525" cy="487362"/>
                      </a:xfrm>
                      <a:prstGeom prst="rect">
                        <a:avLst/>
                      </a:prstGeom>
                      <a:solidFill>
                        <a:srgbClr val="FFFF99"/>
                      </a:solidFill>
                    </p:spPr>
                  </p:pic>
                </p:oleObj>
              </mc:Fallback>
            </mc:AlternateContent>
          </a:graphicData>
        </a:graphic>
      </p:graphicFrame>
      <p:sp>
        <p:nvSpPr>
          <p:cNvPr id="68618" name="Rectangle 8"/>
          <p:cNvSpPr>
            <a:spLocks noChangeArrowheads="1"/>
          </p:cNvSpPr>
          <p:nvPr/>
        </p:nvSpPr>
        <p:spPr bwMode="auto">
          <a:xfrm>
            <a:off x="1331913" y="2852738"/>
            <a:ext cx="7410450" cy="579437"/>
          </a:xfrm>
          <a:prstGeom prst="rect">
            <a:avLst/>
          </a:prstGeom>
          <a:noFill/>
          <a:ln w="9525">
            <a:noFill/>
            <a:miter lim="800000"/>
            <a:headEnd/>
            <a:tailEnd/>
          </a:ln>
        </p:spPr>
        <p:txBody>
          <a:bodyPr anchor="ctr">
            <a:spAutoFit/>
          </a:bodyPr>
          <a:lstStyle/>
          <a:p>
            <a:pPr algn="justLow" rtl="1"/>
            <a:r>
              <a:rPr lang="fa-IR" b="1">
                <a:solidFill>
                  <a:srgbClr val="FF99FF"/>
                </a:solidFill>
                <a:latin typeface="Arial" charset="0"/>
                <a:cs typeface="Times New Roman" pitchFamily="18" charset="0"/>
              </a:rPr>
              <a:t>انواع واکنش بر حسب مقدار </a:t>
            </a:r>
            <a:r>
              <a:rPr lang="en-US" b="1">
                <a:solidFill>
                  <a:srgbClr val="FF99FF"/>
                </a:solidFill>
                <a:latin typeface="Arial" charset="0"/>
                <a:cs typeface="Times New Roman" pitchFamily="18" charset="0"/>
              </a:rPr>
              <a:t>       </a:t>
            </a:r>
            <a:r>
              <a:rPr lang="fa-IR" b="1">
                <a:solidFill>
                  <a:srgbClr val="FF99FF"/>
                </a:solidFill>
                <a:latin typeface="Arial" charset="0"/>
                <a:cs typeface="Times New Roman" pitchFamily="18" charset="0"/>
              </a:rPr>
              <a:t>  </a:t>
            </a:r>
            <a:r>
              <a:rPr lang="fa-IR" b="1">
                <a:solidFill>
                  <a:srgbClr val="FF99FF"/>
                </a:solidFill>
                <a:latin typeface="Arial" charset="0"/>
              </a:rPr>
              <a:t>یا</a:t>
            </a:r>
            <a:r>
              <a:rPr lang="fa-IR" sz="1800">
                <a:latin typeface="Arial" charset="0"/>
                <a:cs typeface="Arial" charset="0"/>
              </a:rPr>
              <a:t> </a:t>
            </a:r>
            <a:r>
              <a:rPr lang="en-US" b="1">
                <a:solidFill>
                  <a:srgbClr val="FF99FF"/>
                </a:solidFill>
                <a:latin typeface="Arial" charset="0"/>
              </a:rPr>
              <a:t>	     :       </a:t>
            </a:r>
            <a:endParaRPr lang="fa-IR" b="1">
              <a:solidFill>
                <a:srgbClr val="FF99FF"/>
              </a:solidFill>
              <a:latin typeface="Arial" charset="0"/>
            </a:endParaRPr>
          </a:p>
        </p:txBody>
      </p:sp>
      <p:sp>
        <p:nvSpPr>
          <p:cNvPr id="68619" name="Rectangle 13"/>
          <p:cNvSpPr>
            <a:spLocks noChangeArrowheads="1"/>
          </p:cNvSpPr>
          <p:nvPr/>
        </p:nvSpPr>
        <p:spPr bwMode="auto">
          <a:xfrm>
            <a:off x="179388" y="3609975"/>
            <a:ext cx="8686800" cy="1249363"/>
          </a:xfrm>
          <a:prstGeom prst="rect">
            <a:avLst/>
          </a:prstGeom>
          <a:noFill/>
          <a:ln w="9525">
            <a:noFill/>
            <a:miter lim="800000"/>
            <a:headEnd/>
            <a:tailEnd/>
          </a:ln>
        </p:spPr>
        <p:txBody>
          <a:bodyPr tIns="0" bIns="0" anchor="ctr">
            <a:spAutoFit/>
          </a:bodyPr>
          <a:lstStyle/>
          <a:p>
            <a:pPr algn="justLow" rtl="1"/>
            <a:endParaRPr lang="en-US" sz="1800">
              <a:latin typeface="Arial" charset="0"/>
              <a:cs typeface="Arial" charset="0"/>
            </a:endParaRPr>
          </a:p>
          <a:p>
            <a:pPr algn="justLow" rtl="1" eaLnBrk="0" hangingPunct="0"/>
            <a:r>
              <a:rPr lang="fa-IR">
                <a:solidFill>
                  <a:srgbClr val="FF00FF"/>
                </a:solidFill>
                <a:latin typeface="Arial" charset="0"/>
                <a:cs typeface="Times New Roman" pitchFamily="18" charset="0"/>
              </a:rPr>
              <a:t>1 .</a:t>
            </a:r>
            <a:r>
              <a:rPr lang="fa-IR">
                <a:latin typeface="Arial" charset="0"/>
                <a:cs typeface="Times New Roman" pitchFamily="18" charset="0"/>
              </a:rPr>
              <a:t>  </a:t>
            </a:r>
            <a:r>
              <a:rPr lang="fa-IR">
                <a:solidFill>
                  <a:srgbClr val="66FF33"/>
                </a:solidFill>
                <a:latin typeface="Arial" charset="0"/>
                <a:cs typeface="Times New Roman" pitchFamily="18" charset="0"/>
              </a:rPr>
              <a:t>گرمازا=</a:t>
            </a:r>
            <a:r>
              <a:rPr lang="fa-IR">
                <a:latin typeface="Arial" charset="0"/>
                <a:cs typeface="Times New Roman" pitchFamily="18" charset="0"/>
              </a:rPr>
              <a:t> در اثر واکنش مقداری گرما حاصل و</a:t>
            </a:r>
            <a:r>
              <a:rPr lang="en-US">
                <a:latin typeface="Arial" charset="0"/>
                <a:cs typeface="Times New Roman" pitchFamily="18" charset="0"/>
              </a:rPr>
              <a:t>          </a:t>
            </a:r>
            <a:r>
              <a:rPr lang="fa-IR">
                <a:latin typeface="Arial" charset="0"/>
                <a:cs typeface="Times New Roman" pitchFamily="18" charset="0"/>
              </a:rPr>
              <a:t>یا</a:t>
            </a:r>
            <a:r>
              <a:rPr lang="en-US">
                <a:latin typeface="Arial" charset="0"/>
                <a:cs typeface="Times New Roman" pitchFamily="18" charset="0"/>
              </a:rPr>
              <a:t>         </a:t>
            </a:r>
            <a:r>
              <a:rPr lang="fa-IR">
                <a:latin typeface="Arial" charset="0"/>
                <a:cs typeface="Times New Roman" pitchFamily="18" charset="0"/>
              </a:rPr>
              <a:t> </a:t>
            </a:r>
            <a:r>
              <a:rPr lang="fa-IR">
                <a:latin typeface="Arial" charset="0"/>
              </a:rPr>
              <a:t>منفی است.</a:t>
            </a:r>
          </a:p>
        </p:txBody>
      </p:sp>
      <p:graphicFrame>
        <p:nvGraphicFramePr>
          <p:cNvPr id="68612" name="Object 16"/>
          <p:cNvGraphicFramePr>
            <a:graphicFrameLocks noGrp="1" noChangeAspect="1"/>
          </p:cNvGraphicFramePr>
          <p:nvPr>
            <p:ph sz="half" idx="1"/>
          </p:nvPr>
        </p:nvGraphicFramePr>
        <p:xfrm>
          <a:off x="1333500" y="3933825"/>
          <a:ext cx="636588" cy="423863"/>
        </p:xfrm>
        <a:graphic>
          <a:graphicData uri="http://schemas.openxmlformats.org/presentationml/2006/ole">
            <mc:AlternateContent xmlns:mc="http://schemas.openxmlformats.org/markup-compatibility/2006">
              <mc:Choice xmlns:v="urn:schemas-microsoft-com:vml" Requires="v">
                <p:oleObj spid="_x0000_s68624" name="Equation" r:id="rId7" imgW="266353" imgH="177569" progId="Equation.3">
                  <p:embed/>
                </p:oleObj>
              </mc:Choice>
              <mc:Fallback>
                <p:oleObj name="Equation" r:id="rId7" imgW="266353" imgH="177569" progId="Equation.3">
                  <p:embed/>
                  <p:pic>
                    <p:nvPicPr>
                      <p:cNvPr id="0" name="Object 1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33500" y="3933825"/>
                        <a:ext cx="636588" cy="423863"/>
                      </a:xfrm>
                      <a:prstGeom prst="rect">
                        <a:avLst/>
                      </a:prstGeom>
                      <a:solidFill>
                        <a:srgbClr val="FFFF99"/>
                      </a:solidFill>
                    </p:spPr>
                  </p:pic>
                </p:oleObj>
              </mc:Fallback>
            </mc:AlternateContent>
          </a:graphicData>
        </a:graphic>
      </p:graphicFrame>
      <p:graphicFrame>
        <p:nvGraphicFramePr>
          <p:cNvPr id="68613" name="Object 22"/>
          <p:cNvGraphicFramePr>
            <a:graphicFrameLocks noGrp="1" noChangeAspect="1"/>
          </p:cNvGraphicFramePr>
          <p:nvPr>
            <p:ph sz="half" idx="2"/>
          </p:nvPr>
        </p:nvGraphicFramePr>
        <p:xfrm>
          <a:off x="6534150" y="3779838"/>
          <a:ext cx="266700" cy="165100"/>
        </p:xfrm>
        <a:graphic>
          <a:graphicData uri="http://schemas.openxmlformats.org/presentationml/2006/ole">
            <mc:AlternateContent xmlns:mc="http://schemas.openxmlformats.org/markup-compatibility/2006">
              <mc:Choice xmlns:v="urn:schemas-microsoft-com:vml" Requires="v">
                <p:oleObj spid="_x0000_s68625" name="Equation" r:id="rId8" imgW="266400" imgH="164880" progId="Equation.3">
                  <p:embed/>
                </p:oleObj>
              </mc:Choice>
              <mc:Fallback>
                <p:oleObj name="Equation" r:id="rId8" imgW="266400" imgH="164880" progId="Equation.3">
                  <p:embed/>
                  <p:pic>
                    <p:nvPicPr>
                      <p:cNvPr id="0" name="Object 2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534150" y="3779838"/>
                        <a:ext cx="266700" cy="165100"/>
                      </a:xfrm>
                      <a:prstGeom prst="rect">
                        <a:avLst/>
                      </a:prstGeom>
                      <a:solidFill>
                        <a:srgbClr val="FFFF99"/>
                      </a:solidFill>
                    </p:spPr>
                  </p:pic>
                </p:oleObj>
              </mc:Fallback>
            </mc:AlternateContent>
          </a:graphicData>
        </a:graphic>
      </p:graphicFrame>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15" name="Slide Number Placeholder 14"/>
          <p:cNvSpPr>
            <a:spLocks noGrp="1"/>
          </p:cNvSpPr>
          <p:nvPr>
            <p:ph type="sldNum" sz="quarter" idx="12"/>
          </p:nvPr>
        </p:nvSpPr>
        <p:spPr/>
        <p:txBody>
          <a:bodyPr/>
          <a:lstStyle/>
          <a:p>
            <a:pPr>
              <a:defRPr/>
            </a:pPr>
            <a:fld id="{01993557-9701-40C0-802E-01FA8802AE14}" type="slidenum">
              <a:rPr lang="ar-SA"/>
              <a:pPr>
                <a:defRPr/>
              </a:pPr>
              <a:t>98</a:t>
            </a:fld>
            <a:endParaRPr lang="en-US"/>
          </a:p>
        </p:txBody>
      </p:sp>
      <p:graphicFrame>
        <p:nvGraphicFramePr>
          <p:cNvPr id="68614" name="Object 26"/>
          <p:cNvGraphicFramePr>
            <a:graphicFrameLocks noChangeAspect="1"/>
          </p:cNvGraphicFramePr>
          <p:nvPr/>
        </p:nvGraphicFramePr>
        <p:xfrm>
          <a:off x="5254625" y="5538788"/>
          <a:ext cx="698500" cy="474662"/>
        </p:xfrm>
        <a:graphic>
          <a:graphicData uri="http://schemas.openxmlformats.org/presentationml/2006/ole">
            <mc:AlternateContent xmlns:mc="http://schemas.openxmlformats.org/markup-compatibility/2006">
              <mc:Choice xmlns:v="urn:schemas-microsoft-com:vml" Requires="v">
                <p:oleObj spid="_x0000_s68626" name="Equation" r:id="rId10" imgW="266353" imgH="177569" progId="Equation.3">
                  <p:embed/>
                </p:oleObj>
              </mc:Choice>
              <mc:Fallback>
                <p:oleObj name="Equation" r:id="rId10" imgW="266353" imgH="177569" progId="Equation.3">
                  <p:embed/>
                  <p:pic>
                    <p:nvPicPr>
                      <p:cNvPr id="0" name="Object 2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54625" y="5538788"/>
                        <a:ext cx="698500" cy="474662"/>
                      </a:xfrm>
                      <a:prstGeom prst="rect">
                        <a:avLst/>
                      </a:prstGeom>
                      <a:solidFill>
                        <a:srgbClr val="FFFF99"/>
                      </a:solidFill>
                    </p:spPr>
                  </p:pic>
                </p:oleObj>
              </mc:Fallback>
            </mc:AlternateContent>
          </a:graphicData>
        </a:graphic>
      </p:graphicFrame>
      <p:graphicFrame>
        <p:nvGraphicFramePr>
          <p:cNvPr id="68615" name="Object 25"/>
          <p:cNvGraphicFramePr>
            <a:graphicFrameLocks noChangeAspect="1"/>
          </p:cNvGraphicFramePr>
          <p:nvPr/>
        </p:nvGraphicFramePr>
        <p:xfrm>
          <a:off x="3652838" y="5538788"/>
          <a:ext cx="698500" cy="468312"/>
        </p:xfrm>
        <a:graphic>
          <a:graphicData uri="http://schemas.openxmlformats.org/presentationml/2006/ole">
            <mc:AlternateContent xmlns:mc="http://schemas.openxmlformats.org/markup-compatibility/2006">
              <mc:Choice xmlns:v="urn:schemas-microsoft-com:vml" Requires="v">
                <p:oleObj spid="_x0000_s68627" name="Equation" r:id="rId11" imgW="266353" imgH="164885" progId="Equation.3">
                  <p:embed/>
                </p:oleObj>
              </mc:Choice>
              <mc:Fallback>
                <p:oleObj name="Equation" r:id="rId11" imgW="266353" imgH="164885" progId="Equation.3">
                  <p:embed/>
                  <p:pic>
                    <p:nvPicPr>
                      <p:cNvPr id="0" name="Object 2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52838" y="5538788"/>
                        <a:ext cx="698500" cy="468312"/>
                      </a:xfrm>
                      <a:prstGeom prst="rect">
                        <a:avLst/>
                      </a:prstGeom>
                      <a:solidFill>
                        <a:srgbClr val="FFFF99"/>
                      </a:solidFill>
                    </p:spPr>
                  </p:pic>
                </p:oleObj>
              </mc:Fallback>
            </mc:AlternateContent>
          </a:graphicData>
        </a:graphic>
      </p:graphicFrame>
      <p:sp>
        <p:nvSpPr>
          <p:cNvPr id="68620" name="Rectangle 30"/>
          <p:cNvSpPr>
            <a:spLocks noChangeArrowheads="1"/>
          </p:cNvSpPr>
          <p:nvPr/>
        </p:nvSpPr>
        <p:spPr bwMode="auto">
          <a:xfrm>
            <a:off x="1547813" y="5481638"/>
            <a:ext cx="7065962" cy="579437"/>
          </a:xfrm>
          <a:prstGeom prst="rect">
            <a:avLst/>
          </a:prstGeom>
          <a:noFill/>
          <a:ln w="9525">
            <a:noFill/>
            <a:miter lim="800000"/>
            <a:headEnd/>
            <a:tailEnd/>
          </a:ln>
        </p:spPr>
        <p:txBody>
          <a:bodyPr anchor="ctr">
            <a:spAutoFit/>
          </a:bodyPr>
          <a:lstStyle/>
          <a:p>
            <a:pPr algn="r" rtl="1"/>
            <a:r>
              <a:rPr lang="fa-IR">
                <a:solidFill>
                  <a:srgbClr val="FF00FF"/>
                </a:solidFill>
                <a:latin typeface="Arial" charset="0"/>
                <a:cs typeface="Times New Roman" pitchFamily="18" charset="0"/>
              </a:rPr>
              <a:t>2.</a:t>
            </a:r>
            <a:r>
              <a:rPr lang="fa-IR">
                <a:latin typeface="Arial" charset="0"/>
                <a:cs typeface="Times New Roman" pitchFamily="18" charset="0"/>
              </a:rPr>
              <a:t>  </a:t>
            </a:r>
            <a:r>
              <a:rPr lang="fa-IR">
                <a:solidFill>
                  <a:srgbClr val="66FF33"/>
                </a:solidFill>
                <a:latin typeface="Arial" charset="0"/>
                <a:cs typeface="Times New Roman" pitchFamily="18" charset="0"/>
              </a:rPr>
              <a:t>گرماگیر=</a:t>
            </a:r>
            <a:r>
              <a:rPr lang="fa-IR">
                <a:latin typeface="Arial" charset="0"/>
                <a:cs typeface="Times New Roman" pitchFamily="18" charset="0"/>
              </a:rPr>
              <a:t> مقدار         یا               مثبت .</a:t>
            </a:r>
            <a:r>
              <a:rPr lang="en-US">
                <a:latin typeface="Arial" charset="0"/>
                <a:cs typeface="Times New Roman" pitchFamily="18" charset="0"/>
              </a:rPr>
              <a:t> </a:t>
            </a:r>
            <a:endParaRPr lang="fa-IR">
              <a:latin typeface="Arial" charset="0"/>
              <a:cs typeface="Times New Roman" pitchFamily="18" charset="0"/>
            </a:endParaRPr>
          </a:p>
        </p:txBody>
      </p:sp>
    </p:spTree>
  </p:cSld>
  <p:clrMapOvr>
    <a:masterClrMapping/>
  </p:clrMapOvr>
  <p:transition>
    <p:cover dir="rd"/>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635" name="Rectangle 4"/>
          <p:cNvSpPr>
            <a:spLocks noChangeArrowheads="1"/>
          </p:cNvSpPr>
          <p:nvPr/>
        </p:nvSpPr>
        <p:spPr bwMode="auto">
          <a:xfrm>
            <a:off x="646113" y="442913"/>
            <a:ext cx="8137525" cy="579437"/>
          </a:xfrm>
          <a:prstGeom prst="rect">
            <a:avLst/>
          </a:prstGeom>
          <a:noFill/>
          <a:ln w="9525">
            <a:noFill/>
            <a:miter lim="800000"/>
            <a:headEnd/>
            <a:tailEnd/>
          </a:ln>
        </p:spPr>
        <p:txBody>
          <a:bodyPr wrap="none" anchor="ctr">
            <a:spAutoFit/>
          </a:bodyPr>
          <a:lstStyle/>
          <a:p>
            <a:pPr algn="r" rtl="1"/>
            <a:r>
              <a:rPr lang="fa-IR" b="1">
                <a:solidFill>
                  <a:srgbClr val="FF99FF"/>
                </a:solidFill>
                <a:latin typeface="Arial" charset="0"/>
              </a:rPr>
              <a:t>قانون لاوازیه یا لاپلاس بر اساس اصل اول ترمودینامیک</a:t>
            </a:r>
            <a:r>
              <a:rPr lang="en-US" b="1">
                <a:solidFill>
                  <a:srgbClr val="FF99FF"/>
                </a:solidFill>
                <a:latin typeface="Arial" charset="0"/>
              </a:rPr>
              <a:t> </a:t>
            </a:r>
          </a:p>
        </p:txBody>
      </p:sp>
      <p:graphicFrame>
        <p:nvGraphicFramePr>
          <p:cNvPr id="69634" name="Object 5"/>
          <p:cNvGraphicFramePr>
            <a:graphicFrameLocks noChangeAspect="1"/>
          </p:cNvGraphicFramePr>
          <p:nvPr/>
        </p:nvGraphicFramePr>
        <p:xfrm>
          <a:off x="2339975" y="1557338"/>
          <a:ext cx="4291013" cy="612775"/>
        </p:xfrm>
        <a:graphic>
          <a:graphicData uri="http://schemas.openxmlformats.org/presentationml/2006/ole">
            <mc:AlternateContent xmlns:mc="http://schemas.openxmlformats.org/markup-compatibility/2006">
              <mc:Choice xmlns:v="urn:schemas-microsoft-com:vml" Requires="v">
                <p:oleObj spid="_x0000_s69636" name="Equation" r:id="rId3" imgW="1269449" imgH="177723" progId="Equation.3">
                  <p:embed/>
                </p:oleObj>
              </mc:Choice>
              <mc:Fallback>
                <p:oleObj name="Equation" r:id="rId3" imgW="1269449" imgH="177723" progId="Equation.3">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39975" y="1557338"/>
                        <a:ext cx="4291013" cy="612775"/>
                      </a:xfrm>
                      <a:prstGeom prst="rect">
                        <a:avLst/>
                      </a:prstGeom>
                      <a:solidFill>
                        <a:srgbClr val="FFFF99"/>
                      </a:solidFill>
                    </p:spPr>
                  </p:pic>
                </p:oleObj>
              </mc:Fallback>
            </mc:AlternateContent>
          </a:graphicData>
        </a:graphic>
      </p:graphicFrame>
      <p:sp>
        <p:nvSpPr>
          <p:cNvPr id="69636" name="Rectangle 8"/>
          <p:cNvSpPr>
            <a:spLocks noChangeArrowheads="1"/>
          </p:cNvSpPr>
          <p:nvPr/>
        </p:nvSpPr>
        <p:spPr bwMode="auto">
          <a:xfrm>
            <a:off x="0" y="2722563"/>
            <a:ext cx="8820150" cy="1554162"/>
          </a:xfrm>
          <a:prstGeom prst="rect">
            <a:avLst/>
          </a:prstGeom>
          <a:noFill/>
          <a:ln w="9525">
            <a:noFill/>
            <a:miter lim="800000"/>
            <a:headEnd/>
            <a:tailEnd/>
          </a:ln>
        </p:spPr>
        <p:txBody>
          <a:bodyPr anchor="ctr">
            <a:spAutoFit/>
          </a:bodyPr>
          <a:lstStyle/>
          <a:p>
            <a:pPr algn="justLow" rtl="1"/>
            <a:r>
              <a:rPr lang="fa-IR">
                <a:latin typeface="Arial" charset="0"/>
              </a:rPr>
              <a:t>گرمای مبادله شده در واکنش شیمیایی که از اثر </a:t>
            </a:r>
            <a:r>
              <a:rPr lang="en-US" sz="2800" b="1">
                <a:latin typeface="Times New Roman" pitchFamily="18" charset="0"/>
                <a:cs typeface="Times New Roman" pitchFamily="18" charset="0"/>
              </a:rPr>
              <a:t>aA</a:t>
            </a:r>
            <a:r>
              <a:rPr lang="fa-IR">
                <a:latin typeface="Arial" charset="0"/>
              </a:rPr>
              <a:t> بر</a:t>
            </a:r>
            <a:r>
              <a:rPr lang="en-US" sz="2800" b="1">
                <a:latin typeface="Times New Roman" pitchFamily="18" charset="0"/>
                <a:cs typeface="Times New Roman" pitchFamily="18" charset="0"/>
              </a:rPr>
              <a:t>bB</a:t>
            </a:r>
            <a:r>
              <a:rPr lang="fa-IR">
                <a:latin typeface="Arial" charset="0"/>
              </a:rPr>
              <a:t> حاصل می شود برابر است با گرمای مبادله شده از اثر</a:t>
            </a:r>
            <a:r>
              <a:rPr lang="en-US" sz="2800" b="1">
                <a:latin typeface="Times New Roman" pitchFamily="18" charset="0"/>
                <a:cs typeface="Times New Roman" pitchFamily="18" charset="0"/>
              </a:rPr>
              <a:t>cC</a:t>
            </a:r>
            <a:r>
              <a:rPr lang="fa-IR">
                <a:latin typeface="Arial" charset="0"/>
              </a:rPr>
              <a:t> بر</a:t>
            </a:r>
            <a:r>
              <a:rPr lang="en-US" sz="2800" b="1">
                <a:latin typeface="Times New Roman" pitchFamily="18" charset="0"/>
                <a:cs typeface="Times New Roman" pitchFamily="18" charset="0"/>
              </a:rPr>
              <a:t>dD</a:t>
            </a:r>
            <a:r>
              <a:rPr lang="fa-IR">
                <a:latin typeface="Arial" charset="0"/>
              </a:rPr>
              <a:t> ولی با علامت مخالف.</a:t>
            </a:r>
          </a:p>
        </p:txBody>
      </p:sp>
      <p:sp>
        <p:nvSpPr>
          <p:cNvPr id="69637" name="Rectangle 9"/>
          <p:cNvSpPr>
            <a:spLocks noChangeArrowheads="1"/>
          </p:cNvSpPr>
          <p:nvPr/>
        </p:nvSpPr>
        <p:spPr bwMode="auto">
          <a:xfrm>
            <a:off x="179388" y="4700588"/>
            <a:ext cx="8569325" cy="1066800"/>
          </a:xfrm>
          <a:prstGeom prst="rect">
            <a:avLst/>
          </a:prstGeom>
          <a:noFill/>
          <a:ln w="9525">
            <a:noFill/>
            <a:miter lim="800000"/>
            <a:headEnd/>
            <a:tailEnd/>
          </a:ln>
        </p:spPr>
        <p:txBody>
          <a:bodyPr anchor="ctr">
            <a:spAutoFit/>
          </a:bodyPr>
          <a:lstStyle/>
          <a:p>
            <a:pPr algn="r" rtl="1"/>
            <a:r>
              <a:rPr lang="fa-IR">
                <a:solidFill>
                  <a:srgbClr val="FFFF00"/>
                </a:solidFill>
                <a:latin typeface="Arial" charset="0"/>
              </a:rPr>
              <a:t>یعنی با آزاد شدن انرژی در واکنش یک همان مقدار انرژی در واکنش دو دریافت می شود</a:t>
            </a:r>
            <a:r>
              <a:rPr lang="en-US">
                <a:solidFill>
                  <a:srgbClr val="FFFF00"/>
                </a:solidFill>
                <a:latin typeface="Arial" charset="0"/>
              </a:rPr>
              <a:t> </a:t>
            </a:r>
            <a:r>
              <a:rPr lang="fa-IR">
                <a:solidFill>
                  <a:srgbClr val="FFFF00"/>
                </a:solidFill>
                <a:latin typeface="Arial" charset="0"/>
              </a:rPr>
              <a:t>.</a:t>
            </a:r>
            <a:endParaRPr lang="en-US">
              <a:solidFill>
                <a:srgbClr val="FFFF00"/>
              </a:solidFill>
              <a:latin typeface="Arial" charset="0"/>
            </a:endParaRPr>
          </a:p>
        </p:txBody>
      </p:sp>
      <p:sp>
        <p:nvSpPr>
          <p:cNvPr id="2" name="Footer Placeholder 1"/>
          <p:cNvSpPr>
            <a:spLocks noGrp="1"/>
          </p:cNvSpPr>
          <p:nvPr>
            <p:ph type="ftr" sz="quarter" idx="11"/>
          </p:nvPr>
        </p:nvSpPr>
        <p:spPr/>
        <p:txBody>
          <a:bodyPr/>
          <a:lstStyle/>
          <a:p>
            <a:pPr>
              <a:defRPr/>
            </a:pPr>
            <a:r>
              <a:rPr lang="en-US" smtClean="0"/>
              <a:t>www.parsdigishop.ir</a:t>
            </a:r>
            <a:endParaRPr lang="en-US"/>
          </a:p>
        </p:txBody>
      </p:sp>
      <p:sp>
        <p:nvSpPr>
          <p:cNvPr id="8" name="Slide Number Placeholder 7"/>
          <p:cNvSpPr>
            <a:spLocks noGrp="1"/>
          </p:cNvSpPr>
          <p:nvPr>
            <p:ph type="sldNum" sz="quarter" idx="12"/>
          </p:nvPr>
        </p:nvSpPr>
        <p:spPr/>
        <p:txBody>
          <a:bodyPr/>
          <a:lstStyle/>
          <a:p>
            <a:pPr>
              <a:defRPr/>
            </a:pPr>
            <a:fld id="{DD2307DD-5378-43AF-88E9-CBF524357385}" type="slidenum">
              <a:rPr lang="ar-SA"/>
              <a:pPr>
                <a:defRPr/>
              </a:pPr>
              <a:t>99</a:t>
            </a:fld>
            <a:endParaRPr lang="en-US"/>
          </a:p>
        </p:txBody>
      </p:sp>
    </p:spTree>
  </p:cSld>
  <p:clrMapOvr>
    <a:masterClrMapping/>
  </p:clrMapOvr>
  <p:transition>
    <p:cover dir="ru"/>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2004</TotalTime>
  <Words>9395</Words>
  <Application>Microsoft Office PowerPoint</Application>
  <PresentationFormat>On-screen Show (4:3)</PresentationFormat>
  <Paragraphs>1268</Paragraphs>
  <Slides>245</Slides>
  <Notes>2</Notes>
  <HiddenSlides>0</HiddenSlides>
  <MMClips>0</MMClips>
  <ScaleCrop>false</ScaleCrop>
  <HeadingPairs>
    <vt:vector size="8" baseType="variant">
      <vt:variant>
        <vt:lpstr>Fonts Used</vt:lpstr>
      </vt:variant>
      <vt:variant>
        <vt:i4>14</vt:i4>
      </vt:variant>
      <vt:variant>
        <vt:lpstr>Theme</vt:lpstr>
      </vt:variant>
      <vt:variant>
        <vt:i4>1</vt:i4>
      </vt:variant>
      <vt:variant>
        <vt:lpstr>Embedded OLE Servers</vt:lpstr>
      </vt:variant>
      <vt:variant>
        <vt:i4>2</vt:i4>
      </vt:variant>
      <vt:variant>
        <vt:lpstr>Slide Titles</vt:lpstr>
      </vt:variant>
      <vt:variant>
        <vt:i4>245</vt:i4>
      </vt:variant>
    </vt:vector>
  </HeadingPairs>
  <TitlesOfParts>
    <vt:vector size="262" baseType="lpstr">
      <vt:lpstr>2  Zar</vt:lpstr>
      <vt:lpstr>Agency FB</vt:lpstr>
      <vt:lpstr>Arial</vt:lpstr>
      <vt:lpstr>Arial Unicode MS</vt:lpstr>
      <vt:lpstr>B Elham</vt:lpstr>
      <vt:lpstr>B Sina</vt:lpstr>
      <vt:lpstr>B Titr</vt:lpstr>
      <vt:lpstr>B Zar</vt:lpstr>
      <vt:lpstr>Calibri</vt:lpstr>
      <vt:lpstr>Lotus</vt:lpstr>
      <vt:lpstr>Symbol</vt:lpstr>
      <vt:lpstr>Tahoma</vt:lpstr>
      <vt:lpstr>Times New Roman</vt:lpstr>
      <vt:lpstr>Wingdings</vt:lpstr>
      <vt:lpstr>Office Theme</vt:lpstr>
      <vt:lpstr>Equation</vt:lpstr>
      <vt:lpstr>Visio</vt:lpstr>
      <vt:lpstr>PowerPoint Presentation</vt:lpstr>
      <vt:lpstr>                       اهداف رفتاري:   - بيان قانون ايده ال   - معادلات مخلوط گاز ايده ال   - معادلات گازهاي حقيقي   - رابطه اثر فشار بر فشار گازها   - مفهوم انرژي پتانسيل بين مولكولي   - نظريه سينتيك گازها   - معادله توزيع ماكسول-بولتزمن   - پديده نفوذ مولكولي   - توزيع انرژي مولكولي</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اهداف رفتاري: - تعريف سيستم و محيط - مفهوم دما و روشهاي دما سنجي - معادل مكانيكي كار و گرما - مفهوم حالت و متغيرهاي حالت - فرايند برگشت پذير و برگشت ناپذير - توابع حالت - مفهوم کار و مبادله آن  - مفهوم انرژي دروني - اصل اول ترموديناميك - تابع انتالپي - ضريب ژول – تامسون - ظرفيت گرمائي - انبساط آدياباتيك  - محاسبه كار در طي تحولات مختلف - ظريف حرارتي گازها؛ مايعات و جامدات</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اهداف رفتاري: - تعريف گرماي واكنش - گرما در حجم و گرما در فشار ثابت - تغييرات آنتالپي - حالت استاندارد - رابطه بين گرما در حجم ثابت و گرما در فشار ثابت - گرماي نهان - انتالپي تشكيل استاندارد - انرژي پايداري - انرژي شبكه بلوري</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اهداف رفتاري: - تبديل گرما به كار و بازده تبديل - ماشين گرمائي غير ممكن - تبادلات خودي و غير خودي - سيكل كارنو - آنتروپي و تغييرات آن - كاربرد اصل دومدر سيستم مجزا - مفهوم ذره اي آنتروپي - تغييرات آنترو پي در برخي از فرآيندها - اصل سوم ترموديناميك</vt:lpstr>
      <vt:lpstr>PowerPoint Presentation</vt:lpstr>
      <vt:lpstr>PowerPoint Presentation</vt:lpstr>
      <vt:lpstr>توضیح ماشین گرمایی</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توضیح کار یخچال</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اهداف رفتاري: - محاسبه ماكزيمم كار مفيد - معادلات اساسي و معادلات ماكسول - اثر دما روي آنتالپي فرايند - اثر فشار روي آنتالپي فرايند - تغيير انرژي آزاد - تعريف  پتانسيل شيميا يی - مفهوم فيزيكي تغييرات انرژي آزاد - فوگاسيته و كاربرد آن در گازهاي حقيقي - ضريب فوگاسيته و محاسبه آن</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اهداف رفتاري: - مفهوم تعادل و ثابت تعادل - محاسبه ثابت تعادل يك فرايند شيميائي - تعادلات در فرايند هاي گازي - قانون اثر جرم - اثر دما روي تعادلات - اثر فشار روي تعادلات - اثر تغيير غلظت روي تعادلات - تعادل در واكنشهاي غير همگن</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پایان</vt:lpstr>
    </vt:vector>
  </TitlesOfParts>
  <Company>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cp:keywords>www.mohande30.com</cp:keywords>
  <cp:lastModifiedBy>omid</cp:lastModifiedBy>
  <cp:revision>181</cp:revision>
  <dcterms:created xsi:type="dcterms:W3CDTF">2006-04-27T06:47:30Z</dcterms:created>
  <dcterms:modified xsi:type="dcterms:W3CDTF">2020-01-08T09:01:53Z</dcterms:modified>
</cp:coreProperties>
</file>